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14a0f26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414a0f26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14a0f26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14a0f26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14a0f26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14a0f26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414a0f2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414a0f2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414a0f2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414a0f2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414a0f2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414a0f2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414a0f2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414a0f2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14a0f2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414a0f2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14a0f26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14a0f26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14a0f26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14a0f26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14a0f26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14a0f26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www.youtube.com/watch?v=us3_U9xnttc" TargetMode="Externa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www.youtube.com/watch?v=2N8qQyAHmAo"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www.youtube.com/watch?v=7ZExAkxynhE"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are animations?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Parting Clouds</a:t>
            </a:r>
            <a:endParaRPr/>
          </a:p>
        </p:txBody>
      </p:sp>
      <p:sp>
        <p:nvSpPr>
          <p:cNvPr id="126" name="Google Shape;126;p2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the clouds!</a:t>
            </a:r>
            <a:endParaRPr/>
          </a:p>
        </p:txBody>
      </p:sp>
      <p:sp>
        <p:nvSpPr>
          <p:cNvPr id="127" name="Google Shape;127;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The clouds are hiding the sun now, and we want to animate them moving in opposite directions away from it. Make it so that the left cloud moves 1 pixel to the left in each frame, and the right cloud moves 1 pixel to the right. Remember you can click Restart to re-run your program.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Hint</a:t>
            </a:r>
            <a:r>
              <a:rPr lang="en"/>
              <a:t>: Use the shortcuts you learned in the last 2 talk-throughs to add or subtract 1 to the leftX and rightX variables.</a:t>
            </a:r>
            <a:endParaRPr/>
          </a:p>
        </p:txBody>
      </p:sp>
      <p:pic>
        <p:nvPicPr>
          <p:cNvPr id="128" name="Google Shape;128;p22"/>
          <p:cNvPicPr preferRelativeResize="0"/>
          <p:nvPr/>
        </p:nvPicPr>
        <p:blipFill>
          <a:blip r:embed="rId3">
            <a:alphaModFix/>
          </a:blip>
          <a:stretch>
            <a:fillRect/>
          </a:stretch>
        </p:blipFill>
        <p:spPr>
          <a:xfrm>
            <a:off x="1668975" y="3704725"/>
            <a:ext cx="1238250" cy="78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Parting Clouds</a:t>
            </a:r>
            <a:endParaRPr/>
          </a:p>
        </p:txBody>
      </p:sp>
      <p:sp>
        <p:nvSpPr>
          <p:cNvPr id="134" name="Google Shape;134;p2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Grow the sun!</a:t>
            </a:r>
            <a:endParaRPr/>
          </a:p>
        </p:txBody>
      </p:sp>
      <p:sp>
        <p:nvSpPr>
          <p:cNvPr id="135" name="Google Shape;135;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Let's make it so the clouds are running away from a sun that's getting bigger and BIGGER. Increment the sun radius by 2 pixels in each frame.</a:t>
            </a:r>
            <a:endParaRPr/>
          </a:p>
        </p:txBody>
      </p:sp>
      <p:pic>
        <p:nvPicPr>
          <p:cNvPr id="136" name="Google Shape;136;p23"/>
          <p:cNvPicPr preferRelativeResize="0"/>
          <p:nvPr/>
        </p:nvPicPr>
        <p:blipFill>
          <a:blip r:embed="rId3">
            <a:alphaModFix/>
          </a:blip>
          <a:stretch>
            <a:fillRect/>
          </a:stretch>
        </p:blipFill>
        <p:spPr>
          <a:xfrm>
            <a:off x="1833750" y="4237600"/>
            <a:ext cx="908700" cy="41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Challenge</a:t>
            </a:r>
            <a:r>
              <a:rPr lang="en"/>
              <a:t>: Shooting star</a:t>
            </a:r>
            <a:endParaRPr/>
          </a:p>
        </p:txBody>
      </p:sp>
      <p:sp>
        <p:nvSpPr>
          <p:cNvPr id="142" name="Google Shape;142;p2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Now that you've learnt the basics of animation with variables, make a shooting star! We've started off this program with just a star positioned using 2 variables, and it's up to you to decide how to animate it. Here are the steps we suggest:</a:t>
            </a:r>
            <a:endParaRPr/>
          </a:p>
        </p:txBody>
      </p:sp>
      <p:sp>
        <p:nvSpPr>
          <p:cNvPr id="143" name="Google Shape;143;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a:bodyPr>
          <a:lstStyle/>
          <a:p>
            <a:pPr indent="-317182" lvl="0" marL="457200" rtl="0" algn="l">
              <a:spcBef>
                <a:spcPts val="0"/>
              </a:spcBef>
              <a:spcAft>
                <a:spcPts val="0"/>
              </a:spcAft>
              <a:buSzPct val="100000"/>
              <a:buAutoNum type="arabicPeriod"/>
            </a:pPr>
            <a:r>
              <a:rPr lang="en"/>
              <a:t>Decide what side of the canvas you want the star to start from, the top, bottom, left or right, and position your star there.</a:t>
            </a:r>
            <a:endParaRPr/>
          </a:p>
          <a:p>
            <a:pPr indent="-317182" lvl="0" marL="457200" rtl="0" algn="l">
              <a:spcBef>
                <a:spcPts val="0"/>
              </a:spcBef>
              <a:spcAft>
                <a:spcPts val="0"/>
              </a:spcAft>
              <a:buSzPct val="100000"/>
              <a:buAutoNum type="arabicPeriod"/>
            </a:pPr>
            <a:r>
              <a:rPr lang="en"/>
              <a:t>Decide what direction you want the star to move in. Change the variables inside draw so that the star moves the way you wanted.</a:t>
            </a:r>
            <a:endParaRPr/>
          </a:p>
          <a:p>
            <a:pPr indent="-317182" lvl="0" marL="457200" rtl="0" algn="l">
              <a:spcBef>
                <a:spcPts val="0"/>
              </a:spcBef>
              <a:spcAft>
                <a:spcPts val="0"/>
              </a:spcAft>
              <a:buSzPct val="100000"/>
              <a:buAutoNum type="arabicPeriod"/>
            </a:pPr>
            <a:r>
              <a:rPr lang="en"/>
              <a:t>Add another star or other shape, and animate it going in a different direction.</a:t>
            </a:r>
            <a:endParaRPr/>
          </a:p>
          <a:p>
            <a:pPr indent="-317182" lvl="0" marL="457200" rtl="0" algn="l">
              <a:spcBef>
                <a:spcPts val="0"/>
              </a:spcBef>
              <a:spcAft>
                <a:spcPts val="0"/>
              </a:spcAft>
              <a:buSzPct val="100000"/>
              <a:buAutoNum type="arabicPeriod"/>
            </a:pPr>
            <a:r>
              <a:rPr b="1" lang="en"/>
              <a:t>Bonus</a:t>
            </a:r>
            <a:r>
              <a:rPr lang="en"/>
              <a:t>: Change the star into a different shape, or have it shoot out of a cannon.</a:t>
            </a:r>
            <a:endParaRPr/>
          </a:p>
          <a:p>
            <a:pPr indent="-317182" lvl="0" marL="457200" rtl="0" algn="l">
              <a:spcBef>
                <a:spcPts val="0"/>
              </a:spcBef>
              <a:spcAft>
                <a:spcPts val="0"/>
              </a:spcAft>
              <a:buSzPct val="100000"/>
              <a:buAutoNum type="arabicPeriod"/>
            </a:pPr>
            <a:r>
              <a:rPr b="1" lang="en"/>
              <a:t>Bonus</a:t>
            </a:r>
            <a:r>
              <a:rPr lang="en"/>
              <a:t>: Add a backdrop, like a starry night or skyscrapers.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are animations?</a:t>
            </a:r>
            <a:endParaRPr/>
          </a:p>
        </p:txBody>
      </p:sp>
      <p:sp>
        <p:nvSpPr>
          <p:cNvPr id="70" name="Google Shape;70;p14"/>
          <p:cNvSpPr txBox="1"/>
          <p:nvPr>
            <p:ph idx="1" type="body"/>
          </p:nvPr>
        </p:nvSpPr>
        <p:spPr>
          <a:xfrm>
            <a:off x="387900" y="1489825"/>
            <a:ext cx="55104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Congrats on learning how to make drawings with your programming skills! Now you'll learn how to turn those drawings into animations, with only a few more lines of code.</a:t>
            </a:r>
            <a:endParaRPr/>
          </a:p>
          <a:p>
            <a:pPr indent="0" lvl="0" marL="0" rtl="0" algn="l">
              <a:spcBef>
                <a:spcPts val="1200"/>
              </a:spcBef>
              <a:spcAft>
                <a:spcPts val="0"/>
              </a:spcAft>
              <a:buNone/>
            </a:pPr>
            <a:r>
              <a:rPr lang="en"/>
              <a:t>First, though, let's talk about what an animation is. How could you make an animation without programming?</a:t>
            </a:r>
            <a:endParaRPr/>
          </a:p>
          <a:p>
            <a:pPr indent="0" lvl="0" marL="0" rtl="0" algn="l">
              <a:spcBef>
                <a:spcPts val="1200"/>
              </a:spcBef>
              <a:spcAft>
                <a:spcPts val="1200"/>
              </a:spcAft>
              <a:buNone/>
            </a:pPr>
            <a:r>
              <a:rPr lang="en"/>
              <a:t>You could make a bunch of drawings on pieces of paper, then flip those pieces of paper so the drawings go by in a sequence, and it would look like an animation. Well, it'd look like an animation if those drawings were each just a little bit different from each other. For example, check out this pencil-and-paper animation of a car driving down the street:</a:t>
            </a:r>
            <a:endParaRPr/>
          </a:p>
        </p:txBody>
      </p:sp>
      <p:pic>
        <p:nvPicPr>
          <p:cNvPr id="71" name="Google Shape;71;p14"/>
          <p:cNvPicPr preferRelativeResize="0"/>
          <p:nvPr/>
        </p:nvPicPr>
        <p:blipFill>
          <a:blip r:embed="rId3">
            <a:alphaModFix/>
          </a:blip>
          <a:stretch>
            <a:fillRect/>
          </a:stretch>
        </p:blipFill>
        <p:spPr>
          <a:xfrm>
            <a:off x="6050700" y="1296525"/>
            <a:ext cx="2940900" cy="20497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are animations?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probably took a while to make that animation, though, and well, it's not that great. It's pretty shaky and it has no color at all.</a:t>
            </a:r>
            <a:endParaRPr/>
          </a:p>
          <a:p>
            <a:pPr indent="0" lvl="0" marL="0" rtl="0" algn="l">
              <a:spcBef>
                <a:spcPts val="1200"/>
              </a:spcBef>
              <a:spcAft>
                <a:spcPts val="0"/>
              </a:spcAft>
              <a:buNone/>
            </a:pPr>
            <a:r>
              <a:rPr lang="en"/>
              <a:t>But now we live in the future! We can make a better animation programmatically in a few minutes with only a dozen lines of code, like this one:</a:t>
            </a:r>
            <a:endParaRPr/>
          </a:p>
          <a:p>
            <a:pPr indent="0" lvl="0" marL="0" rtl="0" algn="l">
              <a:spcBef>
                <a:spcPts val="120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3546038" y="3242225"/>
            <a:ext cx="2051925" cy="132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Making animations</a:t>
            </a:r>
            <a:endParaRPr/>
          </a:p>
        </p:txBody>
      </p:sp>
      <p:pic>
        <p:nvPicPr>
          <p:cNvPr descr="Pamela shows how to program animations, using the draw() function.&#10;&#10;Practice this lesson yourself on KhanAcademy.org right now: &#10;https://www.khanacademy.org/computing/computer-programming/programming/animation-basics/p/challenge-exploding-sun?utm_source=YT&amp;utm_medium=Desc&amp;utm_campaign=computerprogramming&#10;&#10;Watch the next lesson: https://www.khanacademy.org/computing/computer-programming/programming/animation-basics/p/incrementing-shortcuts?utm_source=YT&amp;utm_medium=Desc&amp;utm_campaign=computerprogramming&#10;&#10;Missed the previous lesson? https://www.khanacademy.org/computing/computer-programming/programming/variables/p/more-on-variabl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84" name="Google Shape;84;p16" title="Making animations | Computer Programming | Khan Academy">
            <a:hlinkClick r:id="rId3"/>
          </p:cNvPr>
          <p:cNvPicPr preferRelativeResize="0"/>
          <p:nvPr/>
        </p:nvPicPr>
        <p:blipFill>
          <a:blip r:embed="rId4">
            <a:alphaModFix/>
          </a:blip>
          <a:stretch>
            <a:fillRect/>
          </a:stretch>
        </p:blipFill>
        <p:spPr>
          <a:xfrm>
            <a:off x="2286000" y="722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Exploding Sun</a:t>
            </a:r>
            <a:endParaRPr/>
          </a:p>
        </p:txBody>
      </p:sp>
      <p:sp>
        <p:nvSpPr>
          <p:cNvPr id="90" name="Google Shape;90;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Prepare to animate!</a:t>
            </a:r>
            <a:endParaRPr/>
          </a:p>
        </p:txBody>
      </p:sp>
      <p:sp>
        <p:nvSpPr>
          <p:cNvPr id="91" name="Google Shape;91;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
              <a:t>Right now, this program just draws a sun that never moves (boring!). To prepare to animate it, make a draw() function and move all the shape drawing commands inside of it.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Be careful about how you write the (parenthesis) and {curly braces} after draw = function. They have to look like the hint code, you can't miss any or the computer will get confused.</a:t>
            </a:r>
            <a:endParaRPr/>
          </a:p>
        </p:txBody>
      </p:sp>
      <p:pic>
        <p:nvPicPr>
          <p:cNvPr id="92" name="Google Shape;92;p17"/>
          <p:cNvPicPr preferRelativeResize="0"/>
          <p:nvPr/>
        </p:nvPicPr>
        <p:blipFill>
          <a:blip r:embed="rId3">
            <a:alphaModFix/>
          </a:blip>
          <a:stretch>
            <a:fillRect/>
          </a:stretch>
        </p:blipFill>
        <p:spPr>
          <a:xfrm>
            <a:off x="1277776" y="3277697"/>
            <a:ext cx="2020646" cy="150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Exploding Sun</a:t>
            </a:r>
            <a:endParaRPr/>
          </a:p>
        </p:txBody>
      </p:sp>
      <p:sp>
        <p:nvSpPr>
          <p:cNvPr id="98" name="Google Shape;98;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Explode the sun!</a:t>
            </a:r>
            <a:endParaRPr/>
          </a:p>
        </p:txBody>
      </p:sp>
      <p:sp>
        <p:nvSpPr>
          <p:cNvPr id="99" name="Google Shape;99;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Now, to make the sun get bigger, add 1 to the sunSize variable inside the draw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Tip: do it using the same technique we used on the x variable from the last talk-through, except this time you should use it on sunSize instead of x.</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Remember you can press 'F5' to restart the animation.</a:t>
            </a:r>
            <a:endParaRPr/>
          </a:p>
        </p:txBody>
      </p:sp>
      <p:pic>
        <p:nvPicPr>
          <p:cNvPr id="100" name="Google Shape;100;p18"/>
          <p:cNvPicPr preferRelativeResize="0"/>
          <p:nvPr/>
        </p:nvPicPr>
        <p:blipFill>
          <a:blip r:embed="rId3">
            <a:alphaModFix/>
          </a:blip>
          <a:stretch>
            <a:fillRect/>
          </a:stretch>
        </p:blipFill>
        <p:spPr>
          <a:xfrm>
            <a:off x="1383913" y="3345126"/>
            <a:ext cx="1808375" cy="167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Incrementing shortcuts</a:t>
            </a:r>
            <a:endParaRPr/>
          </a:p>
        </p:txBody>
      </p:sp>
      <p:pic>
        <p:nvPicPr>
          <p:cNvPr descr="Pamela shares tips on how to change variables (like incrementing or multiplying them) with less code.&#10;&#10;Practice this lesson yourself on KhanAcademy.org right now: &#10;https://www.khanacademy.org/computing/computer-programming/programming/animation-basics/p/challenge-parting-clouds?utm_source=YT&amp;utm_medium=Desc&amp;utm_campaign=computerprogramming&#10;&#10;Watch the next lesson: https://www.khanacademy.org/computing/computer-programming/programming/animation-basics/p/a-shorter-shortcut?utm_source=YT&amp;utm_medium=Desc&amp;utm_campaign=computerprogramming&#10;&#10;Missed the previous lesson? https://www.khanacademy.org/computing/computer-programming/programming/animation-basics/p/making-animation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06" name="Google Shape;106;p19" title="Incrementing shortcuts | Computer Programming | Khan Academy">
            <a:hlinkClick r:id="rId3"/>
          </p:cNvPr>
          <p:cNvPicPr preferRelativeResize="0"/>
          <p:nvPr/>
        </p:nvPicPr>
        <p:blipFill>
          <a:blip r:embed="rId4">
            <a:alphaModFix/>
          </a:blip>
          <a:stretch>
            <a:fillRect/>
          </a:stretch>
        </p:blipFill>
        <p:spPr>
          <a:xfrm>
            <a:off x="2286000" y="574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 shorter shortcut</a:t>
            </a:r>
            <a:endParaRPr/>
          </a:p>
        </p:txBody>
      </p:sp>
      <p:pic>
        <p:nvPicPr>
          <p:cNvPr descr="Pamela shows how to use the ++ operator to add one to a variable.&#10;&#10;Practice this lesson yourself on KhanAcademy.org right now: &#10;https://www.khanacademy.org/computing/computer-programming/programming/animation-basics/p/challenge-parting-clouds?utm_source=YT&amp;utm_medium=Desc&amp;utm_campaign=computerprogramming&#10;&#10;Watch the next lesson: https://www.khanacademy.org/computing/computer-programming/programming/interactive-programs/p/mouse-interaction?utm_source=YT&amp;utm_medium=Desc&amp;utm_campaign=computerprogramming&#10;&#10;Missed the previous lesson? https://www.khanacademy.org/computing/computer-programming/programming/animation-basics/p/incrementing-shortcut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2" name="Google Shape;112;p20" title="A shorter shortcut | Computer Programming | Khan Academy">
            <a:hlinkClick r:id="rId3"/>
          </p:cNvPr>
          <p:cNvPicPr preferRelativeResize="0"/>
          <p:nvPr/>
        </p:nvPicPr>
        <p:blipFill>
          <a:blip r:embed="rId4">
            <a:alphaModFix/>
          </a:blip>
          <a:stretch>
            <a:fillRect/>
          </a:stretch>
        </p:blipFill>
        <p:spPr>
          <a:xfrm>
            <a:off x="2286000" y="581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Parting Clouds</a:t>
            </a:r>
            <a:endParaRPr/>
          </a:p>
        </p:txBody>
      </p:sp>
      <p:sp>
        <p:nvSpPr>
          <p:cNvPr id="118" name="Google Shape;118;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Cover the sun!</a:t>
            </a:r>
            <a:endParaRPr/>
          </a:p>
        </p:txBody>
      </p:sp>
      <p:sp>
        <p:nvSpPr>
          <p:cNvPr id="119" name="Google Shape;11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In this challenge, you'll use your magical programmer powers to create a cloudy sky, and then animate it into a bright and sunny sky.</a:t>
            </a:r>
            <a:endParaRPr/>
          </a:p>
          <a:p>
            <a:pPr indent="0" lvl="0" marL="0" rtl="0" algn="l">
              <a:spcBef>
                <a:spcPts val="1200"/>
              </a:spcBef>
              <a:spcAft>
                <a:spcPts val="0"/>
              </a:spcAft>
              <a:buNone/>
            </a:pPr>
            <a:r>
              <a:rPr lang="en"/>
              <a:t>Start off by changing the position of the clouds so that they cover the sun, but still let a little sun peek out.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Hint</a:t>
            </a:r>
            <a:r>
              <a:rPr lang="en"/>
              <a:t>: try changing the value of the leftX and rightX variables.</a:t>
            </a:r>
            <a:endParaRPr/>
          </a:p>
        </p:txBody>
      </p:sp>
      <p:pic>
        <p:nvPicPr>
          <p:cNvPr id="120" name="Google Shape;120;p21"/>
          <p:cNvPicPr preferRelativeResize="0"/>
          <p:nvPr/>
        </p:nvPicPr>
        <p:blipFill>
          <a:blip r:embed="rId3">
            <a:alphaModFix/>
          </a:blip>
          <a:stretch>
            <a:fillRect/>
          </a:stretch>
        </p:blipFill>
        <p:spPr>
          <a:xfrm>
            <a:off x="1592775" y="3652925"/>
            <a:ext cx="1390650" cy="8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