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7a24c01b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7a24c01b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7a24c01b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7a24c01b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a24c01b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a24c01b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a24c01b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a24c01b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a24c01b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a24c01b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a24c01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a24c01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a24c01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a24c01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a24c01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a24c01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7a24c01b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7a24c01b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a24c01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a24c01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a24c01b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a24c01b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rPr lang="en"/>
              <a:t>40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a24c01b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a24c01b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rPr lang="en"/>
              <a:t>Scoop1 -10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7a24c01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7a24c01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rPr lang="en"/>
              <a:t>bodySize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a24c01b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a24c01b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KVBYgTrZXYI"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2M05lTWpJSi1VNnlQMFB6UDI0NnB0aXZhNW03T0hGMFlIVUl0clgyeVpJIiwiY29udGVudElkIjoiY3VzdG9tLXJlc3BvbnNlLWZyZWVSZXNwb25zZS10ZXh0Iiwic2xpZGVJZCI6ImcxMDdhMjRjMDFiN18wXzgzIiwiY29udGVudEluc3RhbmNlSWQiOiIxNjNOZU1qSUotVTZ5UDBQelAyNDZwdGl2YTVtN09IRjBZSFVJdHJYMnlaSS80MzFlNjYyMi05OWNkLTRmOTItYTRhZC03ODRlMmEzMmVlNWUifQ==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2M05lTWpJSi1VNnlQMFB6UDI0NnB0aXZhNW03T0hGMFlIVUl0clgyeVpJIiwiY29udGVudElkIjoiY3VzdG9tLXJlc3BvbnNlLWZyZWVSZXNwb25zZS10ZXh0Iiwic2xpZGVJZCI6ImcxMDdhMjRjMDFiN18wXzkwIiwiY29udGVudEluc3RhbmNlSWQiOiIxNjNOZU1qSUotVTZ5UDBQelAyNDZwdGl2YTVtN09IRjBZSFVJdHJYMnlaSS9mNjI0NjI3Yy0wYmNlLTQzYTctYWQ1Yy03M2MxYjIyMDI5YWM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2M05lTWpJSi1VNnlQMFB6UDI0NnB0aXZhNW03T0hGMFlIVUl0clgyeVpJIiwiY29udGVudElkIjoiY3VzdG9tLXJlc3BvbnNlLWZyZWVSZXNwb25zZS10ZXh0Iiwic2xpZGVJZCI6ImcxMDdhMjRjMDFiN18wXzk3IiwiY29udGVudEluc3RhbmNlSWQiOiIxNjNOZU1qSUotVTZ5UDBQelAyNDZwdGl2YTVtN09IRjBZSFVJdHJYMnlaSS9kODQ0MGU4MS0zMDFiLTQzYWItODhiZS1iZmZjODdkNmIzNmYifQ==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Resizing with Variables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Brown bear eyes</a:t>
            </a:r>
            <a:endParaRPr/>
          </a:p>
        </p:txBody>
      </p:sp>
      <p:sp>
        <p:nvSpPr>
          <p:cNvPr id="126" name="Google Shape;126;p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the eye size change with the face size</a:t>
            </a:r>
            <a:endParaRPr/>
          </a:p>
        </p:txBody>
      </p:sp>
      <p:sp>
        <p:nvSpPr>
          <p:cNvPr id="127" name="Google Shape;12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a:bodyPr>
          <a:lstStyle/>
          <a:p>
            <a:pPr indent="0" lvl="0" marL="0" rtl="0" algn="l">
              <a:spcBef>
                <a:spcPts val="0"/>
              </a:spcBef>
              <a:spcAft>
                <a:spcPts val="0"/>
              </a:spcAft>
              <a:buNone/>
            </a:pPr>
            <a:r>
              <a:rPr lang="en"/>
              <a:t>In this step, you'll improve the code so that the size of the eyes changes when the size of the face changes.</a:t>
            </a:r>
            <a:endParaRPr/>
          </a:p>
          <a:p>
            <a:pPr indent="0" lvl="0" marL="0" rtl="0" algn="l">
              <a:spcBef>
                <a:spcPts val="1200"/>
              </a:spcBef>
              <a:spcAft>
                <a:spcPts val="0"/>
              </a:spcAft>
              <a:buNone/>
            </a:pPr>
            <a:r>
              <a:rPr lang="en"/>
              <a:t>If you look at the ellipse statements for the eyes, you can see that the width and height (third and fourth parameters) start off at 20. Originally, before you played around with it, the faceSize started off 160. So, to retain the original proportions, the eyes should always be 20/160 or 1/8 the size of the face.</a:t>
            </a:r>
            <a:endParaRPr/>
          </a:p>
          <a:p>
            <a:pPr indent="0" lvl="0" marL="0" rtl="0" algn="l">
              <a:spcBef>
                <a:spcPts val="1200"/>
              </a:spcBef>
              <a:spcAft>
                <a:spcPts val="0"/>
              </a:spcAft>
              <a:buNone/>
            </a:pPr>
            <a:r>
              <a:rPr lang="en"/>
              <a:t>To make it so that the eyes are always 1/8 of the size of the face, do the following:</a:t>
            </a:r>
            <a:endParaRPr/>
          </a:p>
          <a:p>
            <a:pPr indent="0" lvl="0" marL="0" rtl="0" algn="l">
              <a:spcBef>
                <a:spcPts val="1200"/>
              </a:spcBef>
              <a:spcAft>
                <a:spcPts val="0"/>
              </a:spcAft>
              <a:buNone/>
            </a:pPr>
            <a:r>
              <a:rPr lang="en"/>
              <a:t>- Create a new variable to store the size of the eyes and set it equal to faceSize/8</a:t>
            </a:r>
            <a:endParaRPr/>
          </a:p>
          <a:p>
            <a:pPr indent="0" lvl="0" marL="0" rtl="0" algn="l">
              <a:spcBef>
                <a:spcPts val="1200"/>
              </a:spcBef>
              <a:spcAft>
                <a:spcPts val="1200"/>
              </a:spcAft>
              <a:buNone/>
            </a:pPr>
            <a:r>
              <a:rPr lang="en"/>
              <a:t>- Replace the values of 20 in the ellipse statements for the eyes with the name of the new variable</a:t>
            </a:r>
            <a:endParaRPr/>
          </a:p>
        </p:txBody>
      </p:sp>
      <p:pic>
        <p:nvPicPr>
          <p:cNvPr id="128" name="Google Shape;128;p22"/>
          <p:cNvPicPr preferRelativeResize="0"/>
          <p:nvPr/>
        </p:nvPicPr>
        <p:blipFill>
          <a:blip r:embed="rId3">
            <a:alphaModFix/>
          </a:blip>
          <a:stretch>
            <a:fillRect/>
          </a:stretch>
        </p:blipFill>
        <p:spPr>
          <a:xfrm>
            <a:off x="1216525" y="3592488"/>
            <a:ext cx="2143125" cy="124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Brown bear eyes</a:t>
            </a:r>
            <a:endParaRPr/>
          </a:p>
        </p:txBody>
      </p:sp>
      <p:sp>
        <p:nvSpPr>
          <p:cNvPr id="134" name="Google Shape;134;p2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the left eye follow the face left and right</a:t>
            </a:r>
            <a:endParaRPr/>
          </a:p>
        </p:txBody>
      </p:sp>
      <p:sp>
        <p:nvSpPr>
          <p:cNvPr id="135" name="Google Shape;135;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Currently, when you change the x variable, the face moves left and right, but the left eye just stays in the same place. In this step, you'll fix the code so that when the face moves left, the left eye also moves left, and when the face moves right, the left eye also moves right. (We'll fix the right eye in the next step)</a:t>
            </a:r>
            <a:endParaRPr/>
          </a:p>
          <a:p>
            <a:pPr indent="0" lvl="0" marL="0" rtl="0" algn="l">
              <a:spcBef>
                <a:spcPts val="1200"/>
              </a:spcBef>
              <a:spcAft>
                <a:spcPts val="0"/>
              </a:spcAft>
              <a:buNone/>
            </a:pPr>
            <a:r>
              <a:rPr lang="en"/>
              <a:t>If you look at the ellipse statements for the left eye, you can see that the x coordinate (first parameter) is 160. Originally, before you played around with it, the x of the face started off at 200 and faceSize started off at 160. So, to keep the original offset between the left eye and the center of the face, the x coordinate of the left eye should be (200-160)/160 or 1/4 of the size of the face to the left of x.</a:t>
            </a:r>
            <a:endParaRPr/>
          </a:p>
          <a:p>
            <a:pPr indent="0" lvl="0" marL="0" rtl="0" algn="l">
              <a:spcBef>
                <a:spcPts val="1200"/>
              </a:spcBef>
              <a:spcAft>
                <a:spcPts val="0"/>
              </a:spcAft>
              <a:buNone/>
            </a:pPr>
            <a:r>
              <a:rPr lang="en"/>
              <a:t>To make it so that the left eye always stays 1/4 of the size of the face to the left of x, do the following:</a:t>
            </a:r>
            <a:endParaRPr/>
          </a:p>
          <a:p>
            <a:pPr indent="0" lvl="0" marL="0" rtl="0" algn="l">
              <a:spcBef>
                <a:spcPts val="1200"/>
              </a:spcBef>
              <a:spcAft>
                <a:spcPts val="1200"/>
              </a:spcAft>
              <a:buNone/>
            </a:pPr>
            <a:r>
              <a:rPr lang="en"/>
              <a:t>- In the ellipse statement for the left eye, replace the value of 160 with x-faceSize/4</a:t>
            </a:r>
            <a:endParaRPr/>
          </a:p>
        </p:txBody>
      </p:sp>
      <p:pic>
        <p:nvPicPr>
          <p:cNvPr id="136" name="Google Shape;136;p23"/>
          <p:cNvPicPr preferRelativeResize="0"/>
          <p:nvPr/>
        </p:nvPicPr>
        <p:blipFill>
          <a:blip r:embed="rId3">
            <a:alphaModFix/>
          </a:blip>
          <a:stretch>
            <a:fillRect/>
          </a:stretch>
        </p:blipFill>
        <p:spPr>
          <a:xfrm>
            <a:off x="864538" y="3901200"/>
            <a:ext cx="2847123" cy="90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Brown bear eyes</a:t>
            </a:r>
            <a:endParaRPr/>
          </a:p>
        </p:txBody>
      </p:sp>
      <p:sp>
        <p:nvSpPr>
          <p:cNvPr id="142" name="Google Shape;142;p2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the right eye follow the face left and right</a:t>
            </a:r>
            <a:endParaRPr/>
          </a:p>
        </p:txBody>
      </p:sp>
      <p:sp>
        <p:nvSpPr>
          <p:cNvPr id="143" name="Google Shape;143;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0"/>
              </a:spcAft>
              <a:buNone/>
            </a:pPr>
            <a:r>
              <a:rPr lang="en"/>
              <a:t>Currently, when you change the x variable, the face moves left and right, but the right eye just stays in the same place. In this step, you'll fix the code so that when the face moves left, the right eye also moves left, and when the face moves right, the right eye also moves right.</a:t>
            </a:r>
            <a:endParaRPr/>
          </a:p>
          <a:p>
            <a:pPr indent="0" lvl="0" marL="0" rtl="0" algn="l">
              <a:spcBef>
                <a:spcPts val="1200"/>
              </a:spcBef>
              <a:spcAft>
                <a:spcPts val="0"/>
              </a:spcAft>
              <a:buNone/>
            </a:pPr>
            <a:r>
              <a:rPr lang="en"/>
              <a:t>If you look at the ellipse statements for the right eye, you can see that the x coordinate (first parameter) is 240. Originally, before you played around with it, the x of the face started off at 200 and faceSize started off at 160. So, to keep the original offset between the right eye and the center of the face, the x coordinate of the right eye should be (240-200)/160 or 1/4 of the size of the face to the right of x.</a:t>
            </a:r>
            <a:endParaRPr/>
          </a:p>
          <a:p>
            <a:pPr indent="0" lvl="0" marL="0" rtl="0" algn="l">
              <a:spcBef>
                <a:spcPts val="1200"/>
              </a:spcBef>
              <a:spcAft>
                <a:spcPts val="0"/>
              </a:spcAft>
              <a:buNone/>
            </a:pPr>
            <a:r>
              <a:rPr lang="en"/>
              <a:t>To make it so that the right eye always stays 1/4 of the size of the face to the right of x, do the following:</a:t>
            </a:r>
            <a:endParaRPr/>
          </a:p>
          <a:p>
            <a:pPr indent="0" lvl="0" marL="0" rtl="0" algn="l">
              <a:spcBef>
                <a:spcPts val="1200"/>
              </a:spcBef>
              <a:spcAft>
                <a:spcPts val="1200"/>
              </a:spcAft>
              <a:buNone/>
            </a:pPr>
            <a:r>
              <a:rPr lang="en"/>
              <a:t>- In the ellipse statement for the right eye, replace the value of 240 with x+faceSize/4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Brown bear eyes</a:t>
            </a:r>
            <a:endParaRPr/>
          </a:p>
        </p:txBody>
      </p:sp>
      <p:sp>
        <p:nvSpPr>
          <p:cNvPr id="149" name="Google Shape;149;p2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the eyes follow the face up and down</a:t>
            </a:r>
            <a:endParaRPr/>
          </a:p>
        </p:txBody>
      </p:sp>
      <p:sp>
        <p:nvSpPr>
          <p:cNvPr id="150" name="Google Shape;150;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0"/>
              </a:spcAft>
              <a:buNone/>
            </a:pPr>
            <a:r>
              <a:rPr lang="en"/>
              <a:t>Currently, when you change the y variable, the face moves up and down, but the eyes just stay in the same place. In this step, you'll fix the code so that when the face moves up, the eyes also move up, and when the face moves down, the eyes also move down.</a:t>
            </a:r>
            <a:endParaRPr/>
          </a:p>
          <a:p>
            <a:pPr indent="0" lvl="0" marL="0" rtl="0" algn="l">
              <a:spcBef>
                <a:spcPts val="1200"/>
              </a:spcBef>
              <a:spcAft>
                <a:spcPts val="0"/>
              </a:spcAft>
              <a:buNone/>
            </a:pPr>
            <a:r>
              <a:rPr lang="en"/>
              <a:t>If you look at the ellipse statements for the eyes, you can see that the y coordinate (second parameter) is 180 for both of them. Originally, before you played around with it, the y of the face started off at 200 and faceSize started off at 160. So, to keep the original vertical offset between the eyes and the center of the face, the y coordinate of the eyes should be (200-180)/160 or 1/8 of the size of the face above y.</a:t>
            </a:r>
            <a:endParaRPr/>
          </a:p>
          <a:p>
            <a:pPr indent="0" lvl="0" marL="0" rtl="0" algn="l">
              <a:spcBef>
                <a:spcPts val="1200"/>
              </a:spcBef>
              <a:spcAft>
                <a:spcPts val="0"/>
              </a:spcAft>
              <a:buNone/>
            </a:pPr>
            <a:r>
              <a:rPr lang="en"/>
              <a:t>To make it so that the eyes are always 1/8 of the size of the face above y, do the following:</a:t>
            </a:r>
            <a:endParaRPr/>
          </a:p>
          <a:p>
            <a:pPr indent="0" lvl="0" marL="0" rtl="0" algn="l">
              <a:spcBef>
                <a:spcPts val="1200"/>
              </a:spcBef>
              <a:spcAft>
                <a:spcPts val="1200"/>
              </a:spcAft>
              <a:buNone/>
            </a:pPr>
            <a:r>
              <a:rPr lang="en"/>
              <a:t>- In the ellipse statements for both of the eyes, replace the value of 180 with y-faceSize/8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Brown bear eyes</a:t>
            </a:r>
            <a:endParaRPr/>
          </a:p>
        </p:txBody>
      </p:sp>
      <p:sp>
        <p:nvSpPr>
          <p:cNvPr id="156" name="Google Shape;156;p2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Play Time !</a:t>
            </a:r>
            <a:endParaRPr/>
          </a:p>
        </p:txBody>
      </p:sp>
      <p:sp>
        <p:nvSpPr>
          <p:cNvPr id="157" name="Google Shape;157;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Now that we've done all that hard work, play around with the values for x and y and faceSize. Notice how the eyes move and change size with the face now.</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prove that your changes worked, move the bear to the bottom left corner and make the bear really big (make x &lt; 150, y &gt; 250 and faceSize &gt; 350 ) !</a:t>
            </a:r>
            <a:endParaRPr/>
          </a:p>
        </p:txBody>
      </p:sp>
      <p:pic>
        <p:nvPicPr>
          <p:cNvPr id="158" name="Google Shape;158;p26"/>
          <p:cNvPicPr preferRelativeResize="0"/>
          <p:nvPr/>
        </p:nvPicPr>
        <p:blipFill>
          <a:blip r:embed="rId3">
            <a:alphaModFix/>
          </a:blip>
          <a:stretch>
            <a:fillRect/>
          </a:stretch>
        </p:blipFill>
        <p:spPr>
          <a:xfrm>
            <a:off x="1689213" y="3627075"/>
            <a:ext cx="1197768" cy="90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Challenge</a:t>
            </a:r>
            <a:r>
              <a:rPr lang="en"/>
              <a:t>: Animal attack</a:t>
            </a:r>
            <a:endParaRPr/>
          </a:p>
        </p:txBody>
      </p:sp>
      <p:sp>
        <p:nvSpPr>
          <p:cNvPr id="164" name="Google Shape;164;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Y</a:t>
            </a:r>
            <a:r>
              <a:rPr lang="en"/>
              <a:t>ou made lots of animals in the variables coding challenges- a bunny, a bear, a frog. What other animals can you make with shapes and variables?</a:t>
            </a:r>
            <a:endParaRPr/>
          </a:p>
        </p:txBody>
      </p:sp>
      <p:sp>
        <p:nvSpPr>
          <p:cNvPr id="165" name="Google Shape;165;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Make an animal using the drawing commands, and use variables for the numbers you pass into those commands, like we do in the starter code below. You should also use variables for any repetitive information about your animal, like the eye size, so that you can change the size of both of your eyes at once.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Once you've done that, pick a variable to animate - maybe the animal's face gets huge, or one of their eyes bug out - that's the attack! Watch out, your programs are out to get you now.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math expressions in JS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the JavaScript language (and most programming languages), we can use mathematical operators to calculate numbers and create expressions.</a:t>
            </a:r>
            <a:endParaRPr/>
          </a:p>
          <a:p>
            <a:pPr indent="0" lvl="0" marL="0" rtl="0" algn="l">
              <a:spcBef>
                <a:spcPts val="1200"/>
              </a:spcBef>
              <a:spcAft>
                <a:spcPts val="0"/>
              </a:spcAft>
              <a:buNone/>
            </a:pPr>
            <a:r>
              <a:rPr lang="en"/>
              <a:t>You've already seen examples of adding in JS, using the + operator. You can also use - for subtraction, * for multiplication, / for division, and % to take the remainder. Here are examples of those in action:</a:t>
            </a:r>
            <a:endParaRPr/>
          </a:p>
          <a:p>
            <a:pPr indent="0" lvl="0" marL="457200" rtl="0" algn="l">
              <a:spcBef>
                <a:spcPts val="1200"/>
              </a:spcBef>
              <a:spcAft>
                <a:spcPts val="0"/>
              </a:spcAft>
              <a:buNone/>
            </a:pPr>
            <a:r>
              <a:rPr i="1" lang="en"/>
              <a:t>var x = 10;</a:t>
            </a:r>
            <a:endParaRPr i="1"/>
          </a:p>
          <a:p>
            <a:pPr indent="0" lvl="0" marL="457200" rtl="0" algn="l">
              <a:spcBef>
                <a:spcPts val="1200"/>
              </a:spcBef>
              <a:spcAft>
                <a:spcPts val="0"/>
              </a:spcAft>
              <a:buNone/>
            </a:pPr>
            <a:r>
              <a:rPr i="1" lang="en"/>
              <a:t>var a = x + 5; // add 5, result is 15</a:t>
            </a:r>
            <a:endParaRPr i="1"/>
          </a:p>
          <a:p>
            <a:pPr indent="0" lvl="0" marL="457200" rtl="0" algn="l">
              <a:spcBef>
                <a:spcPts val="1200"/>
              </a:spcBef>
              <a:spcAft>
                <a:spcPts val="0"/>
              </a:spcAft>
              <a:buNone/>
            </a:pPr>
            <a:r>
              <a:rPr i="1" lang="en"/>
              <a:t>var b = x - 5; // subtract 5, result is 5</a:t>
            </a:r>
            <a:endParaRPr i="1"/>
          </a:p>
          <a:p>
            <a:pPr indent="0" lvl="0" marL="457200" rtl="0" algn="l">
              <a:spcBef>
                <a:spcPts val="1200"/>
              </a:spcBef>
              <a:spcAft>
                <a:spcPts val="0"/>
              </a:spcAft>
              <a:buNone/>
            </a:pPr>
            <a:r>
              <a:rPr i="1" lang="en"/>
              <a:t>var c = x * 2; // multiply by 2, result is 20</a:t>
            </a:r>
            <a:endParaRPr i="1"/>
          </a:p>
          <a:p>
            <a:pPr indent="0" lvl="0" marL="457200" rtl="0" algn="l">
              <a:spcBef>
                <a:spcPts val="1200"/>
              </a:spcBef>
              <a:spcAft>
                <a:spcPts val="0"/>
              </a:spcAft>
              <a:buNone/>
            </a:pPr>
            <a:r>
              <a:rPr i="1" lang="en"/>
              <a:t>var d = x / 4; // divide by 4, result is 2.5</a:t>
            </a:r>
            <a:endParaRPr i="1"/>
          </a:p>
          <a:p>
            <a:pPr indent="0" lvl="0" marL="457200" rtl="0" algn="l">
              <a:spcBef>
                <a:spcPts val="1200"/>
              </a:spcBef>
              <a:spcAft>
                <a:spcPts val="1200"/>
              </a:spcAft>
              <a:buNone/>
            </a:pPr>
            <a:r>
              <a:rPr i="1" lang="en"/>
              <a:t>var e = x % 3; // divide by 3 &amp; return remainder, result is 1</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math expressions in JS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you use multiple math operators in a single expression, the computer follows an "order of operations" to make sure it computes the result the same way each time. It's the same order of operations that you probably learned in math class, and is commonly remembered as "PEMDAS" - parentheses, exponents, multiplication, division, addition, subtraction.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math expressions in JS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 example, in the following code, it would first evaluate the two expressions in parentheses, then it would multiply those results together, and finally, it would add 100 to that result.</a:t>
            </a:r>
            <a:endParaRPr/>
          </a:p>
          <a:p>
            <a:pPr indent="0" lvl="0" marL="457200" rtl="0" algn="l">
              <a:spcBef>
                <a:spcPts val="1200"/>
              </a:spcBef>
              <a:spcAft>
                <a:spcPts val="0"/>
              </a:spcAft>
              <a:buNone/>
            </a:pPr>
            <a:r>
              <a:rPr i="1" lang="en"/>
              <a:t>  var x = 10;</a:t>
            </a:r>
            <a:endParaRPr i="1"/>
          </a:p>
          <a:p>
            <a:pPr indent="0" lvl="0" marL="457200" rtl="0" algn="l">
              <a:spcBef>
                <a:spcPts val="1200"/>
              </a:spcBef>
              <a:spcAft>
                <a:spcPts val="0"/>
              </a:spcAft>
              <a:buNone/>
            </a:pPr>
            <a:r>
              <a:rPr i="1" lang="en"/>
              <a:t>  var a = (x + 10) * (x / 2) + 100;</a:t>
            </a:r>
            <a:endParaRPr i="1"/>
          </a:p>
          <a:p>
            <a:pPr indent="0" lvl="0" marL="0" rtl="0" algn="l">
              <a:spcBef>
                <a:spcPts val="1200"/>
              </a:spcBef>
              <a:spcAft>
                <a:spcPts val="1200"/>
              </a:spcAft>
              <a:buNone/>
            </a:pPr>
            <a:r>
              <a:rPr lang="en"/>
              <a:t>Just like in math expressions, you only need parentheses if you want your expression to be evaluated differently than it would be according to the order of operations. You can leave them out otherwise.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Resizing shapes with variable expressions</a:t>
            </a:r>
            <a:endParaRPr/>
          </a:p>
        </p:txBody>
      </p:sp>
      <p:pic>
        <p:nvPicPr>
          <p:cNvPr descr="Learn how to resize shapes proportionally to each other with fractions and variable expressions.&#10;&#10;Practice this lesson yourself on KhanAcademy.org right now: &#10;https://www.khanacademy.org/computing/computer-programming/programming/resizing-with-variables/e/quiz--use-variable-expressions?utm_source=YT&amp;utm_medium=Desc&amp;utm_campaign=computerprogramming&#10;&#10;Watch the next lesson: https://www.khanacademy.org/computing/computer-programming/programming/text-basics/p/terrific-text-part-one?utm_source=YT&amp;utm_medium=Desc&amp;utm_campaign=computerprogramming&#10;&#10;Missed the previous lesson? https://www.khanacademy.org/computing/computer-programming/programming/interactive-programs/p/mouse-interaction?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88" name="Google Shape;88;p17" title="Resizing shapes with variable expressions | Computer Programming | Khan Academy">
            <a:hlinkClick r:id="rId3"/>
          </p:cNvPr>
          <p:cNvPicPr preferRelativeResize="0"/>
          <p:nvPr/>
        </p:nvPicPr>
        <p:blipFill>
          <a:blip r:embed="rId4">
            <a:alphaModFix/>
          </a:blip>
          <a:stretch>
            <a:fillRect/>
          </a:stretch>
        </p:blipFill>
        <p:spPr>
          <a:xfrm>
            <a:off x="2286000" y="6844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variable expressions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In this program, the value of b is dependent upon the value of a and the value of c is dependent upon the value of b. The println() statement prints the result of the expression that is passed to it:</a:t>
            </a:r>
            <a:endParaRPr/>
          </a:p>
          <a:p>
            <a:pPr indent="0" lvl="0" marL="457200" rtl="0" algn="l">
              <a:spcBef>
                <a:spcPts val="1200"/>
              </a:spcBef>
              <a:spcAft>
                <a:spcPts val="0"/>
              </a:spcAft>
              <a:buNone/>
            </a:pPr>
            <a:r>
              <a:rPr i="1" lang="en"/>
              <a:t>var a = 25;</a:t>
            </a:r>
            <a:endParaRPr i="1"/>
          </a:p>
          <a:p>
            <a:pPr indent="0" lvl="0" marL="457200" rtl="0" algn="l">
              <a:spcBef>
                <a:spcPts val="1200"/>
              </a:spcBef>
              <a:spcAft>
                <a:spcPts val="0"/>
              </a:spcAft>
              <a:buNone/>
            </a:pPr>
            <a:r>
              <a:rPr i="1" lang="en"/>
              <a:t>var b = a / 5;</a:t>
            </a:r>
            <a:endParaRPr i="1"/>
          </a:p>
          <a:p>
            <a:pPr indent="0" lvl="0" marL="457200" rtl="0" algn="l">
              <a:spcBef>
                <a:spcPts val="1200"/>
              </a:spcBef>
              <a:spcAft>
                <a:spcPts val="0"/>
              </a:spcAft>
              <a:buNone/>
            </a:pPr>
            <a:r>
              <a:rPr i="1" lang="en"/>
              <a:t>var c = b + 30;</a:t>
            </a:r>
            <a:endParaRPr i="1"/>
          </a:p>
          <a:p>
            <a:pPr indent="0" lvl="0" marL="457200" rtl="0" algn="l">
              <a:spcBef>
                <a:spcPts val="1200"/>
              </a:spcBef>
              <a:spcAft>
                <a:spcPts val="0"/>
              </a:spcAft>
              <a:buNone/>
            </a:pPr>
            <a:r>
              <a:rPr i="1" lang="en"/>
              <a:t>println(b + c);</a:t>
            </a:r>
            <a:endParaRPr i="1"/>
          </a:p>
          <a:p>
            <a:pPr indent="0" lvl="0" marL="0" rtl="0" algn="l">
              <a:spcBef>
                <a:spcPts val="1200"/>
              </a:spcBef>
              <a:spcAft>
                <a:spcPts val="0"/>
              </a:spcAft>
              <a:buNone/>
            </a:pPr>
            <a:r>
              <a:rPr lang="en"/>
              <a:t>What will the above program print?</a:t>
            </a:r>
            <a:endParaRPr/>
          </a:p>
          <a:p>
            <a:pPr indent="0" lvl="0" marL="0" rtl="0" algn="l">
              <a:spcBef>
                <a:spcPts val="1200"/>
              </a:spcBef>
              <a:spcAft>
                <a:spcPts val="1200"/>
              </a:spcAft>
              <a:buNone/>
            </a:pPr>
            <a:r>
              <a:t/>
            </a:r>
            <a:endParaRPr/>
          </a:p>
        </p:txBody>
      </p:sp>
      <p:pic>
        <p:nvPicPr>
          <p:cNvPr id="95" name="Google Shape;95;p1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6" name="Google Shape;96;p1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variable expressions</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Let's say we have a program that draws an ice cream cone (a triangle) with two scoops of ice cream (two ellipses) on top of it. The second scoop is slightly smaller than the first, and we have two variables, scoop1 and scoop2, to keep track of the scoop sizes:</a:t>
            </a:r>
            <a:endParaRPr/>
          </a:p>
          <a:p>
            <a:pPr indent="0" lvl="0" marL="457200" rtl="0" algn="l">
              <a:spcBef>
                <a:spcPts val="1200"/>
              </a:spcBef>
              <a:spcAft>
                <a:spcPts val="0"/>
              </a:spcAft>
              <a:buNone/>
            </a:pPr>
            <a:r>
              <a:rPr i="1" lang="en"/>
              <a:t>var scoop1 = 40;</a:t>
            </a:r>
            <a:endParaRPr i="1"/>
          </a:p>
          <a:p>
            <a:pPr indent="0" lvl="0" marL="457200" rtl="0" algn="l">
              <a:spcBef>
                <a:spcPts val="1200"/>
              </a:spcBef>
              <a:spcAft>
                <a:spcPts val="0"/>
              </a:spcAft>
              <a:buNone/>
            </a:pPr>
            <a:r>
              <a:rPr i="1" lang="en"/>
              <a:t>var scoop2 = 30;</a:t>
            </a:r>
            <a:endParaRPr i="1"/>
          </a:p>
          <a:p>
            <a:pPr indent="0" lvl="0" marL="457200" rtl="0" algn="l">
              <a:spcBef>
                <a:spcPts val="1200"/>
              </a:spcBef>
              <a:spcAft>
                <a:spcPts val="0"/>
              </a:spcAft>
              <a:buNone/>
            </a:pPr>
            <a:r>
              <a:rPr i="1" lang="en"/>
              <a:t>triangle(200, 250, 180, 200, 220, 200);</a:t>
            </a:r>
            <a:endParaRPr i="1"/>
          </a:p>
          <a:p>
            <a:pPr indent="0" lvl="0" marL="457200" rtl="0" algn="l">
              <a:spcBef>
                <a:spcPts val="1200"/>
              </a:spcBef>
              <a:spcAft>
                <a:spcPts val="0"/>
              </a:spcAft>
              <a:buNone/>
            </a:pPr>
            <a:r>
              <a:rPr i="1" lang="en"/>
              <a:t>ellipse(200, 180, scoop1, scoop1);</a:t>
            </a:r>
            <a:endParaRPr i="1"/>
          </a:p>
          <a:p>
            <a:pPr indent="0" lvl="0" marL="457200" rtl="0" algn="l">
              <a:spcBef>
                <a:spcPts val="1200"/>
              </a:spcBef>
              <a:spcAft>
                <a:spcPts val="0"/>
              </a:spcAft>
              <a:buNone/>
            </a:pPr>
            <a:r>
              <a:rPr i="1" lang="en"/>
              <a:t>ellipse(200, 145, scoop2, scoop2);</a:t>
            </a:r>
            <a:endParaRPr i="1"/>
          </a:p>
          <a:p>
            <a:pPr indent="0" lvl="0" marL="0" rtl="0" algn="l">
              <a:spcBef>
                <a:spcPts val="1200"/>
              </a:spcBef>
              <a:spcAft>
                <a:spcPts val="1200"/>
              </a:spcAft>
              <a:buNone/>
            </a:pPr>
            <a:r>
              <a:rPr lang="en"/>
              <a:t>If we want to make scoop2 dependent on scoop1, so that scoop2 is always 101010 pixels smaller than scoop1, what expression should we store in the scoop2 variable?</a:t>
            </a:r>
            <a:endParaRPr/>
          </a:p>
        </p:txBody>
      </p:sp>
      <p:pic>
        <p:nvPicPr>
          <p:cNvPr id="103" name="Google Shape;103;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4" name="Google Shape;104;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variable expressions</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Let's say we have a program that draws a simple face and body with ellipses. It uses two variables, one for body size and one for face size:</a:t>
            </a:r>
            <a:endParaRPr/>
          </a:p>
          <a:p>
            <a:pPr indent="0" lvl="0" marL="457200" rtl="0" algn="l">
              <a:spcBef>
                <a:spcPts val="1200"/>
              </a:spcBef>
              <a:spcAft>
                <a:spcPts val="0"/>
              </a:spcAft>
              <a:buNone/>
            </a:pPr>
            <a:r>
              <a:rPr i="1" lang="en"/>
              <a:t>var bodySize = 100;</a:t>
            </a:r>
            <a:endParaRPr i="1"/>
          </a:p>
          <a:p>
            <a:pPr indent="0" lvl="0" marL="457200" rtl="0" algn="l">
              <a:spcBef>
                <a:spcPts val="1200"/>
              </a:spcBef>
              <a:spcAft>
                <a:spcPts val="0"/>
              </a:spcAft>
              <a:buNone/>
            </a:pPr>
            <a:r>
              <a:rPr i="1" lang="en"/>
              <a:t>var faceSize = 50;</a:t>
            </a:r>
            <a:endParaRPr i="1"/>
          </a:p>
          <a:p>
            <a:pPr indent="0" lvl="0" marL="457200" rtl="0" algn="l">
              <a:spcBef>
                <a:spcPts val="1200"/>
              </a:spcBef>
              <a:spcAft>
                <a:spcPts val="0"/>
              </a:spcAft>
              <a:buNone/>
            </a:pPr>
            <a:r>
              <a:rPr i="1" lang="en"/>
              <a:t>ellipse(200, 200, bodySize, bodySize);</a:t>
            </a:r>
            <a:endParaRPr i="1"/>
          </a:p>
          <a:p>
            <a:pPr indent="0" lvl="0" marL="457200" rtl="0" algn="l">
              <a:spcBef>
                <a:spcPts val="1200"/>
              </a:spcBef>
              <a:spcAft>
                <a:spcPts val="0"/>
              </a:spcAft>
              <a:buNone/>
            </a:pPr>
            <a:r>
              <a:rPr i="1" lang="en"/>
              <a:t>ellipse(200, 150, faceSize, faceSize);</a:t>
            </a:r>
            <a:endParaRPr i="1"/>
          </a:p>
          <a:p>
            <a:pPr indent="0" lvl="0" marL="0" rtl="0" algn="l">
              <a:spcBef>
                <a:spcPts val="1200"/>
              </a:spcBef>
              <a:spcAft>
                <a:spcPts val="1200"/>
              </a:spcAft>
              <a:buNone/>
            </a:pPr>
            <a:r>
              <a:rPr lang="en"/>
              <a:t>If we want to make faceSize dependent on bodySize, so that faceSize is always one-half bodySize, what expression should the faceSize variable store instead?</a:t>
            </a:r>
            <a:endParaRPr/>
          </a:p>
        </p:txBody>
      </p:sp>
      <p:pic>
        <p:nvPicPr>
          <p:cNvPr id="111" name="Google Shape;111;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2" name="Google Shape;112;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Brown bear eyes</a:t>
            </a:r>
            <a:endParaRPr/>
          </a:p>
        </p:txBody>
      </p:sp>
      <p:sp>
        <p:nvSpPr>
          <p:cNvPr id="118" name="Google Shape;118;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Play around with the bear's face</a:t>
            </a:r>
            <a:endParaRPr/>
          </a:p>
        </p:txBody>
      </p:sp>
      <p:sp>
        <p:nvSpPr>
          <p:cNvPr id="119" name="Google Shape;11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lang="en"/>
              <a:t>What an innocent looking bear! In this challenge, you'll use him to get a little practice resizing with fractions and variables.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Try changing the values for x and y. Notice that the ears and nose move with the face, but the eyes don't.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Try changing the value for faceSize. Notice that the size of the ears and nose change with the size of the face, but the eyes don't.</a:t>
            </a:r>
            <a:endParaRPr/>
          </a:p>
        </p:txBody>
      </p:sp>
      <p:pic>
        <p:nvPicPr>
          <p:cNvPr id="120" name="Google Shape;120;p21"/>
          <p:cNvPicPr preferRelativeResize="0"/>
          <p:nvPr/>
        </p:nvPicPr>
        <p:blipFill>
          <a:blip r:embed="rId3">
            <a:alphaModFix/>
          </a:blip>
          <a:stretch>
            <a:fillRect/>
          </a:stretch>
        </p:blipFill>
        <p:spPr>
          <a:xfrm>
            <a:off x="1673350" y="4114500"/>
            <a:ext cx="1229497" cy="90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