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amloze sectie" id="{5052542A-2358-4E2B-9E6C-784767C1F015}">
          <p14:sldIdLst>
            <p14:sldId id="261"/>
            <p14:sldId id="256"/>
            <p14:sldId id="258"/>
            <p14:sldId id="257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3370B-1248-4EA2-A856-CDF67E171962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0AA6-0FA3-4280-A633-FB43159ED1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9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0AA6-0FA3-4280-A633-FB43159ED19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8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0AA6-0FA3-4280-A633-FB43159ED19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30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60FC5-3402-49FF-AD78-5319D818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40CC46-2438-4AFD-8A06-C9E596394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4E11F3-1A61-4EAE-931A-A5C37BDD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11ABFD-C46B-44A0-A0DC-F4B62679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DF798B-27E6-47B2-A8EF-8B11B282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F0340-ACBC-4570-8017-0BDDB1CA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1EED17-780B-412D-BD73-1A836BF8A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B273B6-1D37-4E22-9BA8-1CF48802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064DD0-248B-4C0C-AB30-186D23D2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FB30F0-0C3F-447B-8F76-798E4F2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78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BB3AF34-A4B5-4BED-9862-812B00B0B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4FD4C59-D00C-4E9F-BFE1-BFD745548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0892B-E941-4723-8425-1D541A3F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235177-1BA7-4792-84DE-27417058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FAA7A7-44AE-4F96-A381-430CEF30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98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4018B-AE7C-48A7-BE01-CD833B8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A0D168-1103-496A-872C-A0CF123C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3A8A91-34CB-4D61-B5E7-D3FF7326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9061FD-8C14-4159-8F9D-4CD070A7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7A6187-6485-4448-B1CF-853D9885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005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B3727-A216-4BBB-AA70-AED716C4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F943F9-EA64-471D-94C5-671E9B6F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95E8DB-8933-4048-944E-A0EAB697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5CD45-0595-4A31-BA0E-839A9F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F8381D-1460-40D9-803E-69DD449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7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6C548-C064-44BE-B86F-BA23474F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6B29B2-01AE-4444-8CE7-6CA704A4F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0AFB9B8-9BA3-4729-856B-81BC8DA25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F4B6765-D10F-433E-AD0E-A93F33F6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AD5488-C318-4BB3-ADB2-97C41FC0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480EB5A-71DC-4D21-A724-CA92D81B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51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B945-A94B-4B3B-8DCB-9A480211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BD86B6-B981-49F0-BF69-8FF9238E4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C1365D-4A4D-4356-8C14-5B4D9E7C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18F999D-A06A-4E78-B759-B882D5C88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74FF1D1-E6C1-41E4-A4F8-D668DD34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9EB3842-F041-424F-85FC-7D924967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5D30D68-6B83-4451-B257-841B42BF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9DF2025-6EC6-4B73-BD1E-E3882640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24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BEB62-45B3-439B-B175-5BF5040C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1F5258-A20C-4C7B-8BF4-22FBEC69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7F8DD4-1930-4CCA-8938-38A6A324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ED9A97-F842-48FA-A94E-3A627B51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051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BAF8B4F-D5EB-4D27-B2D8-9ED62A56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CA1C66A-C348-46A4-B27D-E37D49B7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0AF33F-BB0C-43D2-9FC2-DED93D43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50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498DD-D0E3-47A8-AC4A-27B3EA6A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A252E-D59E-4450-9426-FF66BB4D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30532B-F87D-457B-9B3E-60FC0E849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1EE4DC-F603-4484-BC00-3C207E8A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743C45-DB89-419D-9004-EC15D735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975295-472D-4B63-A58B-E9C7834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6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4F930-D5C8-46BE-B808-3D902975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45320B-9B08-491B-A5C6-4F3BAB484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406D32-BB29-4850-8CE1-96A73409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B70432-6B96-4BC8-BA39-4DAB5BA9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96AD38-C75B-48FC-A33D-B55BBF9F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6EAF9C-CC65-49F6-BB0B-AA73F241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2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0DB2B9-2CE4-46B7-A1CE-66BDB60F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56574B-D419-45E1-B522-36C99D0A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FAA91A8-2281-44ED-AD8C-B36F19710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923D-BFC9-42B9-9008-1289583EE7ED}" type="datetimeFigureOut">
              <a:rPr lang="nl-NL" smtClean="0"/>
              <a:t>15-5-2020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9D4D09-42EC-4C90-9BE5-9ED2E08DC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248039-457A-4543-960F-766C0834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70ED-A0B9-4401-A0DE-DF92505267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5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ites.google.com/site/saeedalzhrani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4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Coder Shiyar - YouTube">
            <a:extLst>
              <a:ext uri="{FF2B5EF4-FFF2-40B4-BE49-F238E27FC236}">
                <a16:creationId xmlns:a16="http://schemas.microsoft.com/office/drawing/2014/main" id="{B388B40C-F063-49F9-BC8A-078DE353B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"/>
          <a:stretch/>
        </p:blipFill>
        <p:spPr bwMode="auto">
          <a:xfrm>
            <a:off x="1838426" y="1985073"/>
            <a:ext cx="2368527" cy="23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1DF97-8698-4149-B30A-2B62FDC2B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706" y="1126469"/>
            <a:ext cx="4767854" cy="1709849"/>
          </a:xfrm>
          <a:ln>
            <a:solidFill>
              <a:srgbClr val="FFC00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dirty="0"/>
              <a:t>In next videos , you will learn more about interface with examples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691554-CFC6-433C-8B89-D2A4CC0E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749" y="3421704"/>
            <a:ext cx="568581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 err="1"/>
              <a:t>سأكمل</a:t>
            </a:r>
            <a:r>
              <a:rPr lang="en-US" sz="2800" dirty="0"/>
              <a:t> </a:t>
            </a:r>
            <a:r>
              <a:rPr lang="en-US" sz="2800" dirty="0" err="1"/>
              <a:t>جزء</a:t>
            </a:r>
            <a:r>
              <a:rPr lang="en-US" sz="2800" dirty="0"/>
              <a:t> </a:t>
            </a:r>
            <a:r>
              <a:rPr lang="en-US" sz="2800" dirty="0" err="1"/>
              <a:t>الثاني</a:t>
            </a:r>
            <a:r>
              <a:rPr lang="en-US" sz="2800" dirty="0"/>
              <a:t> </a:t>
            </a:r>
            <a:r>
              <a:rPr lang="en-US" sz="2800" dirty="0" err="1"/>
              <a:t>في</a:t>
            </a:r>
            <a:r>
              <a:rPr lang="en-US" sz="2800" dirty="0"/>
              <a:t> </a:t>
            </a:r>
            <a:r>
              <a:rPr lang="en-US" sz="2800" dirty="0" err="1"/>
              <a:t>الدرس</a:t>
            </a:r>
            <a:r>
              <a:rPr lang="en-US" sz="2800" dirty="0"/>
              <a:t> </a:t>
            </a:r>
            <a:r>
              <a:rPr lang="en-US" sz="2800" dirty="0" err="1"/>
              <a:t>القادم</a:t>
            </a:r>
            <a:r>
              <a:rPr lang="en-US" sz="2800" dirty="0"/>
              <a:t> </a:t>
            </a:r>
            <a:r>
              <a:rPr lang="en-US" sz="2800" dirty="0" err="1"/>
              <a:t>لكي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dirty="0" err="1"/>
              <a:t>لا</a:t>
            </a:r>
            <a:r>
              <a:rPr lang="en-US" sz="2800" dirty="0"/>
              <a:t> </a:t>
            </a:r>
            <a:r>
              <a:rPr lang="en-US" sz="2800" dirty="0" err="1"/>
              <a:t>يصبح</a:t>
            </a:r>
            <a:r>
              <a:rPr lang="en-US" sz="2800" dirty="0"/>
              <a:t> </a:t>
            </a:r>
            <a:r>
              <a:rPr lang="en-US" sz="2800" dirty="0" err="1"/>
              <a:t>درس</a:t>
            </a:r>
            <a:r>
              <a:rPr lang="en-US" sz="2800" dirty="0"/>
              <a:t> </a:t>
            </a:r>
            <a:r>
              <a:rPr lang="en-US" sz="2800" dirty="0" err="1"/>
              <a:t>اليوم</a:t>
            </a:r>
            <a:r>
              <a:rPr lang="en-US" sz="2800" dirty="0"/>
              <a:t> </a:t>
            </a:r>
            <a:r>
              <a:rPr lang="en-US" sz="2800" dirty="0" err="1"/>
              <a:t>طويلا</a:t>
            </a:r>
            <a:r>
              <a:rPr lang="en-US" sz="2800" dirty="0"/>
              <a:t> </a:t>
            </a:r>
            <a:r>
              <a:rPr lang="en-US" sz="2800" dirty="0" err="1"/>
              <a:t>وممل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A87D0DA-D182-491D-99C3-7A34C32C9785}"/>
              </a:ext>
            </a:extLst>
          </p:cNvPr>
          <p:cNvSpPr txBox="1"/>
          <p:nvPr/>
        </p:nvSpPr>
        <p:spPr>
          <a:xfrm>
            <a:off x="1258958" y="5194852"/>
            <a:ext cx="3710702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b="1" u="sng" dirty="0">
                <a:solidFill>
                  <a:schemeClr val="bg1"/>
                </a:solidFill>
              </a:rPr>
              <a:t>Coder Shiyar</a:t>
            </a:r>
          </a:p>
        </p:txBody>
      </p:sp>
    </p:spTree>
    <p:extLst>
      <p:ext uri="{BB962C8B-B14F-4D97-AF65-F5344CB8AC3E}">
        <p14:creationId xmlns:p14="http://schemas.microsoft.com/office/powerpoint/2010/main" val="428359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DBC939-E69E-49BA-8144-731F284B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382178"/>
            <a:ext cx="3248024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nl-NL" sz="32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شرح</a:t>
            </a:r>
            <a:r>
              <a:rPr kumimoji="0" lang="en-US" altLang="nl-NL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nl-NL" sz="3200" b="1" i="0" u="none" strike="noStrike" kern="1200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الإنترفيس</a:t>
            </a:r>
            <a:r>
              <a:rPr kumimoji="0" lang="en-US" altLang="nl-NL" sz="32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( Interface 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nl-NL" sz="32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7ED8B33-6E89-46F7-A995-49ABB7F6F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73563"/>
              </p:ext>
            </p:extLst>
          </p:nvPr>
        </p:nvGraphicFramePr>
        <p:xfrm>
          <a:off x="4227443" y="1077595"/>
          <a:ext cx="7633252" cy="502182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633252">
                  <a:extLst>
                    <a:ext uri="{9D8B030D-6E8A-4147-A177-3AD203B41FA5}">
                      <a16:colId xmlns:a16="http://schemas.microsoft.com/office/drawing/2014/main" val="1511645320"/>
                    </a:ext>
                  </a:extLst>
                </a:gridCol>
              </a:tblGrid>
              <a:tr h="4809805">
                <a:tc>
                  <a:txBody>
                    <a:bodyPr/>
                    <a:lstStyle/>
                    <a:p>
                      <a:pPr lvl="0" algn="r" rtl="1" fontAlgn="t"/>
                      <a:endParaRPr lang="ar-SY" sz="2100" dirty="0">
                        <a:effectLst/>
                      </a:endParaRPr>
                    </a:p>
                    <a:p>
                      <a:pPr lvl="0" algn="r" rtl="1" fontAlgn="t"/>
                      <a:r>
                        <a:rPr lang="ar-SY" sz="2100" dirty="0">
                          <a:effectLst/>
                        </a:rPr>
                        <a:t>1 - ماهو الإنترفيس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Interface </a:t>
                      </a:r>
                      <a:r>
                        <a:rPr lang="ar-SY" sz="2100" dirty="0">
                          <a:effectLst/>
                        </a:rPr>
                        <a:t>وما المقصود به :</a:t>
                      </a:r>
                    </a:p>
                    <a:p>
                      <a:pPr lvl="0" algn="r" rtl="1" fontAlgn="t"/>
                      <a:endParaRPr lang="ar-SY" sz="2100" dirty="0">
                        <a:effectLst/>
                      </a:endParaRPr>
                    </a:p>
                    <a:p>
                      <a:pPr lvl="0" algn="r" rtl="1" fontAlgn="t"/>
                      <a:r>
                        <a:rPr lang="ar-SY" sz="2100" dirty="0">
                          <a:effectLst/>
                        </a:rPr>
                        <a:t> - الإنترفيس 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Interface </a:t>
                      </a:r>
                      <a:r>
                        <a:rPr lang="ar-SY" sz="2100" dirty="0">
                          <a:effectLst/>
                        </a:rPr>
                        <a:t>يعني الواجهة،  ولايقصد به الواجهة الرسومية. ولاكن يقصد به  نوع أو كنوع للكلاس،  فمثلا لو أردنا إنشاء عدة كلاسات وعمل رابط مشترك بينهم أو نوع واحد لهم ، فإننا</a:t>
                      </a:r>
                    </a:p>
                    <a:p>
                      <a:pPr lvl="0" algn="r" rtl="1" fontAlgn="t"/>
                      <a:br>
                        <a:rPr lang="ar-SY" sz="2100" dirty="0">
                          <a:effectLst/>
                        </a:rPr>
                      </a:br>
                      <a:endParaRPr lang="ar-SY" sz="2100" dirty="0">
                        <a:effectLst/>
                      </a:endParaRPr>
                    </a:p>
                    <a:p>
                      <a:pPr lvl="0" algn="r" rtl="1" fontAlgn="t"/>
                      <a:r>
                        <a:rPr lang="ar-SY" sz="2100" dirty="0">
                          <a:effectLst/>
                        </a:rPr>
                        <a:t>هنا نقوم بإنشاء انترفيس ( </a:t>
                      </a:r>
                      <a:r>
                        <a:rPr lang="nl-NL" sz="2100" dirty="0">
                          <a:effectLst/>
                        </a:rPr>
                        <a:t>interface ) </a:t>
                      </a:r>
                      <a:r>
                        <a:rPr lang="ar-SY" sz="2100" dirty="0">
                          <a:effectLst/>
                        </a:rPr>
                        <a:t>يحمل </a:t>
                      </a:r>
                      <a:r>
                        <a:rPr lang="ar-SY" sz="2100" u="sng" dirty="0">
                          <a:effectLst/>
                        </a:rPr>
                        <a:t>دوال معينة  تكون موجودة في جميع الكلاسات التي قمنا بإنشائها</a:t>
                      </a:r>
                      <a:r>
                        <a:rPr lang="ar-SY" sz="2100" dirty="0">
                          <a:effectLst/>
                        </a:rPr>
                        <a:t>.</a:t>
                      </a:r>
                    </a:p>
                    <a:p>
                      <a:pPr lvl="0" algn="r" rtl="1" fontAlgn="t"/>
                      <a:br>
                        <a:rPr lang="ar-SY" sz="2100" dirty="0">
                          <a:effectLst/>
                        </a:rPr>
                      </a:br>
                      <a:endParaRPr lang="ar-SY" sz="2100" dirty="0">
                        <a:effectLst/>
                      </a:endParaRPr>
                    </a:p>
                    <a:p>
                      <a:pPr lvl="0" algn="r" rtl="1" fontAlgn="t"/>
                      <a:r>
                        <a:rPr lang="ar-SY" sz="2100" dirty="0">
                          <a:effectLst/>
                        </a:rPr>
                        <a:t>وإنشاء الـ 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Interface </a:t>
                      </a:r>
                      <a:r>
                        <a:rPr lang="ar-SY" sz="2100" dirty="0">
                          <a:effectLst/>
                        </a:rPr>
                        <a:t>هو مثل إنشاء الكلاس 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class</a:t>
                      </a:r>
                      <a:r>
                        <a:rPr lang="ar-SY" sz="2100" dirty="0">
                          <a:effectLst/>
                        </a:rPr>
                        <a:t>في الـ </a:t>
                      </a:r>
                      <a:r>
                        <a:rPr lang="nl-NL" sz="2100" dirty="0" err="1">
                          <a:effectLst/>
                        </a:rPr>
                        <a:t>netbeans</a:t>
                      </a:r>
                      <a:r>
                        <a:rPr lang="nl-NL" sz="2100" dirty="0">
                          <a:effectLst/>
                        </a:rPr>
                        <a:t>  </a:t>
                      </a:r>
                      <a:r>
                        <a:rPr lang="ar-SY" sz="2100" dirty="0">
                          <a:effectLst/>
                        </a:rPr>
                        <a:t> او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 </a:t>
                      </a:r>
                    </a:p>
                    <a:p>
                      <a:pPr lvl="0" algn="r" rtl="1" fontAlgn="t"/>
                      <a:r>
                        <a:rPr lang="nl-NL" sz="2100" dirty="0">
                          <a:effectLst/>
                        </a:rPr>
                        <a:t>Visual Studio Code</a:t>
                      </a:r>
                    </a:p>
                    <a:p>
                      <a:pPr lvl="0" algn="r" rtl="1" fontAlgn="t"/>
                      <a:r>
                        <a:rPr lang="ar-SY" sz="2100" dirty="0">
                          <a:effectLst/>
                        </a:rPr>
                        <a:t>ولاكن بدل أن نختار </a:t>
                      </a:r>
                      <a:r>
                        <a:rPr lang="en-US" sz="2100" dirty="0">
                          <a:effectLst/>
                        </a:rPr>
                        <a:t>  </a:t>
                      </a:r>
                      <a:r>
                        <a:rPr lang="nl-NL" sz="2100" dirty="0">
                          <a:effectLst/>
                        </a:rPr>
                        <a:t>Class </a:t>
                      </a:r>
                      <a:r>
                        <a:rPr lang="ar-SY" sz="2100" dirty="0">
                          <a:effectLst/>
                        </a:rPr>
                        <a:t>نختار </a:t>
                      </a:r>
                      <a:r>
                        <a:rPr lang="nl-NL" sz="2100" dirty="0">
                          <a:effectLst/>
                        </a:rPr>
                        <a:t>Interface</a:t>
                      </a:r>
                      <a:endParaRPr lang="nl-NL" sz="2100" dirty="0">
                        <a:effectLst/>
                        <a:cs typeface="+mn-cs"/>
                      </a:endParaRPr>
                    </a:p>
                  </a:txBody>
                  <a:tcPr marL="110612" marR="110612" marT="110612" marB="110612"/>
                </a:tc>
                <a:extLst>
                  <a:ext uri="{0D108BD9-81ED-4DB2-BD59-A6C34878D82A}">
                    <a16:rowId xmlns:a16="http://schemas.microsoft.com/office/drawing/2014/main" val="1660985863"/>
                  </a:ext>
                </a:extLst>
              </a:tr>
            </a:tbl>
          </a:graphicData>
        </a:graphic>
      </p:graphicFrame>
      <p:pic>
        <p:nvPicPr>
          <p:cNvPr id="1033" name="Picture 9" descr="Coder Shiyar - YouTube">
            <a:extLst>
              <a:ext uri="{FF2B5EF4-FFF2-40B4-BE49-F238E27FC236}">
                <a16:creationId xmlns:a16="http://schemas.microsoft.com/office/drawing/2014/main" id="{C6B25623-CE5F-42E9-BFA1-1758A64A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61" y="4120229"/>
            <a:ext cx="1534984" cy="1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DBC939-E69E-49BA-8144-731F284B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382178"/>
            <a:ext cx="3248024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nl-NL" sz="32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شرح الإنترفيس ( Interface 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nl-NL" sz="32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A2D4B67-4C79-42E2-A5E5-31780AC5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53" y="4518427"/>
            <a:ext cx="7811592" cy="2142869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073C78ED-6C7E-4F08-BA53-FEC268716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99" r="-3699"/>
          <a:stretch/>
        </p:blipFill>
        <p:spPr>
          <a:xfrm>
            <a:off x="4312075" y="349118"/>
            <a:ext cx="7241749" cy="398091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8682A7FA-C0D6-41A6-B05F-AED1924A5BCC}"/>
              </a:ext>
            </a:extLst>
          </p:cNvPr>
          <p:cNvSpPr txBox="1"/>
          <p:nvPr/>
        </p:nvSpPr>
        <p:spPr>
          <a:xfrm>
            <a:off x="7394575" y="4492277"/>
            <a:ext cx="1893636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Y" sz="2000" b="1" dirty="0">
                <a:solidFill>
                  <a:schemeClr val="bg1"/>
                </a:solidFill>
              </a:rPr>
              <a:t>دوال  == </a:t>
            </a:r>
            <a:r>
              <a:rPr lang="nl-NL" sz="2000" b="1" dirty="0" err="1">
                <a:solidFill>
                  <a:schemeClr val="bg1"/>
                </a:solidFill>
              </a:rPr>
              <a:t>method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D895003-A738-4699-9704-35D3FB959F62}"/>
              </a:ext>
            </a:extLst>
          </p:cNvPr>
          <p:cNvSpPr/>
          <p:nvPr/>
        </p:nvSpPr>
        <p:spPr>
          <a:xfrm>
            <a:off x="6513830" y="186869"/>
            <a:ext cx="3166251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r" rtl="1"/>
            <a:r>
              <a:rPr lang="ar-SY" sz="2000" b="1">
                <a:solidFill>
                  <a:schemeClr val="bg1"/>
                </a:solidFill>
              </a:rPr>
              <a:t>مثال لإنترفيس – لأجل بيانات الطالب</a:t>
            </a:r>
            <a:endParaRPr lang="nl-NL" sz="2000" b="1" dirty="0">
              <a:solidFill>
                <a:schemeClr val="bg1"/>
              </a:solidFill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58D017C-81A0-4B26-8CD2-A02894A571C6}"/>
              </a:ext>
            </a:extLst>
          </p:cNvPr>
          <p:cNvSpPr/>
          <p:nvPr/>
        </p:nvSpPr>
        <p:spPr>
          <a:xfrm>
            <a:off x="5958125" y="-119578"/>
            <a:ext cx="287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b="1" dirty="0">
                <a:solidFill>
                  <a:schemeClr val="bg1"/>
                </a:solidFill>
              </a:rPr>
              <a:t>مثال لإنترفيس – لأجل بيانات الطالب</a:t>
            </a:r>
            <a:endParaRPr lang="nl-NL" b="1" dirty="0">
              <a:solidFill>
                <a:schemeClr val="bg1"/>
              </a:solidFill>
            </a:endParaRPr>
          </a:p>
        </p:txBody>
      </p:sp>
      <p:pic>
        <p:nvPicPr>
          <p:cNvPr id="24" name="Picture 9" descr="Coder Shiyar - YouTube">
            <a:extLst>
              <a:ext uri="{FF2B5EF4-FFF2-40B4-BE49-F238E27FC236}">
                <a16:creationId xmlns:a16="http://schemas.microsoft.com/office/drawing/2014/main" id="{F508C977-C513-4703-AF2F-D06A4076C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05" y="4330028"/>
            <a:ext cx="1534984" cy="153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4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Tijdelijke aanduiding voor inhoud 45">
            <a:extLst>
              <a:ext uri="{FF2B5EF4-FFF2-40B4-BE49-F238E27FC236}">
                <a16:creationId xmlns:a16="http://schemas.microsoft.com/office/drawing/2014/main" id="{36BBC2F6-5B21-4255-8FFC-D54557C85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" r="-619" b="4"/>
          <a:stretch/>
        </p:blipFill>
        <p:spPr>
          <a:xfrm>
            <a:off x="6547915" y="493578"/>
            <a:ext cx="5485274" cy="5870841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7" name="Tijdelijke aanduiding voor inhoud 46">
            <a:extLst>
              <a:ext uri="{FF2B5EF4-FFF2-40B4-BE49-F238E27FC236}">
                <a16:creationId xmlns:a16="http://schemas.microsoft.com/office/drawing/2014/main" id="{AEC77CFB-94D3-442F-90C3-21188F2055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244466" y="1885159"/>
            <a:ext cx="6144639" cy="30876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8" name="Picture 9" descr="Coder Shiyar - YouTube">
            <a:extLst>
              <a:ext uri="{FF2B5EF4-FFF2-40B4-BE49-F238E27FC236}">
                <a16:creationId xmlns:a16="http://schemas.microsoft.com/office/drawing/2014/main" id="{0934967C-2BB1-4734-9AC7-714770ED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6" y="372124"/>
            <a:ext cx="1359251" cy="135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08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4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A1B37F8-AC39-4DEF-93F6-0316F669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820" y="2153162"/>
            <a:ext cx="5656037" cy="439341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39" name="Rectangle 3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FC27D43C-2896-476A-AA54-946DD23F3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0806"/>
          <a:stretch/>
        </p:blipFill>
        <p:spPr>
          <a:xfrm>
            <a:off x="753429" y="85735"/>
            <a:ext cx="10760664" cy="18781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2DDAA62-3DFA-495F-B1CC-666712F13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71" y="2153163"/>
            <a:ext cx="5269661" cy="439341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30" name="Picture 5" descr="Shiyar Jamo - Hardware engineer computertechniek - Studentaanhuis ...">
            <a:extLst>
              <a:ext uri="{FF2B5EF4-FFF2-40B4-BE49-F238E27FC236}">
                <a16:creationId xmlns:a16="http://schemas.microsoft.com/office/drawing/2014/main" id="{BA3E5AD4-AF46-487B-A5EF-D01492EC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7" y="0"/>
            <a:ext cx="1247983" cy="12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91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FAE180-9D9A-40AB-B39D-63D15ED1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52" y="2191923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Src</a:t>
            </a:r>
            <a:r>
              <a:rPr lang="en-US" sz="1800" dirty="0"/>
              <a:t> 1 : Coder Shiyar</a:t>
            </a:r>
            <a:br>
              <a:rPr lang="en-US" sz="1800" dirty="0"/>
            </a:br>
            <a:r>
              <a:rPr lang="en-US" sz="1800" dirty="0" err="1"/>
              <a:t>Src</a:t>
            </a:r>
            <a:r>
              <a:rPr lang="en-US" sz="1800" dirty="0"/>
              <a:t> 2 : </a:t>
            </a:r>
            <a:r>
              <a:rPr lang="en-US" sz="1800" b="1" u="sng" dirty="0">
                <a:hlinkClick r:id="rId2"/>
              </a:rPr>
              <a:t>Saeed Al-</a:t>
            </a:r>
            <a:r>
              <a:rPr lang="en-US" sz="1800" b="1" u="sng" dirty="0" err="1">
                <a:hlinkClick r:id="rId2"/>
              </a:rPr>
              <a:t>zahrani</a:t>
            </a:r>
            <a:br>
              <a:rPr lang="en-US" sz="1800" dirty="0"/>
            </a:br>
            <a:r>
              <a:rPr lang="en-US" sz="1800" dirty="0" err="1"/>
              <a:t>Src</a:t>
            </a:r>
            <a:r>
              <a:rPr lang="en-US" sz="1800" dirty="0"/>
              <a:t> 3 : W3Schools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56CECBA-FC16-4EE4-9E95-389171F70C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314" r="3525" b="2"/>
          <a:stretch/>
        </p:blipFill>
        <p:spPr>
          <a:xfrm>
            <a:off x="226900" y="858524"/>
            <a:ext cx="8431707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5" descr="Shiyar Jamo - Hardware engineer computertechniek - Studentaanhuis ...">
            <a:extLst>
              <a:ext uri="{FF2B5EF4-FFF2-40B4-BE49-F238E27FC236}">
                <a16:creationId xmlns:a16="http://schemas.microsoft.com/office/drawing/2014/main" id="{CAF25EDF-88A6-462E-A9B9-20427497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127" y="1865192"/>
            <a:ext cx="1247983" cy="12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5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A47BB4-0402-4A43-8A23-C55CEFA614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1332" r="5064" b="1072"/>
          <a:stretch/>
        </p:blipFill>
        <p:spPr>
          <a:xfrm>
            <a:off x="641492" y="85872"/>
            <a:ext cx="11053683" cy="2130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FC0A21D-3BD1-4C5E-A099-05D421318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6" b="-2"/>
          <a:stretch/>
        </p:blipFill>
        <p:spPr>
          <a:xfrm>
            <a:off x="1340359" y="2587806"/>
            <a:ext cx="10354816" cy="3982180"/>
          </a:xfrm>
          <a:prstGeom prst="rect">
            <a:avLst/>
          </a:prstGeom>
        </p:spPr>
      </p:pic>
      <p:pic>
        <p:nvPicPr>
          <p:cNvPr id="1026" name="Picture 2" descr="Academy Shiyar - اكاديمية شيار">
            <a:extLst>
              <a:ext uri="{FF2B5EF4-FFF2-40B4-BE49-F238E27FC236}">
                <a16:creationId xmlns:a16="http://schemas.microsoft.com/office/drawing/2014/main" id="{B0A65043-9676-4069-9810-61C2399D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97" y="255796"/>
            <a:ext cx="1334327" cy="133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961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161</Words>
  <Application>Microsoft Office PowerPoint</Application>
  <PresentationFormat>Breedbeeld</PresentationFormat>
  <Paragraphs>21</Paragraphs>
  <Slides>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سأكمل جزء الثاني في الدرس القادم لكي  لا يصبح درس اليوم طويلا وممل </vt:lpstr>
      <vt:lpstr>شرح الإنترفيس ( Interface ) </vt:lpstr>
      <vt:lpstr>شرح الإنترفيس ( Interface ) </vt:lpstr>
      <vt:lpstr>PowerPoint-presentatie</vt:lpstr>
      <vt:lpstr>PowerPoint-presentatie</vt:lpstr>
      <vt:lpstr>Src 1 : Coder Shiyar Src 2 : Saeed Al-zahrani Src 3 : W3Schools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سأكمل جزء الثاني في الدرس القادم لكي  لا يصبح درس اليوم طويلا وممل </dc:title>
  <dc:creator>Shiyar Jamo</dc:creator>
  <cp:lastModifiedBy>Shiyar Jamo</cp:lastModifiedBy>
  <cp:revision>2</cp:revision>
  <dcterms:created xsi:type="dcterms:W3CDTF">2020-05-15T13:30:36Z</dcterms:created>
  <dcterms:modified xsi:type="dcterms:W3CDTF">2020-05-15T15:38:00Z</dcterms:modified>
</cp:coreProperties>
</file>