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02B6-24CD-4EFA-AADB-3531860B5F0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ED4B-05D1-4AB5-A9BF-40391B1BF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Stream-2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variant of </a:t>
            </a:r>
            <a:r>
              <a:rPr lang="en-US" b="1" dirty="0" err="1"/>
              <a:t>ostream</a:t>
            </a:r>
            <a:r>
              <a:rPr lang="en-US" dirty="0"/>
              <a:t> that allows object </a:t>
            </a:r>
            <a:r>
              <a:rPr lang="en-US" dirty="0" err="1"/>
              <a:t>assigment</a:t>
            </a:r>
            <a:r>
              <a:rPr lang="en-US" dirty="0"/>
              <a:t>. The predefined objects </a:t>
            </a:r>
            <a:r>
              <a:rPr lang="en-US" b="1" dirty="0" err="1"/>
              <a:t>cout</a:t>
            </a:r>
            <a:r>
              <a:rPr lang="en-US" b="1" dirty="0"/>
              <a:t>, </a:t>
            </a:r>
            <a:r>
              <a:rPr lang="en-US" b="1" dirty="0" err="1"/>
              <a:t>cerr</a:t>
            </a:r>
            <a:r>
              <a:rPr lang="en-US" b="1" dirty="0"/>
              <a:t>, clog</a:t>
            </a:r>
            <a:r>
              <a:rPr lang="en-US" dirty="0"/>
              <a:t> are objects of this class and thus may be reassigned at run time to a different </a:t>
            </a:r>
            <a:r>
              <a:rPr lang="en-US" b="1" dirty="0" err="1"/>
              <a:t>ostream</a:t>
            </a:r>
            <a:r>
              <a:rPr lang="en-US" dirty="0"/>
              <a:t> 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00043"/>
            <a:ext cx="8229600" cy="49184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28604"/>
            <a:ext cx="8229600" cy="5429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42918"/>
            <a:ext cx="8229600" cy="47855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class program-1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229600" cy="4071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 descr="4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4040188" cy="4000528"/>
          </a:xfrm>
        </p:spPr>
      </p:pic>
      <p:pic>
        <p:nvPicPr>
          <p:cNvPr id="8" name="Content Placeholder 3" descr="5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1" y="428604"/>
            <a:ext cx="4114800" cy="3429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32" y="1571612"/>
            <a:ext cx="8016935" cy="4000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57166"/>
            <a:ext cx="8229600" cy="57864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Student program -2by using constructors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8229600" cy="44291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5728"/>
            <a:ext cx="8229600" cy="592935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The Stream Insertion &lt;&lt; and Stream Extraction &gt;&gt; 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Formatted output is carried out on streams via the stream insertion &lt;&lt; and stream extraction &gt;&gt; 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i="1" dirty="0" smtClean="0"/>
              <a:t>value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i="1" dirty="0" smtClean="0"/>
              <a:t>variable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b="1" u="sng" dirty="0"/>
              <a:t>note : </a:t>
            </a:r>
            <a:r>
              <a:rPr lang="en-US" dirty="0" err="1"/>
              <a:t>cin</a:t>
            </a:r>
            <a:r>
              <a:rPr lang="en-US" dirty="0"/>
              <a:t>/</a:t>
            </a:r>
            <a:r>
              <a:rPr lang="en-US" dirty="0" err="1"/>
              <a:t>cout</a:t>
            </a:r>
            <a:r>
              <a:rPr lang="en-US" dirty="0"/>
              <a:t> shall be the left operand and the data flow in the direction of the arrows.</a:t>
            </a:r>
          </a:p>
          <a:p>
            <a:r>
              <a:rPr lang="en-US" dirty="0"/>
              <a:t>The &lt;&lt; and &gt;&gt; operators are overloaded to handle fundamental types (such as </a:t>
            </a:r>
            <a:r>
              <a:rPr lang="en-US" dirty="0" err="1"/>
              <a:t>int</a:t>
            </a:r>
            <a:r>
              <a:rPr lang="en-US" dirty="0"/>
              <a:t> and double), and classes (such as string). You can also overload these operators for your own user-defined types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229600" cy="485778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8229600" cy="56436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 The </a:t>
            </a:r>
            <a:r>
              <a:rPr lang="en-US" b="1" dirty="0" err="1"/>
              <a:t>ostream</a:t>
            </a:r>
            <a:r>
              <a:rPr lang="en-US" b="1" dirty="0"/>
              <a:t> 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dirty="0" err="1"/>
              <a:t>ostream</a:t>
            </a:r>
            <a:r>
              <a:rPr lang="en-US" dirty="0"/>
              <a:t> class is a </a:t>
            </a:r>
            <a:r>
              <a:rPr lang="en-US" dirty="0" err="1"/>
              <a:t>typedef</a:t>
            </a:r>
            <a:r>
              <a:rPr lang="en-US" dirty="0"/>
              <a:t> to </a:t>
            </a:r>
            <a:r>
              <a:rPr lang="en-US" dirty="0" err="1"/>
              <a:t>basic_ostream</a:t>
            </a:r>
            <a:r>
              <a:rPr lang="en-US" dirty="0"/>
              <a:t>&lt;char&gt;. It contains two set of output functions: </a:t>
            </a:r>
            <a:r>
              <a:rPr lang="en-US" i="1" dirty="0"/>
              <a:t>formatted output</a:t>
            </a:r>
            <a:r>
              <a:rPr lang="en-US" dirty="0"/>
              <a:t> and </a:t>
            </a:r>
            <a:r>
              <a:rPr lang="en-US" i="1" dirty="0"/>
              <a:t>unformatted output</a:t>
            </a:r>
            <a:r>
              <a:rPr lang="en-US" dirty="0"/>
              <a:t>.</a:t>
            </a:r>
          </a:p>
          <a:p>
            <a:r>
              <a:rPr lang="en-US" b="1" dirty="0"/>
              <a:t>The formatted output functions (via overloaded stream insertion operator &lt;&lt;) </a:t>
            </a:r>
            <a:r>
              <a:rPr lang="en-US" dirty="0"/>
              <a:t>convert numeric values (such as </a:t>
            </a:r>
            <a:r>
              <a:rPr lang="en-US" dirty="0" err="1"/>
              <a:t>int</a:t>
            </a:r>
            <a:r>
              <a:rPr lang="en-US" dirty="0"/>
              <a:t>, double) from their internal representations (e.g., 16-/32-bit </a:t>
            </a:r>
            <a:r>
              <a:rPr lang="en-US" dirty="0" err="1"/>
              <a:t>int</a:t>
            </a:r>
            <a:r>
              <a:rPr lang="en-US" dirty="0"/>
              <a:t>, 64-bit double) to a stream of characters that representing the numeric values in text form.</a:t>
            </a:r>
          </a:p>
          <a:p>
            <a:r>
              <a:rPr lang="en-US" b="1" dirty="0"/>
              <a:t>The unformatted output functions (e.g., put(), write()) </a:t>
            </a:r>
            <a:r>
              <a:rPr lang="en-US" dirty="0"/>
              <a:t>outputs the bytes as they are, without format conversion.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This class is responsible for handling output stream. It provides number of function for handling chars, strings and objects such as </a:t>
            </a:r>
            <a:r>
              <a:rPr lang="en-US" b="1" dirty="0"/>
              <a:t>write, put</a:t>
            </a:r>
            <a:r>
              <a:rPr lang="en-US" dirty="0"/>
              <a:t> etc..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1480"/>
            <a:ext cx="8229600" cy="4767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8229600" cy="4628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1480"/>
            <a:ext cx="8229600" cy="46633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The </a:t>
            </a:r>
            <a:r>
              <a:rPr lang="en-US" b="1" dirty="0" err="1"/>
              <a:t>istream</a:t>
            </a:r>
            <a:r>
              <a:rPr lang="en-US" b="1" dirty="0"/>
              <a:t> 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imilar</a:t>
            </a:r>
            <a:r>
              <a:rPr lang="en-US" dirty="0"/>
              <a:t> to the </a:t>
            </a:r>
            <a:r>
              <a:rPr lang="en-US" dirty="0" err="1"/>
              <a:t>ostream</a:t>
            </a:r>
            <a:r>
              <a:rPr lang="en-US" dirty="0"/>
              <a:t> class, the </a:t>
            </a:r>
            <a:r>
              <a:rPr lang="en-US" dirty="0" err="1"/>
              <a:t>istream</a:t>
            </a:r>
            <a:r>
              <a:rPr lang="en-US" dirty="0"/>
              <a:t> class is a </a:t>
            </a:r>
            <a:r>
              <a:rPr lang="en-US" dirty="0" err="1"/>
              <a:t>typedef</a:t>
            </a:r>
            <a:r>
              <a:rPr lang="en-US" dirty="0"/>
              <a:t> to </a:t>
            </a:r>
            <a:r>
              <a:rPr lang="en-US" dirty="0" err="1"/>
              <a:t>basic_istream</a:t>
            </a:r>
            <a:r>
              <a:rPr lang="en-US" dirty="0"/>
              <a:t>&lt;char&gt;. It also supports formatted input and unformatted input.</a:t>
            </a:r>
          </a:p>
          <a:p>
            <a:r>
              <a:rPr lang="en-US" b="1" u="sng" dirty="0"/>
              <a:t>In formatting input, via overloading the &gt;&gt; extraction operator</a:t>
            </a:r>
            <a:r>
              <a:rPr lang="en-US" dirty="0"/>
              <a:t>, it converts the text form (a stream of character) into internal representation (such as 16-/32-bit </a:t>
            </a:r>
            <a:r>
              <a:rPr lang="en-US" dirty="0" err="1"/>
              <a:t>int</a:t>
            </a:r>
            <a:r>
              <a:rPr lang="en-US" dirty="0"/>
              <a:t>, 64-byte double).</a:t>
            </a:r>
          </a:p>
          <a:p>
            <a:r>
              <a:rPr lang="en-US" b="1" u="sng" dirty="0"/>
              <a:t>In </a:t>
            </a:r>
            <a:r>
              <a:rPr lang="en-US" b="1" u="sng" dirty="0" err="1"/>
              <a:t>unformatting</a:t>
            </a:r>
            <a:r>
              <a:rPr lang="en-US" b="1" u="sng" dirty="0"/>
              <a:t> input</a:t>
            </a:r>
            <a:r>
              <a:rPr lang="en-US" dirty="0"/>
              <a:t>, such as get(), </a:t>
            </a:r>
            <a:r>
              <a:rPr lang="en-US" dirty="0" err="1"/>
              <a:t>getlin</a:t>
            </a:r>
            <a:r>
              <a:rPr lang="en-US" dirty="0"/>
              <a:t>(), read(), it reads the characters as they are, without conversion.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00043"/>
            <a:ext cx="8229600" cy="50227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500042"/>
            <a:ext cx="8229600" cy="48825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Overloading&lt;&lt; and &gt;&gt;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In C++, stream insertion operator “&lt;&lt;” is used for output and extraction operator “&gt;&gt;” is used for input.</a:t>
            </a:r>
          </a:p>
          <a:p>
            <a:pPr fontAlgn="base"/>
            <a:r>
              <a:rPr lang="en-US" dirty="0"/>
              <a:t>We must know following things before we start overloading these operators.</a:t>
            </a:r>
            <a:br>
              <a:rPr lang="en-US" dirty="0"/>
            </a:br>
            <a:r>
              <a:rPr lang="en-US" b="1" dirty="0"/>
              <a:t>1) </a:t>
            </a:r>
            <a:r>
              <a:rPr lang="en-US" dirty="0" err="1"/>
              <a:t>cout</a:t>
            </a:r>
            <a:r>
              <a:rPr lang="en-US" dirty="0"/>
              <a:t> is an object of </a:t>
            </a:r>
            <a:r>
              <a:rPr lang="en-US" dirty="0" err="1"/>
              <a:t>ostream</a:t>
            </a:r>
            <a:r>
              <a:rPr lang="en-US" dirty="0"/>
              <a:t> class and </a:t>
            </a:r>
            <a:r>
              <a:rPr lang="en-US" dirty="0" err="1"/>
              <a:t>cin</a:t>
            </a:r>
            <a:r>
              <a:rPr lang="en-US" dirty="0"/>
              <a:t> is an object </a:t>
            </a:r>
            <a:r>
              <a:rPr lang="en-US" dirty="0" err="1"/>
              <a:t>istream</a:t>
            </a:r>
            <a:r>
              <a:rPr lang="en-US" dirty="0"/>
              <a:t> class</a:t>
            </a:r>
            <a:br>
              <a:rPr lang="en-US" dirty="0"/>
            </a:br>
            <a:r>
              <a:rPr lang="en-US" b="1" dirty="0"/>
              <a:t>2) </a:t>
            </a:r>
            <a:r>
              <a:rPr lang="en-US" dirty="0"/>
              <a:t>These operators must be overloaded as a global function. And if we want to allow them to access private data members of class, we must make them friend.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these operators must be overloaded as global?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operator overloading, if an operator is overloaded as member, then it must be a member of the object on left side of the operator. For example, consider the statement “ob1 + ob2” (let ob1 and ob2 be objects of two different classes). To make this statement compile, we must overload ‘+’ in class of ‘ob1’ or make ‘+’ a global function.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operators ‘&lt;&lt;' and '&gt;&gt;' are called like '</a:t>
            </a:r>
            <a:r>
              <a:rPr lang="en-US" dirty="0" err="1" smtClean="0"/>
              <a:t>cout</a:t>
            </a:r>
            <a:r>
              <a:rPr lang="en-US" dirty="0" smtClean="0"/>
              <a:t> &lt;&lt; ob1' and '</a:t>
            </a:r>
            <a:r>
              <a:rPr lang="en-US" dirty="0" err="1" smtClean="0"/>
              <a:t>cin</a:t>
            </a:r>
            <a:r>
              <a:rPr lang="en-US" dirty="0" smtClean="0"/>
              <a:t> &gt;&gt; ob1'. So if we want to make them a member method, then they must be made members of </a:t>
            </a:r>
            <a:r>
              <a:rPr lang="en-US" dirty="0" err="1" smtClean="0"/>
              <a:t>ostream</a:t>
            </a:r>
            <a:r>
              <a:rPr lang="en-US" dirty="0" smtClean="0"/>
              <a:t> and </a:t>
            </a:r>
            <a:r>
              <a:rPr lang="en-US" dirty="0" err="1" smtClean="0"/>
              <a:t>istream</a:t>
            </a:r>
            <a:r>
              <a:rPr lang="en-US" dirty="0" smtClean="0"/>
              <a:t> classes, which is not a good option most of the time. Therefore, these operators are overloaded as global functions with two parameters, </a:t>
            </a:r>
            <a:r>
              <a:rPr lang="en-US" dirty="0" err="1" smtClean="0"/>
              <a:t>cout</a:t>
            </a:r>
            <a:r>
              <a:rPr lang="en-US" dirty="0" smtClean="0"/>
              <a:t> and object of user defined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predefined object </a:t>
            </a:r>
            <a:r>
              <a:rPr lang="en-US" b="1" dirty="0" err="1"/>
              <a:t>cin</a:t>
            </a:r>
            <a:r>
              <a:rPr lang="en-US" dirty="0"/>
              <a:t> is an object of this class and thus may be reassigned at run time to a different </a:t>
            </a:r>
            <a:r>
              <a:rPr lang="en-US" b="1" dirty="0" err="1"/>
              <a:t>istream</a:t>
            </a:r>
            <a:r>
              <a:rPr lang="en-US" dirty="0"/>
              <a:t> 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00108"/>
            <a:ext cx="8229600" cy="4373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8229600" cy="45828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1480"/>
            <a:ext cx="8229600" cy="550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225</Words>
  <Application>Microsoft Office PowerPoint</Application>
  <PresentationFormat>On-screen Show (4:3)</PresentationFormat>
  <Paragraphs>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Stream-2</vt:lpstr>
      <vt:lpstr> The Stream Insertion &lt;&lt; and Stream Extraction &gt;&gt; Operators </vt:lpstr>
      <vt:lpstr>Overloading&lt;&lt; and &gt;&gt; operators</vt:lpstr>
      <vt:lpstr>Why these operators must be overloaded as global?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Student class program-1</vt:lpstr>
      <vt:lpstr>Slide 15</vt:lpstr>
      <vt:lpstr>Slide 16</vt:lpstr>
      <vt:lpstr>Slide 17</vt:lpstr>
      <vt:lpstr>Student program -2by using constructors</vt:lpstr>
      <vt:lpstr>Slide 19</vt:lpstr>
      <vt:lpstr>Slide 20</vt:lpstr>
      <vt:lpstr>Slide 21</vt:lpstr>
      <vt:lpstr>  The ostream Class </vt:lpstr>
      <vt:lpstr>Slide 23</vt:lpstr>
      <vt:lpstr>Slide 24</vt:lpstr>
      <vt:lpstr>Slide 25</vt:lpstr>
      <vt:lpstr>Slide 26</vt:lpstr>
      <vt:lpstr> The istream class 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Stream-2</dc:title>
  <dc:creator>Swapna</dc:creator>
  <cp:lastModifiedBy>Swapna</cp:lastModifiedBy>
  <cp:revision>14</cp:revision>
  <dcterms:created xsi:type="dcterms:W3CDTF">2020-06-01T07:00:10Z</dcterms:created>
  <dcterms:modified xsi:type="dcterms:W3CDTF">2020-06-01T08:58:48Z</dcterms:modified>
</cp:coreProperties>
</file>