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36B-800A-4FA7-BA97-4A42FE14E10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593-09D3-4999-8297-C5FDA5E5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36B-800A-4FA7-BA97-4A42FE14E10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593-09D3-4999-8297-C5FDA5E5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36B-800A-4FA7-BA97-4A42FE14E10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593-09D3-4999-8297-C5FDA5E5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36B-800A-4FA7-BA97-4A42FE14E10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593-09D3-4999-8297-C5FDA5E5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36B-800A-4FA7-BA97-4A42FE14E10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593-09D3-4999-8297-C5FDA5E5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36B-800A-4FA7-BA97-4A42FE14E10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593-09D3-4999-8297-C5FDA5E5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36B-800A-4FA7-BA97-4A42FE14E10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593-09D3-4999-8297-C5FDA5E5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36B-800A-4FA7-BA97-4A42FE14E10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593-09D3-4999-8297-C5FDA5E5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36B-800A-4FA7-BA97-4A42FE14E10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593-09D3-4999-8297-C5FDA5E5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36B-800A-4FA7-BA97-4A42FE14E10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593-09D3-4999-8297-C5FDA5E5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36B-800A-4FA7-BA97-4A42FE14E10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593-09D3-4999-8297-C5FDA5E5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AE36B-800A-4FA7-BA97-4A42FE14E10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3593-09D3-4999-8297-C5FDA5E547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Virtual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571480"/>
            <a:ext cx="8215370" cy="555468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00108"/>
            <a:ext cx="8229600" cy="500066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1868" y="2143116"/>
            <a:ext cx="228601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Shape</a:t>
            </a:r>
          </a:p>
          <a:p>
            <a:pPr algn="ctr"/>
            <a:r>
              <a:rPr lang="en-IN" dirty="0" smtClean="0"/>
              <a:t>Virtual print()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8794" y="3929066"/>
            <a:ext cx="2071702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Triangle class</a:t>
            </a:r>
          </a:p>
          <a:p>
            <a:pPr algn="ctr"/>
            <a:r>
              <a:rPr lang="en-IN" dirty="0" smtClean="0"/>
              <a:t>Print()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43504" y="3929066"/>
            <a:ext cx="2571768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Circle class</a:t>
            </a:r>
          </a:p>
          <a:p>
            <a:pPr algn="ctr"/>
            <a:r>
              <a:rPr lang="en-IN" dirty="0" smtClean="0"/>
              <a:t>Print()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57488" y="2928934"/>
            <a:ext cx="142876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4929190" y="2928934"/>
            <a:ext cx="1357322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71480"/>
            <a:ext cx="8229600" cy="571504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428604"/>
            <a:ext cx="6215106" cy="569755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Pure virtual function</a:t>
            </a:r>
            <a:endParaRPr lang="en-US" dirty="0"/>
          </a:p>
        </p:txBody>
      </p:sp>
      <p:pic>
        <p:nvPicPr>
          <p:cNvPr id="4" name="Content Placeholder 3" descr="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4422"/>
            <a:ext cx="8229600" cy="4443349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pure virtual function (or abstract function) in C++ is a </a:t>
            </a:r>
            <a:r>
              <a:rPr lang="en-US"/>
              <a:t>virtual </a:t>
            </a:r>
            <a:r>
              <a:rPr lang="en-US" smtClean="0"/>
              <a:t>function for </a:t>
            </a:r>
            <a:r>
              <a:rPr lang="en-US" dirty="0"/>
              <a:t>which we don’t have implementation, we only declare it. A pure virtual function is declared by assigning 0 in declaration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85794"/>
            <a:ext cx="8229600" cy="486548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28670"/>
            <a:ext cx="8229600" cy="470760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57233"/>
            <a:ext cx="8229600" cy="476787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function is a member function which is declared within a base class and is re-defined(</a:t>
            </a:r>
            <a:r>
              <a:rPr lang="en-US" dirty="0" err="1"/>
              <a:t>Overriden</a:t>
            </a:r>
            <a:r>
              <a:rPr lang="en-US" dirty="0"/>
              <a:t>) by a derived class. When you refer to a derived class object using a pointer or a reference to the base class, you can call a virtual function for that object and execute the derived class’s version of the function.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Virtual functions ensure that the correct function is called for an object, regardless of the type of reference (or pointer) used for function call.</a:t>
            </a:r>
          </a:p>
          <a:p>
            <a:pPr fontAlgn="base"/>
            <a:r>
              <a:rPr lang="en-US" dirty="0"/>
              <a:t>They are mainly used to achieve 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runtime polymorphism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en-US" dirty="0"/>
              <a:t>Functions are declared with a </a:t>
            </a:r>
            <a:r>
              <a:rPr lang="en-US" b="1" dirty="0"/>
              <a:t>virtual </a:t>
            </a:r>
            <a:r>
              <a:rPr lang="en-US" dirty="0"/>
              <a:t>keyword in base class.</a:t>
            </a:r>
          </a:p>
          <a:p>
            <a:pPr fontAlgn="base"/>
            <a:r>
              <a:rPr lang="en-US" dirty="0"/>
              <a:t>The resolving of function call is done at Run-time.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Rules for 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Virtual functions cannot be static and also cannot be a friend function of another class.</a:t>
            </a:r>
          </a:p>
          <a:p>
            <a:pPr fontAlgn="base"/>
            <a:r>
              <a:rPr lang="en-US" dirty="0"/>
              <a:t>Virtual functions should be accessed using pointer or reference of base class type to achieve run time polymorphism.</a:t>
            </a:r>
          </a:p>
          <a:p>
            <a:pPr fontAlgn="base"/>
            <a:r>
              <a:rPr lang="en-US" dirty="0"/>
              <a:t>The prototype of virtual functions should be same in base as well as derived class.</a:t>
            </a:r>
          </a:p>
          <a:p>
            <a:pPr fontAlgn="base"/>
            <a:r>
              <a:rPr lang="en-US" dirty="0"/>
              <a:t>They are always defined in base class and overridden in derived class. It is not mandatory for derived class to override (or re-define the virtual function), in that case base class version of function is used.</a:t>
            </a:r>
          </a:p>
          <a:p>
            <a:pPr fontAlgn="base"/>
            <a:r>
              <a:rPr lang="en-US" u="sng" dirty="0"/>
              <a:t>A class may have virtual </a:t>
            </a:r>
            <a:r>
              <a:rPr lang="en-US" u="sng" dirty="0" smtClean="0"/>
              <a:t>destructor but </a:t>
            </a:r>
            <a:r>
              <a:rPr lang="en-US" u="sng" dirty="0"/>
              <a:t>it cannot have a virtual constructor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Compile-time(early binding) VS run-time(late binding) behavior of Virtual Functions</a:t>
            </a:r>
            <a:endParaRPr lang="en-US" sz="1800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4422"/>
            <a:ext cx="8229600" cy="521497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Using Virtual Keyword and Accessing Private Method of Derived class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r>
              <a:rPr lang="en-US" dirty="0"/>
              <a:t>We can call </a:t>
            </a:r>
            <a:r>
              <a:rPr lang="en-US" b="1" dirty="0"/>
              <a:t>private</a:t>
            </a:r>
            <a:r>
              <a:rPr lang="en-US" dirty="0"/>
              <a:t> function of derived class from the base class pointer with the help of virtual keyword. Compiler checks for access </a:t>
            </a:r>
            <a:r>
              <a:rPr lang="en-US" dirty="0" err="1"/>
              <a:t>specifier</a:t>
            </a:r>
            <a:r>
              <a:rPr lang="en-US" dirty="0"/>
              <a:t> only at compile time. So at run time when late binding occurs it does not check whether we are calling the private function or public function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251</Words>
  <Application>Microsoft Office PowerPoint</Application>
  <PresentationFormat>On-screen Show (4:3)</PresentationFormat>
  <Paragraphs>25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Virtual functions</vt:lpstr>
      <vt:lpstr>Slide 2</vt:lpstr>
      <vt:lpstr>Slide 3</vt:lpstr>
      <vt:lpstr>Slide 4</vt:lpstr>
      <vt:lpstr>definition</vt:lpstr>
      <vt:lpstr>Slide 6</vt:lpstr>
      <vt:lpstr>Rules for Virtual Functions</vt:lpstr>
      <vt:lpstr>Compile-time(early binding) VS run-time(late binding) behavior of Virtual Functions</vt:lpstr>
      <vt:lpstr>Using Virtual Keyword and Accessing Private Method of Derived class </vt:lpstr>
      <vt:lpstr>Slide 10</vt:lpstr>
      <vt:lpstr>Slide 11</vt:lpstr>
      <vt:lpstr>Slide 12</vt:lpstr>
      <vt:lpstr>Slide 13</vt:lpstr>
      <vt:lpstr>Slide 14</vt:lpstr>
      <vt:lpstr>Pure virtual function</vt:lpstr>
      <vt:lpstr>definition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functions</dc:title>
  <dc:creator>Swapna</dc:creator>
  <cp:lastModifiedBy>Swapna</cp:lastModifiedBy>
  <cp:revision>10</cp:revision>
  <dcterms:created xsi:type="dcterms:W3CDTF">2020-05-19T07:32:13Z</dcterms:created>
  <dcterms:modified xsi:type="dcterms:W3CDTF">2020-05-19T09:01:49Z</dcterms:modified>
</cp:coreProperties>
</file>