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58002-0B3D-4DF6-9ED4-0F6147A7DC3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A4BB53C-692D-4C32-8ADF-A7AA61366532}">
      <dgm:prSet phldrT="[Text]" phldr="1"/>
      <dgm:spPr/>
      <dgm:t>
        <a:bodyPr/>
        <a:lstStyle/>
        <a:p>
          <a:endParaRPr lang="en-US" dirty="0"/>
        </a:p>
      </dgm:t>
    </dgm:pt>
    <dgm:pt modelId="{C849C428-6C54-4268-9A73-013F2821F396}" type="parTrans" cxnId="{F7FDED8E-8F14-467B-894A-EE0C007C02AE}">
      <dgm:prSet/>
      <dgm:spPr/>
      <dgm:t>
        <a:bodyPr/>
        <a:lstStyle/>
        <a:p>
          <a:endParaRPr lang="en-US"/>
        </a:p>
      </dgm:t>
    </dgm:pt>
    <dgm:pt modelId="{53F5C721-85CF-42AC-8047-A711B3257F64}" type="sibTrans" cxnId="{F7FDED8E-8F14-467B-894A-EE0C007C02AE}">
      <dgm:prSet/>
      <dgm:spPr/>
      <dgm:t>
        <a:bodyPr/>
        <a:lstStyle/>
        <a:p>
          <a:endParaRPr lang="en-US"/>
        </a:p>
      </dgm:t>
    </dgm:pt>
    <dgm:pt modelId="{07943033-944F-4539-8737-925A98D8F8A1}">
      <dgm:prSet phldrT="[Text]" phldr="1"/>
      <dgm:spPr/>
      <dgm:t>
        <a:bodyPr/>
        <a:lstStyle/>
        <a:p>
          <a:endParaRPr lang="en-US" dirty="0"/>
        </a:p>
      </dgm:t>
    </dgm:pt>
    <dgm:pt modelId="{2C6CE5FB-04EC-4E62-BAE1-E0B1FA5E78A3}" type="parTrans" cxnId="{8246E5B7-1D0D-47CF-B4F0-AEC268C79C66}">
      <dgm:prSet/>
      <dgm:spPr/>
      <dgm:t>
        <a:bodyPr/>
        <a:lstStyle/>
        <a:p>
          <a:endParaRPr lang="en-US"/>
        </a:p>
      </dgm:t>
    </dgm:pt>
    <dgm:pt modelId="{71771358-2D50-4AFC-B955-DE9CC5D43640}" type="sibTrans" cxnId="{8246E5B7-1D0D-47CF-B4F0-AEC268C79C66}">
      <dgm:prSet/>
      <dgm:spPr/>
      <dgm:t>
        <a:bodyPr/>
        <a:lstStyle/>
        <a:p>
          <a:endParaRPr lang="en-US"/>
        </a:p>
      </dgm:t>
    </dgm:pt>
    <dgm:pt modelId="{11B674E6-959A-46DD-B622-E6D07A132F78}">
      <dgm:prSet phldrT="[Text]" phldr="1"/>
      <dgm:spPr/>
      <dgm:t>
        <a:bodyPr/>
        <a:lstStyle/>
        <a:p>
          <a:endParaRPr lang="en-US" dirty="0"/>
        </a:p>
      </dgm:t>
    </dgm:pt>
    <dgm:pt modelId="{BDA3A99B-5A34-40A4-99C3-095D0080CD6E}" type="parTrans" cxnId="{23FED36B-325C-4AEE-952B-8F3E5857489F}">
      <dgm:prSet/>
      <dgm:spPr/>
      <dgm:t>
        <a:bodyPr/>
        <a:lstStyle/>
        <a:p>
          <a:endParaRPr lang="en-US"/>
        </a:p>
      </dgm:t>
    </dgm:pt>
    <dgm:pt modelId="{5EEE8CD1-368E-41D4-BB32-F54508F2D521}" type="sibTrans" cxnId="{23FED36B-325C-4AEE-952B-8F3E5857489F}">
      <dgm:prSet/>
      <dgm:spPr/>
      <dgm:t>
        <a:bodyPr/>
        <a:lstStyle/>
        <a:p>
          <a:endParaRPr lang="en-US"/>
        </a:p>
      </dgm:t>
    </dgm:pt>
    <dgm:pt modelId="{426EEB9A-511A-4BE7-AD65-3B36DC10A70B}">
      <dgm:prSet phldrT="[Text]" phldr="1"/>
      <dgm:spPr/>
      <dgm:t>
        <a:bodyPr/>
        <a:lstStyle/>
        <a:p>
          <a:endParaRPr lang="en-US" dirty="0"/>
        </a:p>
      </dgm:t>
    </dgm:pt>
    <dgm:pt modelId="{58EFE2A3-EC22-4D3B-8323-E9D423F5C2A0}" type="parTrans" cxnId="{102E80B0-C3C5-4B81-92EC-49F70565CFE1}">
      <dgm:prSet/>
      <dgm:spPr/>
      <dgm:t>
        <a:bodyPr/>
        <a:lstStyle/>
        <a:p>
          <a:endParaRPr lang="en-US"/>
        </a:p>
      </dgm:t>
    </dgm:pt>
    <dgm:pt modelId="{FA728321-BCD9-44A1-8CE9-F0DE652ABC59}" type="sibTrans" cxnId="{102E80B0-C3C5-4B81-92EC-49F70565CFE1}">
      <dgm:prSet/>
      <dgm:spPr/>
      <dgm:t>
        <a:bodyPr/>
        <a:lstStyle/>
        <a:p>
          <a:endParaRPr lang="en-US"/>
        </a:p>
      </dgm:t>
    </dgm:pt>
    <dgm:pt modelId="{9F8F63CA-E0A2-424F-B1CF-364745D7D298}" type="pres">
      <dgm:prSet presAssocID="{07258002-0B3D-4DF6-9ED4-0F6147A7DC3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D6554-FB77-4C85-80C7-1674F66791CD}" type="pres">
      <dgm:prSet presAssocID="{6A4BB53C-692D-4C32-8ADF-A7AA61366532}" presName="roof" presStyleLbl="dkBgShp" presStyleIdx="0" presStyleCnt="2"/>
      <dgm:spPr/>
      <dgm:t>
        <a:bodyPr/>
        <a:lstStyle/>
        <a:p>
          <a:endParaRPr lang="en-US"/>
        </a:p>
      </dgm:t>
    </dgm:pt>
    <dgm:pt modelId="{83B41789-A8C8-44F8-B06E-880CF7812AFC}" type="pres">
      <dgm:prSet presAssocID="{6A4BB53C-692D-4C32-8ADF-A7AA61366532}" presName="pillars" presStyleCnt="0"/>
      <dgm:spPr/>
    </dgm:pt>
    <dgm:pt modelId="{38BB3027-7CA4-411C-B4E9-B7ED67E2DAA6}" type="pres">
      <dgm:prSet presAssocID="{6A4BB53C-692D-4C32-8ADF-A7AA6136653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30A0D-2283-48C4-B758-290B23072315}" type="pres">
      <dgm:prSet presAssocID="{11B674E6-959A-46DD-B622-E6D07A132F7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85EB0-76DC-44AF-AD29-C7BE7563CD63}" type="pres">
      <dgm:prSet presAssocID="{426EEB9A-511A-4BE7-AD65-3B36DC10A70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C3C39-0FDD-4F85-A241-F6522EC94C8D}" type="pres">
      <dgm:prSet presAssocID="{6A4BB53C-692D-4C32-8ADF-A7AA61366532}" presName="base" presStyleLbl="dkBgShp" presStyleIdx="1" presStyleCnt="2"/>
      <dgm:spPr/>
    </dgm:pt>
  </dgm:ptLst>
  <dgm:cxnLst>
    <dgm:cxn modelId="{F7FDED8E-8F14-467B-894A-EE0C007C02AE}" srcId="{07258002-0B3D-4DF6-9ED4-0F6147A7DC39}" destId="{6A4BB53C-692D-4C32-8ADF-A7AA61366532}" srcOrd="0" destOrd="0" parTransId="{C849C428-6C54-4268-9A73-013F2821F396}" sibTransId="{53F5C721-85CF-42AC-8047-A711B3257F64}"/>
    <dgm:cxn modelId="{997C6F67-1429-498F-85B8-467CA81720FC}" type="presOf" srcId="{07943033-944F-4539-8737-925A98D8F8A1}" destId="{38BB3027-7CA4-411C-B4E9-B7ED67E2DAA6}" srcOrd="0" destOrd="0" presId="urn:microsoft.com/office/officeart/2005/8/layout/hList3"/>
    <dgm:cxn modelId="{102E80B0-C3C5-4B81-92EC-49F70565CFE1}" srcId="{6A4BB53C-692D-4C32-8ADF-A7AA61366532}" destId="{426EEB9A-511A-4BE7-AD65-3B36DC10A70B}" srcOrd="2" destOrd="0" parTransId="{58EFE2A3-EC22-4D3B-8323-E9D423F5C2A0}" sibTransId="{FA728321-BCD9-44A1-8CE9-F0DE652ABC59}"/>
    <dgm:cxn modelId="{91F994C1-63F5-497D-A075-B50BDC302C54}" type="presOf" srcId="{426EEB9A-511A-4BE7-AD65-3B36DC10A70B}" destId="{23885EB0-76DC-44AF-AD29-C7BE7563CD63}" srcOrd="0" destOrd="0" presId="urn:microsoft.com/office/officeart/2005/8/layout/hList3"/>
    <dgm:cxn modelId="{23FED36B-325C-4AEE-952B-8F3E5857489F}" srcId="{6A4BB53C-692D-4C32-8ADF-A7AA61366532}" destId="{11B674E6-959A-46DD-B622-E6D07A132F78}" srcOrd="1" destOrd="0" parTransId="{BDA3A99B-5A34-40A4-99C3-095D0080CD6E}" sibTransId="{5EEE8CD1-368E-41D4-BB32-F54508F2D521}"/>
    <dgm:cxn modelId="{E068EF9D-2216-4593-A8B2-CC65209E9A08}" type="presOf" srcId="{11B674E6-959A-46DD-B622-E6D07A132F78}" destId="{12C30A0D-2283-48C4-B758-290B23072315}" srcOrd="0" destOrd="0" presId="urn:microsoft.com/office/officeart/2005/8/layout/hList3"/>
    <dgm:cxn modelId="{D3017DA7-B975-4D83-9239-E840F031BB76}" type="presOf" srcId="{6A4BB53C-692D-4C32-8ADF-A7AA61366532}" destId="{EFAD6554-FB77-4C85-80C7-1674F66791CD}" srcOrd="0" destOrd="0" presId="urn:microsoft.com/office/officeart/2005/8/layout/hList3"/>
    <dgm:cxn modelId="{1250A6F6-88B3-4E91-8EC0-9B56CCE72F67}" type="presOf" srcId="{07258002-0B3D-4DF6-9ED4-0F6147A7DC39}" destId="{9F8F63CA-E0A2-424F-B1CF-364745D7D298}" srcOrd="0" destOrd="0" presId="urn:microsoft.com/office/officeart/2005/8/layout/hList3"/>
    <dgm:cxn modelId="{8246E5B7-1D0D-47CF-B4F0-AEC268C79C66}" srcId="{6A4BB53C-692D-4C32-8ADF-A7AA61366532}" destId="{07943033-944F-4539-8737-925A98D8F8A1}" srcOrd="0" destOrd="0" parTransId="{2C6CE5FB-04EC-4E62-BAE1-E0B1FA5E78A3}" sibTransId="{71771358-2D50-4AFC-B955-DE9CC5D43640}"/>
    <dgm:cxn modelId="{CFCB2066-BEFE-44F3-B6DB-6CCC461ADE4E}" type="presParOf" srcId="{9F8F63CA-E0A2-424F-B1CF-364745D7D298}" destId="{EFAD6554-FB77-4C85-80C7-1674F66791CD}" srcOrd="0" destOrd="0" presId="urn:microsoft.com/office/officeart/2005/8/layout/hList3"/>
    <dgm:cxn modelId="{702B37DA-975D-4FE0-BB03-896E558EA4A9}" type="presParOf" srcId="{9F8F63CA-E0A2-424F-B1CF-364745D7D298}" destId="{83B41789-A8C8-44F8-B06E-880CF7812AFC}" srcOrd="1" destOrd="0" presId="urn:microsoft.com/office/officeart/2005/8/layout/hList3"/>
    <dgm:cxn modelId="{E2D38598-857D-4B6D-BCA6-CCA1DF7024F4}" type="presParOf" srcId="{83B41789-A8C8-44F8-B06E-880CF7812AFC}" destId="{38BB3027-7CA4-411C-B4E9-B7ED67E2DAA6}" srcOrd="0" destOrd="0" presId="urn:microsoft.com/office/officeart/2005/8/layout/hList3"/>
    <dgm:cxn modelId="{D763556C-2A4C-4298-BB52-DE3038A9D242}" type="presParOf" srcId="{83B41789-A8C8-44F8-B06E-880CF7812AFC}" destId="{12C30A0D-2283-48C4-B758-290B23072315}" srcOrd="1" destOrd="0" presId="urn:microsoft.com/office/officeart/2005/8/layout/hList3"/>
    <dgm:cxn modelId="{FF7A2635-B8EE-413E-A5AE-3F3FFCD7C0C9}" type="presParOf" srcId="{83B41789-A8C8-44F8-B06E-880CF7812AFC}" destId="{23885EB0-76DC-44AF-AD29-C7BE7563CD63}" srcOrd="2" destOrd="0" presId="urn:microsoft.com/office/officeart/2005/8/layout/hList3"/>
    <dgm:cxn modelId="{4E1D4458-2CDC-4E9F-9528-4CD4D56671FF}" type="presParOf" srcId="{9F8F63CA-E0A2-424F-B1CF-364745D7D298}" destId="{8FAC3C39-0FDD-4F85-A241-F6522EC94C8D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A183-E704-49A1-B37E-F581D92972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F09C-47F7-4023-AFB2-2EEA5113E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3795" name="Content Placeholder 6" descr="8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2047875"/>
            <a:ext cx="5638800" cy="3752850"/>
          </a:xfrm>
        </p:spPr>
      </p:pic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8424AE-6C86-4A46-8758-449AD33F148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8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C545AD1B-8FE1-4520-A7C0-BB90F207CD24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Constructors and Destructors in Inheritance in C++</a:t>
            </a:r>
            <a:br>
              <a:rPr lang="en-US" smtClean="0"/>
            </a:br>
            <a:endParaRPr lang="en-US" smtClean="0"/>
          </a:p>
        </p:txBody>
      </p:sp>
      <p:pic>
        <p:nvPicPr>
          <p:cNvPr id="34819" name="Content Placeholder 6" descr="16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524000"/>
            <a:ext cx="5791200" cy="4038600"/>
          </a:xfrm>
        </p:spPr>
      </p:pic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117F70-B1F9-40C4-98EB-D5610CD200E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4822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44D5B1FD-05C4-4D3D-BAD4-467788A5863D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Content Placeholder 6" descr="17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685800"/>
            <a:ext cx="7924800" cy="4876800"/>
          </a:xfrm>
        </p:spPr>
      </p:pic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D6A400-B054-49EB-A06C-8C873FB101C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5845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F25DECE9-309F-4981-891F-37CA6DE1CE40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603" name="Content Placeholder 6" descr="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52625" y="2019300"/>
            <a:ext cx="5238750" cy="3810000"/>
          </a:xfrm>
        </p:spPr>
      </p:pic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C0EB3D-9186-4C56-BC75-73CB9F7B452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6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CE819C85-9182-4C10-9271-E8667C75132A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6627" name="Content Placeholder 6" descr="2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8813" y="1995488"/>
            <a:ext cx="5286375" cy="3857625"/>
          </a:xfrm>
        </p:spPr>
      </p:pic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C1B785-66E9-48F1-A84A-80F7601E94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30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4DCF7C8A-94AC-4186-8935-D7777D87D1D3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5B0F0D-5506-4912-A5A5-C1A5D3D2F6C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3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DD4E6364-92AF-418B-AB66-08688AEC7DE5}" type="datetime1">
              <a:rPr lang="en-US" smtClean="0"/>
              <a:pPr/>
              <a:t>5/9/2020</a:t>
            </a:fld>
            <a:endParaRPr lang="en-US" smtClean="0"/>
          </a:p>
        </p:txBody>
      </p:sp>
      <p:pic>
        <p:nvPicPr>
          <p:cNvPr id="27654" name="Picture 7" descr="12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0"/>
            <a:ext cx="480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8" descr="13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2362200"/>
            <a:ext cx="2667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9" descr="14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2514600"/>
            <a:ext cx="2514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0" descr="15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19800" y="2514600"/>
            <a:ext cx="2590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58" name="Straight Connector 15"/>
          <p:cNvCxnSpPr>
            <a:cxnSpLocks noChangeShapeType="1"/>
          </p:cNvCxnSpPr>
          <p:nvPr/>
        </p:nvCxnSpPr>
        <p:spPr bwMode="auto">
          <a:xfrm rot="5400000">
            <a:off x="1257300" y="952500"/>
            <a:ext cx="2819400" cy="2286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Straight Connector 17"/>
          <p:cNvCxnSpPr>
            <a:cxnSpLocks noChangeShapeType="1"/>
          </p:cNvCxnSpPr>
          <p:nvPr/>
        </p:nvCxnSpPr>
        <p:spPr bwMode="auto">
          <a:xfrm rot="5400000">
            <a:off x="1409700" y="1562100"/>
            <a:ext cx="2743200" cy="2057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0" name="Straight Connector 19"/>
          <p:cNvCxnSpPr>
            <a:cxnSpLocks noChangeShapeType="1"/>
          </p:cNvCxnSpPr>
          <p:nvPr/>
        </p:nvCxnSpPr>
        <p:spPr bwMode="auto">
          <a:xfrm rot="5400000">
            <a:off x="1600200" y="1905000"/>
            <a:ext cx="2819400" cy="2209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8675" name="Content Placeholder 6" descr="3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2288" y="1981200"/>
            <a:ext cx="5559425" cy="3886200"/>
          </a:xfrm>
        </p:spPr>
      </p:pic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85C720-21EA-462C-948F-AF00DD5905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8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66BBD445-3C85-4E3C-9B27-6F763490A31D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699" name="Content Placeholder 6" descr="4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16113" y="1981200"/>
            <a:ext cx="5311775" cy="3886200"/>
          </a:xfrm>
        </p:spPr>
      </p:pic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FB2DF2-7AB4-446D-8347-CB459FC7A6A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9702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EDBCFB59-C7FC-4553-AC9D-0A5AB55B5648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23" name="Content Placeholder 6" descr="5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9438" y="1981200"/>
            <a:ext cx="5445125" cy="3886200"/>
          </a:xfrm>
        </p:spPr>
      </p:pic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4655E4-DE5D-4725-B5CC-74F915882AD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26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3803C614-1B1D-4B37-8103-C0A5643BDB01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1747" name="Content Placeholder 6" descr="6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17688" y="1981200"/>
            <a:ext cx="5508625" cy="3886200"/>
          </a:xfrm>
        </p:spPr>
      </p:pic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CBD889-7488-4415-85DA-DB2FD6C295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50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E3A89894-62F6-4F1A-82D9-CE4A725DF140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2771" name="Content Placeholder 6" descr="7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28788" y="1990725"/>
            <a:ext cx="5686425" cy="3867150"/>
          </a:xfrm>
        </p:spPr>
      </p:pic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SWAPNA NAIDU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A40A65-BCD4-4F42-8B58-AA5F962E8F7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4E3A2FC5-C814-445F-9E9E-159DF20E4AA9}" type="datetime1">
              <a:rPr lang="en-US" smtClean="0"/>
              <a:pPr/>
              <a:t>5/9/2020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Constructors and Destructors in Inheritance in C++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swapna</dc:creator>
  <cp:lastModifiedBy>swapna</cp:lastModifiedBy>
  <cp:revision>1</cp:revision>
  <dcterms:created xsi:type="dcterms:W3CDTF">2020-05-09T07:44:44Z</dcterms:created>
  <dcterms:modified xsi:type="dcterms:W3CDTF">2020-05-09T07:46:25Z</dcterms:modified>
</cp:coreProperties>
</file>