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D0D2C8-F1E2-4BC6-8859-A2D883CF2F81}"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D0D2C8-F1E2-4BC6-8859-A2D883CF2F81}"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D0D2C8-F1E2-4BC6-8859-A2D883CF2F81}"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D0D2C8-F1E2-4BC6-8859-A2D883CF2F81}"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D0D2C8-F1E2-4BC6-8859-A2D883CF2F81}"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D0D2C8-F1E2-4BC6-8859-A2D883CF2F81}"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D0D2C8-F1E2-4BC6-8859-A2D883CF2F81}"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D0D2C8-F1E2-4BC6-8859-A2D883CF2F81}"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0D2C8-F1E2-4BC6-8859-A2D883CF2F81}"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D0D2C8-F1E2-4BC6-8859-A2D883CF2F81}"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D0D2C8-F1E2-4BC6-8859-A2D883CF2F81}"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BC4E-1593-48A2-B457-8E2604672B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0D2C8-F1E2-4BC6-8859-A2D883CF2F81}" type="datetimeFigureOut">
              <a:rPr lang="en-US" smtClean="0"/>
              <a:t>5/6/2020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ABC4E-1593-48A2-B457-8E2604672B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p:spPr>
        <p:txBody>
          <a:bodyPr/>
          <a:lstStyle/>
          <a:p>
            <a:r>
              <a:rPr lang="en-US" smtClean="0"/>
              <a:t>SWAPNA NAIDU</a:t>
            </a:r>
          </a:p>
        </p:txBody>
      </p:sp>
      <p:sp>
        <p:nvSpPr>
          <p:cNvPr id="17411" name="Slide Number Placeholder 2"/>
          <p:cNvSpPr>
            <a:spLocks noGrp="1"/>
          </p:cNvSpPr>
          <p:nvPr>
            <p:ph type="sldNum" sz="quarter" idx="11"/>
          </p:nvPr>
        </p:nvSpPr>
        <p:spPr>
          <a:noFill/>
        </p:spPr>
        <p:txBody>
          <a:bodyPr/>
          <a:lstStyle/>
          <a:p>
            <a:fld id="{D85A2BFE-5EEA-406B-AE50-38A2479A041C}" type="slidenum">
              <a:rPr lang="en-US" smtClean="0"/>
              <a:pPr/>
              <a:t>10</a:t>
            </a:fld>
            <a:endParaRPr lang="en-US" smtClean="0"/>
          </a:p>
        </p:txBody>
      </p:sp>
      <p:sp>
        <p:nvSpPr>
          <p:cNvPr id="17412" name="Date Placeholder 3"/>
          <p:cNvSpPr>
            <a:spLocks noGrp="1"/>
          </p:cNvSpPr>
          <p:nvPr>
            <p:ph type="dt" sz="quarter" idx="12"/>
          </p:nvPr>
        </p:nvSpPr>
        <p:spPr>
          <a:noFill/>
        </p:spPr>
        <p:txBody>
          <a:bodyPr/>
          <a:lstStyle/>
          <a:p>
            <a:fld id="{646F0270-E5E3-4F9C-8173-0CCE9A9FE3CB}" type="datetime1">
              <a:rPr lang="en-US" smtClean="0"/>
              <a:pPr/>
              <a:t>5/6/2020</a:t>
            </a:fld>
            <a:endParaRPr lang="en-US" smtClean="0"/>
          </a:p>
        </p:txBody>
      </p:sp>
      <p:pic>
        <p:nvPicPr>
          <p:cNvPr id="17413" name="Picture 2" descr="C:\Users\swapna\Desktop\inheritance\2.png"/>
          <p:cNvPicPr>
            <a:picLocks noChangeAspect="1" noChangeArrowheads="1"/>
          </p:cNvPicPr>
          <p:nvPr/>
        </p:nvPicPr>
        <p:blipFill>
          <a:blip r:embed="rId2"/>
          <a:srcRect/>
          <a:stretch>
            <a:fillRect/>
          </a:stretch>
        </p:blipFill>
        <p:spPr bwMode="auto">
          <a:xfrm>
            <a:off x="-1752600" y="-458788"/>
            <a:ext cx="13012738" cy="7316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p>
            <a:r>
              <a:rPr lang="en-US" smtClean="0"/>
              <a:t>SWAPNA NAIDU</a:t>
            </a:r>
          </a:p>
        </p:txBody>
      </p:sp>
      <p:sp>
        <p:nvSpPr>
          <p:cNvPr id="18435" name="Slide Number Placeholder 2"/>
          <p:cNvSpPr>
            <a:spLocks noGrp="1"/>
          </p:cNvSpPr>
          <p:nvPr>
            <p:ph type="sldNum" sz="quarter" idx="11"/>
          </p:nvPr>
        </p:nvSpPr>
        <p:spPr>
          <a:noFill/>
        </p:spPr>
        <p:txBody>
          <a:bodyPr/>
          <a:lstStyle/>
          <a:p>
            <a:fld id="{DB94F7CB-9E68-43EF-ABA5-1784C1607A99}" type="slidenum">
              <a:rPr lang="en-US" smtClean="0"/>
              <a:pPr/>
              <a:t>11</a:t>
            </a:fld>
            <a:endParaRPr lang="en-US" smtClean="0"/>
          </a:p>
        </p:txBody>
      </p:sp>
      <p:sp>
        <p:nvSpPr>
          <p:cNvPr id="18436" name="Date Placeholder 3"/>
          <p:cNvSpPr>
            <a:spLocks noGrp="1"/>
          </p:cNvSpPr>
          <p:nvPr>
            <p:ph type="dt" sz="quarter" idx="12"/>
          </p:nvPr>
        </p:nvSpPr>
        <p:spPr>
          <a:noFill/>
        </p:spPr>
        <p:txBody>
          <a:bodyPr/>
          <a:lstStyle/>
          <a:p>
            <a:fld id="{616FC09E-DB17-46C9-93FC-1D2CA3152005}" type="datetime1">
              <a:rPr lang="en-US" smtClean="0"/>
              <a:pPr/>
              <a:t>5/6/2020</a:t>
            </a:fld>
            <a:endParaRPr lang="en-US" smtClean="0"/>
          </a:p>
        </p:txBody>
      </p:sp>
      <p:pic>
        <p:nvPicPr>
          <p:cNvPr id="18437" name="Picture 4" descr="4.png"/>
          <p:cNvPicPr>
            <a:picLocks noChangeAspect="1"/>
          </p:cNvPicPr>
          <p:nvPr/>
        </p:nvPicPr>
        <p:blipFill>
          <a:blip r:embed="rId2"/>
          <a:srcRect/>
          <a:stretch>
            <a:fillRect/>
          </a:stretch>
        </p:blipFill>
        <p:spPr bwMode="auto">
          <a:xfrm>
            <a:off x="0" y="858838"/>
            <a:ext cx="9144000" cy="5618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a:noFill/>
        </p:spPr>
        <p:txBody>
          <a:bodyPr/>
          <a:lstStyle/>
          <a:p>
            <a:r>
              <a:rPr lang="en-US" smtClean="0"/>
              <a:t>SWAPNA NAIDU</a:t>
            </a:r>
          </a:p>
        </p:txBody>
      </p:sp>
      <p:sp>
        <p:nvSpPr>
          <p:cNvPr id="19459" name="Slide Number Placeholder 2"/>
          <p:cNvSpPr>
            <a:spLocks noGrp="1"/>
          </p:cNvSpPr>
          <p:nvPr>
            <p:ph type="sldNum" sz="quarter" idx="11"/>
          </p:nvPr>
        </p:nvSpPr>
        <p:spPr>
          <a:noFill/>
        </p:spPr>
        <p:txBody>
          <a:bodyPr/>
          <a:lstStyle/>
          <a:p>
            <a:fld id="{E5895DF6-E278-4C88-A35E-917F6019DAC4}" type="slidenum">
              <a:rPr lang="en-US" smtClean="0"/>
              <a:pPr/>
              <a:t>12</a:t>
            </a:fld>
            <a:endParaRPr lang="en-US" smtClean="0"/>
          </a:p>
        </p:txBody>
      </p:sp>
      <p:sp>
        <p:nvSpPr>
          <p:cNvPr id="19460" name="Date Placeholder 3"/>
          <p:cNvSpPr>
            <a:spLocks noGrp="1"/>
          </p:cNvSpPr>
          <p:nvPr>
            <p:ph type="dt" sz="quarter" idx="12"/>
          </p:nvPr>
        </p:nvSpPr>
        <p:spPr>
          <a:noFill/>
        </p:spPr>
        <p:txBody>
          <a:bodyPr/>
          <a:lstStyle/>
          <a:p>
            <a:fld id="{2C95F14B-A1A3-47DA-A8CF-191E3724393B}" type="datetime1">
              <a:rPr lang="en-US" smtClean="0"/>
              <a:pPr/>
              <a:t>5/6/2020</a:t>
            </a:fld>
            <a:endParaRPr lang="en-US" smtClean="0"/>
          </a:p>
        </p:txBody>
      </p:sp>
      <p:pic>
        <p:nvPicPr>
          <p:cNvPr id="19461" name="Picture 4" descr="6.png"/>
          <p:cNvPicPr>
            <a:picLocks noChangeAspect="1"/>
          </p:cNvPicPr>
          <p:nvPr/>
        </p:nvPicPr>
        <p:blipFill>
          <a:blip r:embed="rId2"/>
          <a:srcRect/>
          <a:stretch>
            <a:fillRect/>
          </a:stretch>
        </p:blipFill>
        <p:spPr bwMode="auto">
          <a:xfrm>
            <a:off x="0" y="0"/>
            <a:ext cx="9144000"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p:spPr>
        <p:txBody>
          <a:bodyPr/>
          <a:lstStyle/>
          <a:p>
            <a:r>
              <a:rPr lang="en-US" smtClean="0"/>
              <a:t>SWAPNA NAIDU</a:t>
            </a:r>
          </a:p>
        </p:txBody>
      </p:sp>
      <p:sp>
        <p:nvSpPr>
          <p:cNvPr id="20483" name="Slide Number Placeholder 2"/>
          <p:cNvSpPr>
            <a:spLocks noGrp="1"/>
          </p:cNvSpPr>
          <p:nvPr>
            <p:ph type="sldNum" sz="quarter" idx="11"/>
          </p:nvPr>
        </p:nvSpPr>
        <p:spPr>
          <a:noFill/>
        </p:spPr>
        <p:txBody>
          <a:bodyPr/>
          <a:lstStyle/>
          <a:p>
            <a:fld id="{7066CD37-3A60-4056-B9E1-5F3D64C3E5AA}" type="slidenum">
              <a:rPr lang="en-US" smtClean="0"/>
              <a:pPr/>
              <a:t>13</a:t>
            </a:fld>
            <a:endParaRPr lang="en-US" smtClean="0"/>
          </a:p>
        </p:txBody>
      </p:sp>
      <p:sp>
        <p:nvSpPr>
          <p:cNvPr id="20484" name="Date Placeholder 3"/>
          <p:cNvSpPr>
            <a:spLocks noGrp="1"/>
          </p:cNvSpPr>
          <p:nvPr>
            <p:ph type="dt" sz="quarter" idx="12"/>
          </p:nvPr>
        </p:nvSpPr>
        <p:spPr>
          <a:noFill/>
        </p:spPr>
        <p:txBody>
          <a:bodyPr/>
          <a:lstStyle/>
          <a:p>
            <a:fld id="{AEAB2F9C-225F-4CE6-9173-F97B8D4307A3}" type="datetime1">
              <a:rPr lang="en-US" smtClean="0"/>
              <a:pPr/>
              <a:t>5/6/2020</a:t>
            </a:fld>
            <a:endParaRPr lang="en-US" smtClean="0"/>
          </a:p>
        </p:txBody>
      </p:sp>
      <p:pic>
        <p:nvPicPr>
          <p:cNvPr id="20485" name="Picture 10" descr="7.PNG"/>
          <p:cNvPicPr>
            <a:picLocks noChangeAspect="1"/>
          </p:cNvPicPr>
          <p:nvPr/>
        </p:nvPicPr>
        <p:blipFill>
          <a:blip r:embed="rId2"/>
          <a:srcRect/>
          <a:stretch>
            <a:fillRect/>
          </a:stretch>
        </p:blipFill>
        <p:spPr bwMode="auto">
          <a:xfrm>
            <a:off x="1843088" y="1514475"/>
            <a:ext cx="5457825" cy="3829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a:noFill/>
        </p:spPr>
        <p:txBody>
          <a:bodyPr/>
          <a:lstStyle/>
          <a:p>
            <a:r>
              <a:rPr lang="en-US" smtClean="0"/>
              <a:t>SWAPNA NAIDU</a:t>
            </a:r>
          </a:p>
        </p:txBody>
      </p:sp>
      <p:sp>
        <p:nvSpPr>
          <p:cNvPr id="21507" name="Slide Number Placeholder 2"/>
          <p:cNvSpPr>
            <a:spLocks noGrp="1"/>
          </p:cNvSpPr>
          <p:nvPr>
            <p:ph type="sldNum" sz="quarter" idx="11"/>
          </p:nvPr>
        </p:nvSpPr>
        <p:spPr>
          <a:noFill/>
        </p:spPr>
        <p:txBody>
          <a:bodyPr/>
          <a:lstStyle/>
          <a:p>
            <a:fld id="{039DC059-72C1-4F35-9F02-AD608ABABA8E}" type="slidenum">
              <a:rPr lang="en-US" smtClean="0"/>
              <a:pPr/>
              <a:t>14</a:t>
            </a:fld>
            <a:endParaRPr lang="en-US" smtClean="0"/>
          </a:p>
        </p:txBody>
      </p:sp>
      <p:sp>
        <p:nvSpPr>
          <p:cNvPr id="21508" name="Date Placeholder 3"/>
          <p:cNvSpPr>
            <a:spLocks noGrp="1"/>
          </p:cNvSpPr>
          <p:nvPr>
            <p:ph type="dt" sz="quarter" idx="12"/>
          </p:nvPr>
        </p:nvSpPr>
        <p:spPr>
          <a:noFill/>
        </p:spPr>
        <p:txBody>
          <a:bodyPr/>
          <a:lstStyle/>
          <a:p>
            <a:fld id="{1ECC2A57-6F6D-4E16-9E7D-50650FA94D8B}" type="datetime1">
              <a:rPr lang="en-US" smtClean="0"/>
              <a:pPr/>
              <a:t>5/6/2020</a:t>
            </a:fld>
            <a:endParaRPr lang="en-US" smtClean="0"/>
          </a:p>
        </p:txBody>
      </p:sp>
      <p:pic>
        <p:nvPicPr>
          <p:cNvPr id="21509" name="Picture 4" descr="8.PNG"/>
          <p:cNvPicPr>
            <a:picLocks noChangeAspect="1"/>
          </p:cNvPicPr>
          <p:nvPr/>
        </p:nvPicPr>
        <p:blipFill>
          <a:blip r:embed="rId2"/>
          <a:srcRect/>
          <a:stretch>
            <a:fillRect/>
          </a:stretch>
        </p:blipFill>
        <p:spPr bwMode="auto">
          <a:xfrm>
            <a:off x="1843088" y="1495425"/>
            <a:ext cx="5457825"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p:spPr>
        <p:txBody>
          <a:bodyPr/>
          <a:lstStyle/>
          <a:p>
            <a:r>
              <a:rPr lang="en-US" smtClean="0"/>
              <a:t>SWAPNA NAIDU</a:t>
            </a:r>
          </a:p>
        </p:txBody>
      </p:sp>
      <p:sp>
        <p:nvSpPr>
          <p:cNvPr id="22531" name="Slide Number Placeholder 2"/>
          <p:cNvSpPr>
            <a:spLocks noGrp="1"/>
          </p:cNvSpPr>
          <p:nvPr>
            <p:ph type="sldNum" sz="quarter" idx="11"/>
          </p:nvPr>
        </p:nvSpPr>
        <p:spPr>
          <a:noFill/>
        </p:spPr>
        <p:txBody>
          <a:bodyPr/>
          <a:lstStyle/>
          <a:p>
            <a:fld id="{C248720A-6764-4C88-A6EA-CC8453413DE1}" type="slidenum">
              <a:rPr lang="en-US" smtClean="0"/>
              <a:pPr/>
              <a:t>15</a:t>
            </a:fld>
            <a:endParaRPr lang="en-US" smtClean="0"/>
          </a:p>
        </p:txBody>
      </p:sp>
      <p:sp>
        <p:nvSpPr>
          <p:cNvPr id="22532" name="Date Placeholder 3"/>
          <p:cNvSpPr>
            <a:spLocks noGrp="1"/>
          </p:cNvSpPr>
          <p:nvPr>
            <p:ph type="dt" sz="quarter" idx="12"/>
          </p:nvPr>
        </p:nvSpPr>
        <p:spPr>
          <a:noFill/>
        </p:spPr>
        <p:txBody>
          <a:bodyPr/>
          <a:lstStyle/>
          <a:p>
            <a:fld id="{33F1EDA7-7462-43A9-A4DB-6AC5655EF003}" type="datetime1">
              <a:rPr lang="en-US" smtClean="0"/>
              <a:pPr/>
              <a:t>5/6/2020</a:t>
            </a:fld>
            <a:endParaRPr lang="en-US" smtClean="0"/>
          </a:p>
        </p:txBody>
      </p:sp>
      <p:pic>
        <p:nvPicPr>
          <p:cNvPr id="22533" name="Picture 4" descr="9.PNG"/>
          <p:cNvPicPr>
            <a:picLocks noChangeAspect="1"/>
          </p:cNvPicPr>
          <p:nvPr/>
        </p:nvPicPr>
        <p:blipFill>
          <a:blip r:embed="rId2"/>
          <a:srcRect/>
          <a:stretch>
            <a:fillRect/>
          </a:stretch>
        </p:blipFill>
        <p:spPr bwMode="auto">
          <a:xfrm>
            <a:off x="1952625" y="1519238"/>
            <a:ext cx="5238750" cy="3819525"/>
          </a:xfrm>
          <a:prstGeom prst="rect">
            <a:avLst/>
          </a:prstGeom>
          <a:noFill/>
          <a:ln w="9525">
            <a:noFill/>
            <a:miter lim="800000"/>
            <a:headEnd/>
            <a:tailEnd/>
          </a:ln>
        </p:spPr>
      </p:pic>
      <p:pic>
        <p:nvPicPr>
          <p:cNvPr id="22534" name="Picture 5" descr="10.PNG"/>
          <p:cNvPicPr>
            <a:picLocks noChangeAspect="1"/>
          </p:cNvPicPr>
          <p:nvPr/>
        </p:nvPicPr>
        <p:blipFill>
          <a:blip r:embed="rId3"/>
          <a:srcRect/>
          <a:stretch>
            <a:fillRect/>
          </a:stretch>
        </p:blipFill>
        <p:spPr bwMode="auto">
          <a:xfrm>
            <a:off x="1928813" y="1519238"/>
            <a:ext cx="5286375" cy="3819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a:noFill/>
        </p:spPr>
        <p:txBody>
          <a:bodyPr/>
          <a:lstStyle/>
          <a:p>
            <a:r>
              <a:rPr lang="en-US" smtClean="0"/>
              <a:t>SWAPNA NAIDU</a:t>
            </a:r>
          </a:p>
        </p:txBody>
      </p:sp>
      <p:sp>
        <p:nvSpPr>
          <p:cNvPr id="23555" name="Slide Number Placeholder 2"/>
          <p:cNvSpPr>
            <a:spLocks noGrp="1"/>
          </p:cNvSpPr>
          <p:nvPr>
            <p:ph type="sldNum" sz="quarter" idx="11"/>
          </p:nvPr>
        </p:nvSpPr>
        <p:spPr>
          <a:noFill/>
        </p:spPr>
        <p:txBody>
          <a:bodyPr/>
          <a:lstStyle/>
          <a:p>
            <a:fld id="{582B8174-9335-4309-B0D0-A5857EFA0C54}" type="slidenum">
              <a:rPr lang="en-US" smtClean="0"/>
              <a:pPr/>
              <a:t>16</a:t>
            </a:fld>
            <a:endParaRPr lang="en-US" smtClean="0"/>
          </a:p>
        </p:txBody>
      </p:sp>
      <p:sp>
        <p:nvSpPr>
          <p:cNvPr id="23556" name="Date Placeholder 3"/>
          <p:cNvSpPr>
            <a:spLocks noGrp="1"/>
          </p:cNvSpPr>
          <p:nvPr>
            <p:ph type="dt" sz="quarter" idx="12"/>
          </p:nvPr>
        </p:nvSpPr>
        <p:spPr>
          <a:noFill/>
        </p:spPr>
        <p:txBody>
          <a:bodyPr/>
          <a:lstStyle/>
          <a:p>
            <a:fld id="{F4A69904-D99E-430F-9593-22E9734E8094}" type="datetime1">
              <a:rPr lang="en-US" smtClean="0"/>
              <a:pPr/>
              <a:t>5/6/2020</a:t>
            </a:fld>
            <a:endParaRPr lang="en-US" smtClean="0"/>
          </a:p>
        </p:txBody>
      </p:sp>
      <p:pic>
        <p:nvPicPr>
          <p:cNvPr id="23557" name="Picture 5" descr="11.PNG"/>
          <p:cNvPicPr>
            <a:picLocks noChangeAspect="1"/>
          </p:cNvPicPr>
          <p:nvPr/>
        </p:nvPicPr>
        <p:blipFill>
          <a:blip r:embed="rId2"/>
          <a:srcRect/>
          <a:stretch>
            <a:fillRect/>
          </a:stretch>
        </p:blipFill>
        <p:spPr bwMode="auto">
          <a:xfrm>
            <a:off x="1924050" y="1509713"/>
            <a:ext cx="5295900"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p:spPr>
        <p:txBody>
          <a:bodyPr/>
          <a:lstStyle/>
          <a:p>
            <a:r>
              <a:rPr lang="en-US" smtClean="0"/>
              <a:t>SWAPNA NAIDU</a:t>
            </a:r>
          </a:p>
        </p:txBody>
      </p:sp>
      <p:sp>
        <p:nvSpPr>
          <p:cNvPr id="24579" name="Slide Number Placeholder 2"/>
          <p:cNvSpPr>
            <a:spLocks noGrp="1"/>
          </p:cNvSpPr>
          <p:nvPr>
            <p:ph type="sldNum" sz="quarter" idx="11"/>
          </p:nvPr>
        </p:nvSpPr>
        <p:spPr>
          <a:noFill/>
        </p:spPr>
        <p:txBody>
          <a:bodyPr/>
          <a:lstStyle/>
          <a:p>
            <a:fld id="{BCA5C08F-B516-4246-AA75-9DDACDDA8CF9}" type="slidenum">
              <a:rPr lang="en-US" smtClean="0"/>
              <a:pPr/>
              <a:t>17</a:t>
            </a:fld>
            <a:endParaRPr lang="en-US" smtClean="0"/>
          </a:p>
        </p:txBody>
      </p:sp>
      <p:sp>
        <p:nvSpPr>
          <p:cNvPr id="24580" name="Date Placeholder 3"/>
          <p:cNvSpPr>
            <a:spLocks noGrp="1"/>
          </p:cNvSpPr>
          <p:nvPr>
            <p:ph type="dt" sz="quarter" idx="12"/>
          </p:nvPr>
        </p:nvSpPr>
        <p:spPr>
          <a:noFill/>
        </p:spPr>
        <p:txBody>
          <a:bodyPr/>
          <a:lstStyle/>
          <a:p>
            <a:fld id="{7B9D9E19-0D86-4CAC-81F6-F483901CF3D1}" type="datetime1">
              <a:rPr lang="en-US" smtClean="0"/>
              <a:pPr/>
              <a:t>5/6/2020</a:t>
            </a:fld>
            <a:endParaRPr lang="en-US" smtClean="0"/>
          </a:p>
        </p:txBody>
      </p:sp>
      <p:pic>
        <p:nvPicPr>
          <p:cNvPr id="24581" name="Picture 4" descr="12.PNG"/>
          <p:cNvPicPr>
            <a:picLocks noChangeAspect="1"/>
          </p:cNvPicPr>
          <p:nvPr/>
        </p:nvPicPr>
        <p:blipFill>
          <a:blip r:embed="rId2"/>
          <a:srcRect/>
          <a:stretch>
            <a:fillRect/>
          </a:stretch>
        </p:blipFill>
        <p:spPr bwMode="auto">
          <a:xfrm>
            <a:off x="1543050" y="1400175"/>
            <a:ext cx="6057900" cy="405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p:txBody>
          <a:bodyPr/>
          <a:lstStyle/>
          <a:p>
            <a:endParaRPr lang="en-US" smtClean="0"/>
          </a:p>
        </p:txBody>
      </p:sp>
      <p:sp>
        <p:nvSpPr>
          <p:cNvPr id="25603" name="Content Placeholder 5"/>
          <p:cNvSpPr>
            <a:spLocks noGrp="1"/>
          </p:cNvSpPr>
          <p:nvPr>
            <p:ph idx="1"/>
          </p:nvPr>
        </p:nvSpPr>
        <p:spPr/>
        <p:txBody>
          <a:bodyPr/>
          <a:lstStyle/>
          <a:p>
            <a:r>
              <a:rPr lang="en-US" smtClean="0"/>
              <a:t>INHERITANCE PRGM-1</a:t>
            </a:r>
          </a:p>
          <a:p>
            <a:r>
              <a:rPr lang="en-US" smtClean="0"/>
              <a:t>INHERITANCE PRGM-2</a:t>
            </a:r>
          </a:p>
        </p:txBody>
      </p:sp>
      <p:sp>
        <p:nvSpPr>
          <p:cNvPr id="25604" name="Footer Placeholder 1"/>
          <p:cNvSpPr>
            <a:spLocks noGrp="1"/>
          </p:cNvSpPr>
          <p:nvPr>
            <p:ph type="ftr" sz="quarter" idx="10"/>
          </p:nvPr>
        </p:nvSpPr>
        <p:spPr>
          <a:noFill/>
        </p:spPr>
        <p:txBody>
          <a:bodyPr/>
          <a:lstStyle/>
          <a:p>
            <a:r>
              <a:rPr lang="en-US" smtClean="0"/>
              <a:t>SWAPNA NAIDU</a:t>
            </a:r>
          </a:p>
        </p:txBody>
      </p:sp>
      <p:sp>
        <p:nvSpPr>
          <p:cNvPr id="25605" name="Slide Number Placeholder 2"/>
          <p:cNvSpPr>
            <a:spLocks noGrp="1"/>
          </p:cNvSpPr>
          <p:nvPr>
            <p:ph type="sldNum" sz="quarter" idx="11"/>
          </p:nvPr>
        </p:nvSpPr>
        <p:spPr>
          <a:noFill/>
        </p:spPr>
        <p:txBody>
          <a:bodyPr/>
          <a:lstStyle/>
          <a:p>
            <a:fld id="{B1348F72-BA53-49C1-A137-8AF81ADD2DFF}" type="slidenum">
              <a:rPr lang="en-US" smtClean="0"/>
              <a:pPr/>
              <a:t>18</a:t>
            </a:fld>
            <a:endParaRPr lang="en-US" smtClean="0"/>
          </a:p>
        </p:txBody>
      </p:sp>
      <p:sp>
        <p:nvSpPr>
          <p:cNvPr id="25606" name="Date Placeholder 3"/>
          <p:cNvSpPr>
            <a:spLocks noGrp="1"/>
          </p:cNvSpPr>
          <p:nvPr>
            <p:ph type="dt" sz="quarter" idx="12"/>
          </p:nvPr>
        </p:nvSpPr>
        <p:spPr>
          <a:noFill/>
        </p:spPr>
        <p:txBody>
          <a:bodyPr/>
          <a:lstStyle/>
          <a:p>
            <a:fld id="{80C37BF2-9F6D-4646-89E5-48671659D9A1}" type="datetime1">
              <a:rPr lang="en-US" smtClean="0"/>
              <a:pPr/>
              <a:t>5/6/2020</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6"/>
          <p:cNvSpPr>
            <a:spLocks noGrp="1" noChangeArrowheads="1"/>
          </p:cNvSpPr>
          <p:nvPr>
            <p:ph type="dt" sz="quarter" idx="10"/>
          </p:nvPr>
        </p:nvSpPr>
        <p:spPr>
          <a:noFill/>
        </p:spPr>
        <p:txBody>
          <a:bodyPr/>
          <a:lstStyle/>
          <a:p>
            <a:fld id="{F86B6663-3993-40FC-B9AE-2B4666B03AAF}" type="datetime1">
              <a:rPr lang="en-US" smtClean="0"/>
              <a:pPr/>
              <a:t>5/6/2020</a:t>
            </a:fld>
            <a:endParaRPr lang="en-US" smtClean="0"/>
          </a:p>
        </p:txBody>
      </p:sp>
      <p:sp>
        <p:nvSpPr>
          <p:cNvPr id="9219" name="Rectangle 17"/>
          <p:cNvSpPr>
            <a:spLocks noGrp="1" noChangeArrowheads="1"/>
          </p:cNvSpPr>
          <p:nvPr>
            <p:ph type="ftr" sz="quarter" idx="11"/>
          </p:nvPr>
        </p:nvSpPr>
        <p:spPr>
          <a:noFill/>
        </p:spPr>
        <p:txBody>
          <a:bodyPr/>
          <a:lstStyle/>
          <a:p>
            <a:r>
              <a:rPr lang="en-US" smtClean="0"/>
              <a:t>SWAPNA NAIDU</a:t>
            </a:r>
          </a:p>
        </p:txBody>
      </p:sp>
      <p:sp>
        <p:nvSpPr>
          <p:cNvPr id="9220" name="Rectangle 18"/>
          <p:cNvSpPr>
            <a:spLocks noGrp="1" noChangeArrowheads="1"/>
          </p:cNvSpPr>
          <p:nvPr>
            <p:ph type="sldNum" sz="quarter" idx="12"/>
          </p:nvPr>
        </p:nvSpPr>
        <p:spPr>
          <a:noFill/>
        </p:spPr>
        <p:txBody>
          <a:bodyPr/>
          <a:lstStyle/>
          <a:p>
            <a:fld id="{5BFCD657-45D2-4CA0-9746-10391D2D48C4}" type="slidenum">
              <a:rPr lang="en-US" smtClean="0"/>
              <a:pPr/>
              <a:t>2</a:t>
            </a:fld>
            <a:endParaRPr lang="en-US" smtClean="0"/>
          </a:p>
        </p:txBody>
      </p:sp>
      <p:sp>
        <p:nvSpPr>
          <p:cNvPr id="9221" name="Rectangle 2"/>
          <p:cNvSpPr>
            <a:spLocks noGrp="1" noChangeArrowheads="1"/>
          </p:cNvSpPr>
          <p:nvPr>
            <p:ph type="ctrTitle"/>
          </p:nvPr>
        </p:nvSpPr>
        <p:spPr/>
        <p:txBody>
          <a:bodyPr/>
          <a:lstStyle/>
          <a:p>
            <a:pPr eaLnBrk="1" hangingPunct="1"/>
            <a:r>
              <a:rPr lang="en-US" smtClean="0"/>
              <a:t>Inheritance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smtClean="0"/>
              <a:t>SWAPNA NAIDU</a:t>
            </a:r>
          </a:p>
        </p:txBody>
      </p:sp>
      <p:sp>
        <p:nvSpPr>
          <p:cNvPr id="10243" name="Slide Number Placeholder 4"/>
          <p:cNvSpPr>
            <a:spLocks noGrp="1"/>
          </p:cNvSpPr>
          <p:nvPr>
            <p:ph type="sldNum" sz="quarter" idx="11"/>
          </p:nvPr>
        </p:nvSpPr>
        <p:spPr>
          <a:noFill/>
        </p:spPr>
        <p:txBody>
          <a:bodyPr/>
          <a:lstStyle/>
          <a:p>
            <a:fld id="{9CECF926-0BA2-4931-B0B6-DE9AB412FE50}" type="slidenum">
              <a:rPr lang="en-US" smtClean="0"/>
              <a:pPr/>
              <a:t>3</a:t>
            </a:fld>
            <a:endParaRPr lang="en-US" smtClean="0"/>
          </a:p>
        </p:txBody>
      </p:sp>
      <p:sp>
        <p:nvSpPr>
          <p:cNvPr id="10244" name="Date Placeholder 5"/>
          <p:cNvSpPr>
            <a:spLocks noGrp="1"/>
          </p:cNvSpPr>
          <p:nvPr>
            <p:ph type="dt" sz="quarter" idx="12"/>
          </p:nvPr>
        </p:nvSpPr>
        <p:spPr>
          <a:noFill/>
        </p:spPr>
        <p:txBody>
          <a:bodyPr/>
          <a:lstStyle/>
          <a:p>
            <a:fld id="{073DF333-1D0D-45BF-A10B-91F79A955A45}" type="datetime1">
              <a:rPr lang="en-US" smtClean="0"/>
              <a:pPr/>
              <a:t>5/6/2020</a:t>
            </a:fld>
            <a:endParaRPr lang="en-US" smtClean="0"/>
          </a:p>
        </p:txBody>
      </p:sp>
      <p:sp>
        <p:nvSpPr>
          <p:cNvPr id="10245" name="Rectangle 3"/>
          <p:cNvSpPr>
            <a:spLocks noGrp="1" noChangeArrowheads="1"/>
          </p:cNvSpPr>
          <p:nvPr>
            <p:ph type="body" idx="1"/>
          </p:nvPr>
        </p:nvSpPr>
        <p:spPr>
          <a:xfrm>
            <a:off x="457200" y="762000"/>
            <a:ext cx="8229600" cy="5105400"/>
          </a:xfrm>
        </p:spPr>
        <p:txBody>
          <a:bodyPr/>
          <a:lstStyle/>
          <a:p>
            <a:pPr algn="just" eaLnBrk="1" hangingPunct="1">
              <a:lnSpc>
                <a:spcPct val="90000"/>
              </a:lnSpc>
              <a:buFont typeface="Wingdings" pitchFamily="2" charset="2"/>
              <a:buNone/>
            </a:pPr>
            <a:r>
              <a:rPr lang="en-US" smtClean="0"/>
              <a:t>   Inheritance is most powerful feature of OOPS . In C++ ,it is implemented by creating the new classes from the existing class.</a:t>
            </a:r>
          </a:p>
          <a:p>
            <a:pPr algn="just" eaLnBrk="1" hangingPunct="1">
              <a:lnSpc>
                <a:spcPct val="90000"/>
              </a:lnSpc>
              <a:buFont typeface="Wingdings" pitchFamily="2" charset="2"/>
              <a:buNone/>
            </a:pPr>
            <a:r>
              <a:rPr lang="en-US" smtClean="0"/>
              <a:t>			The main idea behind inheritance is to reused, enhance and increase the reliability of already ,existing code. Because of this the inheritance saves not only the precious time and money but also lessens the burden and frustration of the programmer.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pPr>
              <a:defRPr/>
            </a:pPr>
            <a:endParaRPr lang="en-US" dirty="0" smtClean="0"/>
          </a:p>
          <a:p>
            <a:pPr>
              <a:defRPr/>
            </a:pPr>
            <a:endParaRPr lang="en-US" dirty="0" smtClean="0"/>
          </a:p>
          <a:p>
            <a:pPr>
              <a:defRPr/>
            </a:pPr>
            <a:endParaRPr lang="en-US" dirty="0" smtClean="0"/>
          </a:p>
          <a:p>
            <a:pPr>
              <a:defRPr/>
            </a:pPr>
            <a:endParaRPr lang="en-US" dirty="0" smtClean="0"/>
          </a:p>
          <a:p>
            <a:pPr marL="514350" indent="-514350">
              <a:buFont typeface="+mj-lt"/>
              <a:buAutoNum type="arabicPeriod"/>
              <a:defRPr/>
            </a:pPr>
            <a:r>
              <a:rPr lang="en-US" dirty="0" smtClean="0"/>
              <a:t>BASED ON THE DESIGNMANY CARS ARE MANUFACTURED.</a:t>
            </a:r>
          </a:p>
          <a:p>
            <a:pPr marL="514350" indent="-514350">
              <a:buFont typeface="+mj-lt"/>
              <a:buAutoNum type="arabicPeriod"/>
              <a:defRPr/>
            </a:pPr>
            <a:r>
              <a:rPr lang="en-US" dirty="0" smtClean="0"/>
              <a:t>IF WE WANT A NEW DESIGN WE ARE NOT DESIGNING FROM SCARTCH</a:t>
            </a:r>
          </a:p>
          <a:p>
            <a:pPr marL="514350" indent="-514350">
              <a:buFont typeface="+mj-lt"/>
              <a:buAutoNum type="arabicPeriod"/>
              <a:defRPr/>
            </a:pPr>
            <a:r>
              <a:rPr lang="en-US" dirty="0" smtClean="0"/>
              <a:t>NEW FEATURES ARE ADDED TO THE OLD DESIGN CAR</a:t>
            </a:r>
            <a:endParaRPr lang="en-US" dirty="0"/>
          </a:p>
        </p:txBody>
      </p:sp>
      <p:sp>
        <p:nvSpPr>
          <p:cNvPr id="11267" name="Footer Placeholder 3"/>
          <p:cNvSpPr>
            <a:spLocks noGrp="1"/>
          </p:cNvSpPr>
          <p:nvPr>
            <p:ph type="ftr" sz="quarter" idx="10"/>
          </p:nvPr>
        </p:nvSpPr>
        <p:spPr>
          <a:noFill/>
        </p:spPr>
        <p:txBody>
          <a:bodyPr/>
          <a:lstStyle/>
          <a:p>
            <a:r>
              <a:rPr lang="en-US" smtClean="0"/>
              <a:t>SWAPNA NAIDU</a:t>
            </a:r>
          </a:p>
        </p:txBody>
      </p:sp>
      <p:sp>
        <p:nvSpPr>
          <p:cNvPr id="11268" name="Slide Number Placeholder 4"/>
          <p:cNvSpPr>
            <a:spLocks noGrp="1"/>
          </p:cNvSpPr>
          <p:nvPr>
            <p:ph type="sldNum" sz="quarter" idx="11"/>
          </p:nvPr>
        </p:nvSpPr>
        <p:spPr>
          <a:noFill/>
        </p:spPr>
        <p:txBody>
          <a:bodyPr/>
          <a:lstStyle/>
          <a:p>
            <a:fld id="{C953303B-6E15-48E2-A288-63DED225B05F}" type="slidenum">
              <a:rPr lang="en-US" smtClean="0"/>
              <a:pPr/>
              <a:t>4</a:t>
            </a:fld>
            <a:endParaRPr lang="en-US" smtClean="0"/>
          </a:p>
        </p:txBody>
      </p:sp>
      <p:sp>
        <p:nvSpPr>
          <p:cNvPr id="11269" name="Date Placeholder 5"/>
          <p:cNvSpPr>
            <a:spLocks noGrp="1"/>
          </p:cNvSpPr>
          <p:nvPr>
            <p:ph type="dt" sz="quarter" idx="12"/>
          </p:nvPr>
        </p:nvSpPr>
        <p:spPr>
          <a:noFill/>
        </p:spPr>
        <p:txBody>
          <a:bodyPr/>
          <a:lstStyle/>
          <a:p>
            <a:fld id="{CE6E5B7E-1E6E-4CFD-AFB6-D5677F3F43FC}" type="datetime1">
              <a:rPr lang="en-US" smtClean="0"/>
              <a:pPr/>
              <a:t>5/6/2020</a:t>
            </a:fld>
            <a:endParaRPr lang="en-US" smtClean="0"/>
          </a:p>
        </p:txBody>
      </p:sp>
      <p:sp>
        <p:nvSpPr>
          <p:cNvPr id="11270" name="Rectangle 6"/>
          <p:cNvSpPr>
            <a:spLocks noChangeArrowheads="1"/>
          </p:cNvSpPr>
          <p:nvPr/>
        </p:nvSpPr>
        <p:spPr bwMode="auto">
          <a:xfrm>
            <a:off x="1447800" y="1219200"/>
            <a:ext cx="2286000" cy="838200"/>
          </a:xfrm>
          <a:prstGeom prst="rect">
            <a:avLst/>
          </a:prstGeom>
          <a:solidFill>
            <a:schemeClr val="accent1"/>
          </a:solidFill>
          <a:ln w="9525" algn="ctr">
            <a:solidFill>
              <a:schemeClr val="tx1"/>
            </a:solidFill>
            <a:round/>
            <a:headEnd/>
            <a:tailEnd/>
          </a:ln>
        </p:spPr>
        <p:txBody>
          <a:bodyPr/>
          <a:lstStyle/>
          <a:p>
            <a:r>
              <a:rPr lang="en-US"/>
              <a:t>CAR</a:t>
            </a:r>
          </a:p>
        </p:txBody>
      </p:sp>
      <p:cxnSp>
        <p:nvCxnSpPr>
          <p:cNvPr id="11271" name="Straight Arrow Connector 8"/>
          <p:cNvCxnSpPr>
            <a:cxnSpLocks noChangeShapeType="1"/>
          </p:cNvCxnSpPr>
          <p:nvPr/>
        </p:nvCxnSpPr>
        <p:spPr bwMode="auto">
          <a:xfrm rot="5400000">
            <a:off x="2247901" y="2476500"/>
            <a:ext cx="685800" cy="3175"/>
          </a:xfrm>
          <a:prstGeom prst="straightConnector1">
            <a:avLst/>
          </a:prstGeom>
          <a:noFill/>
          <a:ln w="9525" algn="ctr">
            <a:solidFill>
              <a:schemeClr val="tx1"/>
            </a:solidFill>
            <a:round/>
            <a:headEnd/>
            <a:tailEnd type="arrow"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457200"/>
            <a:ext cx="8229600" cy="6172200"/>
          </a:xfrm>
        </p:spPr>
        <p:txBody>
          <a:bodyPr/>
          <a:lstStyle/>
          <a:p>
            <a:pPr marL="514350" indent="-514350">
              <a:buFont typeface="Arial" charset="0"/>
              <a:buAutoNum type="arabicPeriod"/>
            </a:pPr>
            <a:r>
              <a:rPr lang="en-US" smtClean="0"/>
              <a:t>SIMILARILY TV VERSIONS</a:t>
            </a:r>
          </a:p>
          <a:p>
            <a:pPr marL="514350" indent="-514350">
              <a:buFont typeface="Arial" charset="0"/>
              <a:buAutoNum type="arabicPeriod"/>
            </a:pPr>
            <a:r>
              <a:rPr lang="en-US" smtClean="0"/>
              <a:t>SAME CONCEPTS WE R USING IN PROGRAMMING.</a:t>
            </a:r>
          </a:p>
          <a:p>
            <a:pPr marL="514350" indent="-514350">
              <a:buFont typeface="Wingdings" pitchFamily="2" charset="2"/>
              <a:buNone/>
            </a:pPr>
            <a:r>
              <a:rPr lang="en-US" smtClean="0"/>
              <a:t>FOR EX:</a:t>
            </a:r>
          </a:p>
          <a:p>
            <a:pPr marL="514350" indent="-514350">
              <a:buFont typeface="Wingdings" pitchFamily="2" charset="2"/>
              <a:buNone/>
            </a:pPr>
            <a:r>
              <a:rPr lang="en-US" smtClean="0"/>
              <a:t>CLASS RECTANGLE          LENGTH,BREADTH</a:t>
            </a:r>
          </a:p>
          <a:p>
            <a:pPr marL="514350" indent="-514350">
              <a:buFont typeface="Wingdings" pitchFamily="2" charset="2"/>
              <a:buNone/>
            </a:pPr>
            <a:r>
              <a:rPr lang="en-US" smtClean="0"/>
              <a:t>CUBOID ---LENGTH,BREADTH AND HEIGHT.</a:t>
            </a:r>
          </a:p>
          <a:p>
            <a:pPr marL="514350" indent="-514350">
              <a:buFont typeface="Wingdings" pitchFamily="2" charset="2"/>
              <a:buNone/>
            </a:pPr>
            <a:r>
              <a:rPr lang="en-US" smtClean="0"/>
              <a:t>SO WE CAN REUSE THE LENGTH AND BREADTH FROM BASE CLASS RECTANGLE</a:t>
            </a:r>
          </a:p>
        </p:txBody>
      </p:sp>
      <p:sp>
        <p:nvSpPr>
          <p:cNvPr id="12291" name="Footer Placeholder 3"/>
          <p:cNvSpPr>
            <a:spLocks noGrp="1"/>
          </p:cNvSpPr>
          <p:nvPr>
            <p:ph type="ftr" sz="quarter" idx="10"/>
          </p:nvPr>
        </p:nvSpPr>
        <p:spPr>
          <a:noFill/>
        </p:spPr>
        <p:txBody>
          <a:bodyPr/>
          <a:lstStyle/>
          <a:p>
            <a:r>
              <a:rPr lang="en-US" smtClean="0"/>
              <a:t>SWAPNA NAIDU</a:t>
            </a:r>
          </a:p>
        </p:txBody>
      </p:sp>
      <p:sp>
        <p:nvSpPr>
          <p:cNvPr id="12292" name="Slide Number Placeholder 4"/>
          <p:cNvSpPr>
            <a:spLocks noGrp="1"/>
          </p:cNvSpPr>
          <p:nvPr>
            <p:ph type="sldNum" sz="quarter" idx="11"/>
          </p:nvPr>
        </p:nvSpPr>
        <p:spPr>
          <a:noFill/>
        </p:spPr>
        <p:txBody>
          <a:bodyPr/>
          <a:lstStyle/>
          <a:p>
            <a:fld id="{DC94B051-1743-4DCD-A435-0F20ACD62E50}" type="slidenum">
              <a:rPr lang="en-US" smtClean="0"/>
              <a:pPr/>
              <a:t>5</a:t>
            </a:fld>
            <a:endParaRPr lang="en-US" smtClean="0"/>
          </a:p>
        </p:txBody>
      </p:sp>
      <p:sp>
        <p:nvSpPr>
          <p:cNvPr id="12293" name="Date Placeholder 5"/>
          <p:cNvSpPr>
            <a:spLocks noGrp="1"/>
          </p:cNvSpPr>
          <p:nvPr>
            <p:ph type="dt" sz="quarter" idx="12"/>
          </p:nvPr>
        </p:nvSpPr>
        <p:spPr>
          <a:noFill/>
        </p:spPr>
        <p:txBody>
          <a:bodyPr/>
          <a:lstStyle/>
          <a:p>
            <a:fld id="{7EE243E3-A4E6-4193-A288-351286572BF0}" type="datetime1">
              <a:rPr lang="en-US" smtClean="0"/>
              <a:pPr/>
              <a:t>5/6/2020</a:t>
            </a:fld>
            <a:endParaRPr lang="en-US" smtClean="0"/>
          </a:p>
        </p:txBody>
      </p:sp>
      <p:cxnSp>
        <p:nvCxnSpPr>
          <p:cNvPr id="12294" name="Straight Arrow Connector 7"/>
          <p:cNvCxnSpPr>
            <a:cxnSpLocks noChangeShapeType="1"/>
          </p:cNvCxnSpPr>
          <p:nvPr/>
        </p:nvCxnSpPr>
        <p:spPr bwMode="auto">
          <a:xfrm>
            <a:off x="4572000" y="3276600"/>
            <a:ext cx="914400" cy="76200"/>
          </a:xfrm>
          <a:prstGeom prst="straightConnector1">
            <a:avLst/>
          </a:prstGeom>
          <a:noFill/>
          <a:ln w="9525" algn="ctr">
            <a:solidFill>
              <a:schemeClr val="tx1"/>
            </a:solidFill>
            <a:round/>
            <a:headEnd/>
            <a:tailEnd type="arrow"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457200"/>
            <a:ext cx="8229600" cy="838200"/>
          </a:xfrm>
        </p:spPr>
        <p:txBody>
          <a:bodyPr/>
          <a:lstStyle/>
          <a:p>
            <a:r>
              <a:rPr lang="en-US" smtClean="0"/>
              <a:t>Inheritance </a:t>
            </a:r>
          </a:p>
        </p:txBody>
      </p:sp>
      <p:sp>
        <p:nvSpPr>
          <p:cNvPr id="13315" name="Content Placeholder 2"/>
          <p:cNvSpPr>
            <a:spLocks noGrp="1"/>
          </p:cNvSpPr>
          <p:nvPr>
            <p:ph idx="1"/>
          </p:nvPr>
        </p:nvSpPr>
        <p:spPr>
          <a:xfrm>
            <a:off x="457200" y="1295400"/>
            <a:ext cx="8229600" cy="4572000"/>
          </a:xfrm>
        </p:spPr>
        <p:txBody>
          <a:bodyPr/>
          <a:lstStyle/>
          <a:p>
            <a:endParaRPr lang="en-US" smtClean="0"/>
          </a:p>
          <a:p>
            <a:endParaRPr lang="en-US" smtClean="0"/>
          </a:p>
          <a:p>
            <a:endParaRPr lang="en-US" smtClean="0"/>
          </a:p>
          <a:p>
            <a:endParaRPr lang="en-US" smtClean="0"/>
          </a:p>
          <a:p>
            <a:endParaRPr lang="en-US" smtClean="0"/>
          </a:p>
          <a:p>
            <a:r>
              <a:rPr lang="en-US" smtClean="0"/>
              <a:t>                      </a:t>
            </a:r>
          </a:p>
        </p:txBody>
      </p:sp>
      <p:sp>
        <p:nvSpPr>
          <p:cNvPr id="13316" name="Footer Placeholder 3"/>
          <p:cNvSpPr>
            <a:spLocks noGrp="1"/>
          </p:cNvSpPr>
          <p:nvPr>
            <p:ph type="ftr" sz="quarter" idx="10"/>
          </p:nvPr>
        </p:nvSpPr>
        <p:spPr>
          <a:noFill/>
        </p:spPr>
        <p:txBody>
          <a:bodyPr/>
          <a:lstStyle/>
          <a:p>
            <a:r>
              <a:rPr lang="en-US" smtClean="0"/>
              <a:t>SWAPNA NAIDU</a:t>
            </a:r>
          </a:p>
        </p:txBody>
      </p:sp>
      <p:sp>
        <p:nvSpPr>
          <p:cNvPr id="13317" name="Slide Number Placeholder 4"/>
          <p:cNvSpPr>
            <a:spLocks noGrp="1"/>
          </p:cNvSpPr>
          <p:nvPr>
            <p:ph type="sldNum" sz="quarter" idx="11"/>
          </p:nvPr>
        </p:nvSpPr>
        <p:spPr>
          <a:noFill/>
        </p:spPr>
        <p:txBody>
          <a:bodyPr/>
          <a:lstStyle/>
          <a:p>
            <a:fld id="{D061BA9B-38E3-4580-94E0-DF9171EF00C1}" type="slidenum">
              <a:rPr lang="en-US" smtClean="0"/>
              <a:pPr/>
              <a:t>6</a:t>
            </a:fld>
            <a:endParaRPr lang="en-US" smtClean="0"/>
          </a:p>
        </p:txBody>
      </p:sp>
      <p:sp>
        <p:nvSpPr>
          <p:cNvPr id="13318" name="Date Placeholder 5"/>
          <p:cNvSpPr>
            <a:spLocks noGrp="1"/>
          </p:cNvSpPr>
          <p:nvPr>
            <p:ph type="dt" sz="quarter" idx="12"/>
          </p:nvPr>
        </p:nvSpPr>
        <p:spPr>
          <a:noFill/>
        </p:spPr>
        <p:txBody>
          <a:bodyPr/>
          <a:lstStyle/>
          <a:p>
            <a:fld id="{CD22A17C-FEE8-408E-928D-12A22611EAEA}" type="datetime1">
              <a:rPr lang="en-US" smtClean="0"/>
              <a:pPr/>
              <a:t>5/6/2020</a:t>
            </a:fld>
            <a:endParaRPr lang="en-US" smtClean="0"/>
          </a:p>
        </p:txBody>
      </p:sp>
      <p:sp>
        <p:nvSpPr>
          <p:cNvPr id="13319" name="Rectangle 6"/>
          <p:cNvSpPr>
            <a:spLocks noChangeArrowheads="1"/>
          </p:cNvSpPr>
          <p:nvPr/>
        </p:nvSpPr>
        <p:spPr bwMode="auto">
          <a:xfrm>
            <a:off x="3276600" y="1752600"/>
            <a:ext cx="2514600" cy="1066800"/>
          </a:xfrm>
          <a:prstGeom prst="rect">
            <a:avLst/>
          </a:prstGeom>
          <a:solidFill>
            <a:schemeClr val="accent1"/>
          </a:solidFill>
          <a:ln w="9525" algn="ctr">
            <a:solidFill>
              <a:schemeClr val="tx1"/>
            </a:solidFill>
            <a:round/>
            <a:headEnd/>
            <a:tailEnd/>
          </a:ln>
        </p:spPr>
        <p:txBody>
          <a:bodyPr/>
          <a:lstStyle/>
          <a:p>
            <a:r>
              <a:rPr lang="en-US"/>
              <a:t>BASE CLASS</a:t>
            </a:r>
          </a:p>
        </p:txBody>
      </p:sp>
      <p:sp>
        <p:nvSpPr>
          <p:cNvPr id="13320" name="Rectangle 7"/>
          <p:cNvSpPr>
            <a:spLocks noChangeArrowheads="1"/>
          </p:cNvSpPr>
          <p:nvPr/>
        </p:nvSpPr>
        <p:spPr bwMode="auto">
          <a:xfrm>
            <a:off x="3352800" y="3962400"/>
            <a:ext cx="2514600" cy="1066800"/>
          </a:xfrm>
          <a:prstGeom prst="rect">
            <a:avLst/>
          </a:prstGeom>
          <a:solidFill>
            <a:schemeClr val="accent1"/>
          </a:solidFill>
          <a:ln w="9525" algn="ctr">
            <a:solidFill>
              <a:schemeClr val="tx1"/>
            </a:solidFill>
            <a:round/>
            <a:headEnd/>
            <a:tailEnd/>
          </a:ln>
        </p:spPr>
        <p:txBody>
          <a:bodyPr/>
          <a:lstStyle/>
          <a:p>
            <a:r>
              <a:rPr lang="en-US"/>
              <a:t>DERIVED CLASS</a:t>
            </a:r>
          </a:p>
        </p:txBody>
      </p:sp>
      <p:cxnSp>
        <p:nvCxnSpPr>
          <p:cNvPr id="13321" name="Straight Arrow Connector 9"/>
          <p:cNvCxnSpPr>
            <a:cxnSpLocks noChangeShapeType="1"/>
          </p:cNvCxnSpPr>
          <p:nvPr/>
        </p:nvCxnSpPr>
        <p:spPr bwMode="auto">
          <a:xfrm rot="5400000" flipH="1" flipV="1">
            <a:off x="4419601" y="3352800"/>
            <a:ext cx="914400" cy="3175"/>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381000"/>
            <a:ext cx="8229600" cy="6248400"/>
          </a:xfrm>
        </p:spPr>
        <p:txBody>
          <a:bodyPr/>
          <a:lstStyle/>
          <a:p>
            <a:r>
              <a:rPr lang="en-US" sz="1000" smtClean="0">
                <a:latin typeface="Arial Black" pitchFamily="34" charset="0"/>
              </a:rPr>
              <a:t>#INCLUDE&lt;IOSTREAM&gt;</a:t>
            </a:r>
          </a:p>
          <a:p>
            <a:r>
              <a:rPr lang="en-US" sz="1000" smtClean="0">
                <a:latin typeface="Arial Black" pitchFamily="34" charset="0"/>
              </a:rPr>
              <a:t>USING NAMESPACE STD;</a:t>
            </a:r>
          </a:p>
          <a:p>
            <a:r>
              <a:rPr lang="en-US" sz="1000" smtClean="0">
                <a:latin typeface="Arial Black" pitchFamily="34" charset="0"/>
              </a:rPr>
              <a:t>CLASS BASE</a:t>
            </a:r>
          </a:p>
          <a:p>
            <a:r>
              <a:rPr lang="en-US" sz="1000" smtClean="0">
                <a:latin typeface="Arial Black" pitchFamily="34" charset="0"/>
              </a:rPr>
              <a:t>{</a:t>
            </a:r>
          </a:p>
          <a:p>
            <a:r>
              <a:rPr lang="en-US" sz="1000" smtClean="0">
                <a:latin typeface="Arial Black" pitchFamily="34" charset="0"/>
              </a:rPr>
              <a:t>PUBLIC:</a:t>
            </a:r>
          </a:p>
          <a:p>
            <a:r>
              <a:rPr lang="en-US" sz="1000" smtClean="0">
                <a:latin typeface="Arial Black" pitchFamily="34" charset="0"/>
              </a:rPr>
              <a:t>INT X;</a:t>
            </a:r>
          </a:p>
          <a:p>
            <a:r>
              <a:rPr lang="en-US" sz="1000" smtClean="0">
                <a:latin typeface="Arial Black" pitchFamily="34" charset="0"/>
              </a:rPr>
              <a:t>VOID SHOW()</a:t>
            </a:r>
          </a:p>
          <a:p>
            <a:r>
              <a:rPr lang="en-US" sz="1000" smtClean="0">
                <a:latin typeface="Arial Black" pitchFamily="34" charset="0"/>
              </a:rPr>
              <a:t>{</a:t>
            </a:r>
          </a:p>
          <a:p>
            <a:r>
              <a:rPr lang="en-US" sz="1000" smtClean="0">
                <a:latin typeface="Arial Black" pitchFamily="34" charset="0"/>
              </a:rPr>
              <a:t>COUT&lt;&lt;”X=”&lt;&lt;X;</a:t>
            </a:r>
          </a:p>
          <a:p>
            <a:r>
              <a:rPr lang="en-US" sz="1000" smtClean="0">
                <a:latin typeface="Arial Black" pitchFamily="34" charset="0"/>
              </a:rPr>
              <a:t>}</a:t>
            </a:r>
          </a:p>
          <a:p>
            <a:r>
              <a:rPr lang="en-US" sz="1000" smtClean="0">
                <a:latin typeface="Arial Black" pitchFamily="34" charset="0"/>
              </a:rPr>
              <a:t>};</a:t>
            </a:r>
          </a:p>
          <a:p>
            <a:r>
              <a:rPr lang="en-US" sz="1000" smtClean="0">
                <a:latin typeface="Arial Black" pitchFamily="34" charset="0"/>
              </a:rPr>
              <a:t>CLASS DERIVED: PUBLIC BASE</a:t>
            </a:r>
          </a:p>
          <a:p>
            <a:r>
              <a:rPr lang="en-US" sz="1000" smtClean="0">
                <a:latin typeface="Arial Black" pitchFamily="34" charset="0"/>
              </a:rPr>
              <a:t>{</a:t>
            </a:r>
          </a:p>
          <a:p>
            <a:r>
              <a:rPr lang="en-US" sz="1000" smtClean="0">
                <a:latin typeface="Arial Black" pitchFamily="34" charset="0"/>
              </a:rPr>
              <a:t>PUBLIC:</a:t>
            </a:r>
          </a:p>
          <a:p>
            <a:r>
              <a:rPr lang="en-US" sz="1000" smtClean="0">
                <a:latin typeface="Arial Black" pitchFamily="34" charset="0"/>
              </a:rPr>
              <a:t>INT Y;</a:t>
            </a:r>
          </a:p>
          <a:p>
            <a:r>
              <a:rPr lang="en-US" sz="1000" smtClean="0">
                <a:latin typeface="Arial Black" pitchFamily="34" charset="0"/>
              </a:rPr>
              <a:t>VOID DISPLAY()</a:t>
            </a:r>
          </a:p>
          <a:p>
            <a:r>
              <a:rPr lang="en-US" sz="1000" smtClean="0">
                <a:latin typeface="Arial Black" pitchFamily="34" charset="0"/>
              </a:rPr>
              <a:t>{</a:t>
            </a:r>
          </a:p>
          <a:p>
            <a:r>
              <a:rPr lang="en-US" sz="1000" smtClean="0">
                <a:latin typeface="Arial Black" pitchFamily="34" charset="0"/>
              </a:rPr>
              <a:t>COUT&lt;&lt;X&lt;&lt;” “ &lt;&lt;Y;</a:t>
            </a:r>
          </a:p>
          <a:p>
            <a:r>
              <a:rPr lang="en-US" sz="1000" smtClean="0">
                <a:latin typeface="Arial Black" pitchFamily="34" charset="0"/>
              </a:rPr>
              <a:t>}</a:t>
            </a:r>
          </a:p>
          <a:p>
            <a:r>
              <a:rPr lang="en-US" sz="1000" smtClean="0">
                <a:latin typeface="Arial Black" pitchFamily="34" charset="0"/>
              </a:rPr>
              <a:t>};</a:t>
            </a:r>
          </a:p>
          <a:p>
            <a:r>
              <a:rPr lang="en-US" sz="1000" smtClean="0">
                <a:latin typeface="Arial Black" pitchFamily="34" charset="0"/>
              </a:rPr>
              <a:t>INT MAIN()</a:t>
            </a:r>
          </a:p>
          <a:p>
            <a:r>
              <a:rPr lang="en-US" sz="1000" smtClean="0">
                <a:latin typeface="Arial Black" pitchFamily="34" charset="0"/>
              </a:rPr>
              <a:t>{</a:t>
            </a:r>
          </a:p>
          <a:p>
            <a:r>
              <a:rPr lang="en-US" sz="1000" smtClean="0">
                <a:latin typeface="Arial Black" pitchFamily="34" charset="0"/>
              </a:rPr>
              <a:t>BASE B;</a:t>
            </a:r>
          </a:p>
          <a:p>
            <a:r>
              <a:rPr lang="en-US" sz="1000" smtClean="0">
                <a:latin typeface="Arial Black" pitchFamily="34" charset="0"/>
              </a:rPr>
              <a:t>B.X=25;</a:t>
            </a:r>
          </a:p>
          <a:p>
            <a:r>
              <a:rPr lang="en-US" sz="1000" smtClean="0">
                <a:latin typeface="Arial Black" pitchFamily="34" charset="0"/>
              </a:rPr>
              <a:t>B.SHOW();-------</a:t>
            </a:r>
            <a:r>
              <a:rPr lang="en-US" sz="1000" smtClean="0">
                <a:latin typeface="Arial Black" pitchFamily="34" charset="0"/>
                <a:sym typeface="Wingdings" pitchFamily="2" charset="2"/>
              </a:rPr>
              <a:t></a:t>
            </a:r>
            <a:r>
              <a:rPr lang="en-US" sz="1000" smtClean="0">
                <a:latin typeface="Arial Black" pitchFamily="34" charset="0"/>
              </a:rPr>
              <a:t>DISPLAYS  X VALUE</a:t>
            </a:r>
          </a:p>
          <a:p>
            <a:r>
              <a:rPr lang="en-US" sz="1000" smtClean="0">
                <a:latin typeface="Arial Black" pitchFamily="34" charset="0"/>
              </a:rPr>
              <a:t>DERIVED D;</a:t>
            </a:r>
          </a:p>
          <a:p>
            <a:r>
              <a:rPr lang="en-US" sz="1000" smtClean="0">
                <a:latin typeface="Arial Black" pitchFamily="34" charset="0"/>
              </a:rPr>
              <a:t>D.X=20;</a:t>
            </a:r>
          </a:p>
          <a:p>
            <a:r>
              <a:rPr lang="en-US" sz="1000" smtClean="0">
                <a:latin typeface="Arial Black" pitchFamily="34" charset="0"/>
              </a:rPr>
              <a:t>D.Y=30;</a:t>
            </a:r>
          </a:p>
          <a:p>
            <a:r>
              <a:rPr lang="en-US" sz="1000" smtClean="0">
                <a:latin typeface="Arial Black" pitchFamily="34" charset="0"/>
              </a:rPr>
              <a:t>D.DISPLAY();----</a:t>
            </a:r>
            <a:r>
              <a:rPr lang="en-US" sz="1000" smtClean="0">
                <a:latin typeface="Arial Black" pitchFamily="34" charset="0"/>
                <a:sym typeface="Wingdings" pitchFamily="2" charset="2"/>
              </a:rPr>
              <a:t></a:t>
            </a:r>
            <a:r>
              <a:rPr lang="en-US" sz="1000" smtClean="0">
                <a:latin typeface="Arial Black" pitchFamily="34" charset="0"/>
              </a:rPr>
              <a:t> DISPLAYS BOTH X AND Y VALUE</a:t>
            </a:r>
          </a:p>
          <a:p>
            <a:r>
              <a:rPr lang="en-US" sz="1000" smtClean="0">
                <a:latin typeface="Arial Black" pitchFamily="34" charset="0"/>
              </a:rPr>
              <a:t>}</a:t>
            </a:r>
          </a:p>
          <a:p>
            <a:endParaRPr lang="en-US" sz="900" smtClean="0"/>
          </a:p>
        </p:txBody>
      </p:sp>
      <p:sp>
        <p:nvSpPr>
          <p:cNvPr id="14339" name="Footer Placeholder 3"/>
          <p:cNvSpPr>
            <a:spLocks noGrp="1"/>
          </p:cNvSpPr>
          <p:nvPr>
            <p:ph type="ftr" sz="quarter" idx="10"/>
          </p:nvPr>
        </p:nvSpPr>
        <p:spPr>
          <a:noFill/>
        </p:spPr>
        <p:txBody>
          <a:bodyPr/>
          <a:lstStyle/>
          <a:p>
            <a:r>
              <a:rPr lang="en-US" smtClean="0"/>
              <a:t>SWAPNA NAIDU</a:t>
            </a:r>
          </a:p>
        </p:txBody>
      </p:sp>
      <p:sp>
        <p:nvSpPr>
          <p:cNvPr id="14340" name="Slide Number Placeholder 4"/>
          <p:cNvSpPr>
            <a:spLocks noGrp="1"/>
          </p:cNvSpPr>
          <p:nvPr>
            <p:ph type="sldNum" sz="quarter" idx="11"/>
          </p:nvPr>
        </p:nvSpPr>
        <p:spPr>
          <a:noFill/>
        </p:spPr>
        <p:txBody>
          <a:bodyPr/>
          <a:lstStyle/>
          <a:p>
            <a:fld id="{F112135D-A8ED-4A02-9979-F41DFBD215B9}" type="slidenum">
              <a:rPr lang="en-US" smtClean="0"/>
              <a:pPr/>
              <a:t>7</a:t>
            </a:fld>
            <a:endParaRPr lang="en-US" smtClean="0"/>
          </a:p>
        </p:txBody>
      </p:sp>
      <p:sp>
        <p:nvSpPr>
          <p:cNvPr id="14341" name="Date Placeholder 5"/>
          <p:cNvSpPr>
            <a:spLocks noGrp="1"/>
          </p:cNvSpPr>
          <p:nvPr>
            <p:ph type="dt" sz="quarter" idx="12"/>
          </p:nvPr>
        </p:nvSpPr>
        <p:spPr>
          <a:noFill/>
        </p:spPr>
        <p:txBody>
          <a:bodyPr/>
          <a:lstStyle/>
          <a:p>
            <a:fld id="{6A1E5AAC-BBFE-474C-88D7-CC00BF66EA7A}" type="datetime1">
              <a:rPr lang="en-US" smtClean="0"/>
              <a:pPr/>
              <a:t>5/6/2020</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smtClean="0"/>
          </a:p>
        </p:txBody>
      </p:sp>
      <p:sp>
        <p:nvSpPr>
          <p:cNvPr id="15363" name="Content Placeholder 2"/>
          <p:cNvSpPr>
            <a:spLocks noGrp="1"/>
          </p:cNvSpPr>
          <p:nvPr>
            <p:ph idx="1"/>
          </p:nvPr>
        </p:nvSpPr>
        <p:spPr>
          <a:xfrm>
            <a:off x="457200" y="0"/>
            <a:ext cx="8229600" cy="5867400"/>
          </a:xfrm>
        </p:spPr>
        <p:txBody>
          <a:bodyPr/>
          <a:lstStyle/>
          <a:p>
            <a:endParaRPr lang="en-US" smtClean="0"/>
          </a:p>
        </p:txBody>
      </p:sp>
      <p:sp>
        <p:nvSpPr>
          <p:cNvPr id="15364" name="Footer Placeholder 3"/>
          <p:cNvSpPr>
            <a:spLocks noGrp="1"/>
          </p:cNvSpPr>
          <p:nvPr>
            <p:ph type="ftr" sz="quarter" idx="10"/>
          </p:nvPr>
        </p:nvSpPr>
        <p:spPr>
          <a:noFill/>
        </p:spPr>
        <p:txBody>
          <a:bodyPr/>
          <a:lstStyle/>
          <a:p>
            <a:r>
              <a:rPr lang="en-US" smtClean="0"/>
              <a:t>SWAPNA NAIDU</a:t>
            </a:r>
          </a:p>
        </p:txBody>
      </p:sp>
      <p:sp>
        <p:nvSpPr>
          <p:cNvPr id="15365" name="Slide Number Placeholder 4"/>
          <p:cNvSpPr>
            <a:spLocks noGrp="1"/>
          </p:cNvSpPr>
          <p:nvPr>
            <p:ph type="sldNum" sz="quarter" idx="11"/>
          </p:nvPr>
        </p:nvSpPr>
        <p:spPr>
          <a:noFill/>
        </p:spPr>
        <p:txBody>
          <a:bodyPr/>
          <a:lstStyle/>
          <a:p>
            <a:fld id="{8EF8554C-9E58-4A51-A41F-687555D3596F}" type="slidenum">
              <a:rPr lang="en-US" smtClean="0"/>
              <a:pPr/>
              <a:t>8</a:t>
            </a:fld>
            <a:endParaRPr lang="en-US" smtClean="0"/>
          </a:p>
        </p:txBody>
      </p:sp>
      <p:sp>
        <p:nvSpPr>
          <p:cNvPr id="15366" name="Date Placeholder 5"/>
          <p:cNvSpPr>
            <a:spLocks noGrp="1"/>
          </p:cNvSpPr>
          <p:nvPr>
            <p:ph type="dt" sz="quarter" idx="12"/>
          </p:nvPr>
        </p:nvSpPr>
        <p:spPr>
          <a:noFill/>
        </p:spPr>
        <p:txBody>
          <a:bodyPr/>
          <a:lstStyle/>
          <a:p>
            <a:fld id="{219594CA-ABB1-46A5-98C8-AF7027B30F76}" type="datetime1">
              <a:rPr lang="en-US" smtClean="0"/>
              <a:pPr/>
              <a:t>5/6/2020</a:t>
            </a:fld>
            <a:endParaRPr lang="en-US" smtClean="0"/>
          </a:p>
        </p:txBody>
      </p:sp>
      <p:sp>
        <p:nvSpPr>
          <p:cNvPr id="15367" name="Rectangle 6"/>
          <p:cNvSpPr>
            <a:spLocks noChangeArrowheads="1"/>
          </p:cNvSpPr>
          <p:nvPr/>
        </p:nvSpPr>
        <p:spPr bwMode="auto">
          <a:xfrm>
            <a:off x="762000" y="2667000"/>
            <a:ext cx="2971800" cy="2286000"/>
          </a:xfrm>
          <a:prstGeom prst="rect">
            <a:avLst/>
          </a:prstGeom>
          <a:solidFill>
            <a:schemeClr val="accent1"/>
          </a:solidFill>
          <a:ln w="9525" algn="ctr">
            <a:solidFill>
              <a:schemeClr val="tx1"/>
            </a:solidFill>
            <a:round/>
            <a:headEnd/>
            <a:tailEnd/>
          </a:ln>
        </p:spPr>
        <p:txBody>
          <a:bodyPr/>
          <a:lstStyle/>
          <a:p>
            <a:r>
              <a:rPr lang="en-US"/>
              <a:t>Base class:</a:t>
            </a:r>
          </a:p>
          <a:p>
            <a:endParaRPr lang="en-US"/>
          </a:p>
          <a:p>
            <a:endParaRPr lang="en-US"/>
          </a:p>
        </p:txBody>
      </p:sp>
      <p:sp>
        <p:nvSpPr>
          <p:cNvPr id="15368" name="Rectangle 7"/>
          <p:cNvSpPr>
            <a:spLocks noChangeArrowheads="1"/>
          </p:cNvSpPr>
          <p:nvPr/>
        </p:nvSpPr>
        <p:spPr bwMode="auto">
          <a:xfrm>
            <a:off x="5257800" y="2819400"/>
            <a:ext cx="3048000" cy="2362200"/>
          </a:xfrm>
          <a:prstGeom prst="rect">
            <a:avLst/>
          </a:prstGeom>
          <a:solidFill>
            <a:schemeClr val="accent1"/>
          </a:solidFill>
          <a:ln w="9525" algn="ctr">
            <a:solidFill>
              <a:schemeClr val="tx1"/>
            </a:solidFill>
            <a:round/>
            <a:headEnd/>
            <a:tailEnd/>
          </a:ln>
        </p:spPr>
        <p:txBody>
          <a:bodyPr/>
          <a:lstStyle/>
          <a:p>
            <a:r>
              <a:rPr lang="en-US"/>
              <a:t>Derived class:</a:t>
            </a:r>
          </a:p>
          <a:p>
            <a:endParaRPr lang="en-US"/>
          </a:p>
        </p:txBody>
      </p:sp>
      <p:sp>
        <p:nvSpPr>
          <p:cNvPr id="15369" name="Rectangle 8"/>
          <p:cNvSpPr>
            <a:spLocks noChangeArrowheads="1"/>
          </p:cNvSpPr>
          <p:nvPr/>
        </p:nvSpPr>
        <p:spPr bwMode="auto">
          <a:xfrm>
            <a:off x="990600" y="3200400"/>
            <a:ext cx="2209800" cy="1143000"/>
          </a:xfrm>
          <a:prstGeom prst="rect">
            <a:avLst/>
          </a:prstGeom>
          <a:solidFill>
            <a:schemeClr val="accent1"/>
          </a:solidFill>
          <a:ln w="9525" algn="ctr">
            <a:solidFill>
              <a:schemeClr val="tx1"/>
            </a:solidFill>
            <a:round/>
            <a:headEnd/>
            <a:tailEnd/>
          </a:ln>
        </p:spPr>
        <p:txBody>
          <a:bodyPr/>
          <a:lstStyle/>
          <a:p>
            <a:r>
              <a:rPr lang="en-US"/>
              <a:t>X-variable</a:t>
            </a:r>
          </a:p>
          <a:p>
            <a:r>
              <a:rPr lang="en-US"/>
              <a:t>Show() function</a:t>
            </a:r>
          </a:p>
        </p:txBody>
      </p:sp>
      <p:sp>
        <p:nvSpPr>
          <p:cNvPr id="15370" name="Rectangle 9"/>
          <p:cNvSpPr>
            <a:spLocks noChangeArrowheads="1"/>
          </p:cNvSpPr>
          <p:nvPr/>
        </p:nvSpPr>
        <p:spPr bwMode="auto">
          <a:xfrm>
            <a:off x="5410200" y="3276600"/>
            <a:ext cx="1676400" cy="838200"/>
          </a:xfrm>
          <a:prstGeom prst="rect">
            <a:avLst/>
          </a:prstGeom>
          <a:solidFill>
            <a:schemeClr val="accent1"/>
          </a:solidFill>
          <a:ln w="9525" algn="ctr">
            <a:solidFill>
              <a:schemeClr val="tx1"/>
            </a:solidFill>
            <a:round/>
            <a:headEnd/>
            <a:tailEnd/>
          </a:ln>
        </p:spPr>
        <p:txBody>
          <a:bodyPr/>
          <a:lstStyle/>
          <a:p>
            <a:r>
              <a:rPr lang="en-US"/>
              <a:t>Y variable</a:t>
            </a:r>
          </a:p>
          <a:p>
            <a:r>
              <a:rPr lang="en-US"/>
              <a:t>Display() function</a:t>
            </a:r>
          </a:p>
        </p:txBody>
      </p:sp>
      <p:sp>
        <p:nvSpPr>
          <p:cNvPr id="15371" name="Rectangle 10"/>
          <p:cNvSpPr>
            <a:spLocks noChangeArrowheads="1"/>
          </p:cNvSpPr>
          <p:nvPr/>
        </p:nvSpPr>
        <p:spPr bwMode="auto">
          <a:xfrm>
            <a:off x="5486400" y="4267200"/>
            <a:ext cx="2057400" cy="762000"/>
          </a:xfrm>
          <a:prstGeom prst="rect">
            <a:avLst/>
          </a:prstGeom>
          <a:solidFill>
            <a:schemeClr val="accent1"/>
          </a:solidFill>
          <a:ln w="9525" algn="ctr">
            <a:solidFill>
              <a:schemeClr val="tx1"/>
            </a:solidFill>
            <a:round/>
            <a:headEnd/>
            <a:tailEnd/>
          </a:ln>
        </p:spPr>
        <p:txBody>
          <a:bodyPr/>
          <a:lstStyle/>
          <a:p>
            <a:r>
              <a:rPr lang="en-US"/>
              <a:t>X-variable</a:t>
            </a:r>
          </a:p>
          <a:p>
            <a:r>
              <a:rPr lang="en-US"/>
              <a:t>Show() function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p:spPr>
        <p:txBody>
          <a:bodyPr/>
          <a:lstStyle/>
          <a:p>
            <a:r>
              <a:rPr lang="en-US" smtClean="0"/>
              <a:t>SWAPNA NAIDU</a:t>
            </a:r>
          </a:p>
        </p:txBody>
      </p:sp>
      <p:sp>
        <p:nvSpPr>
          <p:cNvPr id="16387" name="Slide Number Placeholder 2"/>
          <p:cNvSpPr>
            <a:spLocks noGrp="1"/>
          </p:cNvSpPr>
          <p:nvPr>
            <p:ph type="sldNum" sz="quarter" idx="11"/>
          </p:nvPr>
        </p:nvSpPr>
        <p:spPr>
          <a:noFill/>
        </p:spPr>
        <p:txBody>
          <a:bodyPr/>
          <a:lstStyle/>
          <a:p>
            <a:fld id="{6843DA11-2AD5-4CFC-BD55-BE641707353D}" type="slidenum">
              <a:rPr lang="en-US" smtClean="0"/>
              <a:pPr/>
              <a:t>9</a:t>
            </a:fld>
            <a:endParaRPr lang="en-US" smtClean="0"/>
          </a:p>
        </p:txBody>
      </p:sp>
      <p:sp>
        <p:nvSpPr>
          <p:cNvPr id="16388" name="Date Placeholder 3"/>
          <p:cNvSpPr>
            <a:spLocks noGrp="1"/>
          </p:cNvSpPr>
          <p:nvPr>
            <p:ph type="dt" sz="quarter" idx="12"/>
          </p:nvPr>
        </p:nvSpPr>
        <p:spPr>
          <a:noFill/>
        </p:spPr>
        <p:txBody>
          <a:bodyPr/>
          <a:lstStyle/>
          <a:p>
            <a:fld id="{94FC42EE-20F1-4B90-A0CB-1FF009CC8310}" type="datetime1">
              <a:rPr lang="en-US" smtClean="0"/>
              <a:pPr/>
              <a:t>5/6/2020</a:t>
            </a:fld>
            <a:endParaRPr lang="en-US" smtClean="0"/>
          </a:p>
        </p:txBody>
      </p:sp>
      <p:pic>
        <p:nvPicPr>
          <p:cNvPr id="16389" name="Picture 2" descr="C:\Users\swapna\Desktop\inheritance\1.png"/>
          <p:cNvPicPr>
            <a:picLocks noChangeAspect="1" noChangeArrowheads="1"/>
          </p:cNvPicPr>
          <p:nvPr/>
        </p:nvPicPr>
        <p:blipFill>
          <a:blip r:embed="rId2"/>
          <a:srcRect/>
          <a:stretch>
            <a:fillRect/>
          </a:stretch>
        </p:blipFill>
        <p:spPr bwMode="auto">
          <a:xfrm>
            <a:off x="-1905000" y="0"/>
            <a:ext cx="12954000" cy="705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Words>
  <Application>Microsoft Office PowerPoint</Application>
  <PresentationFormat>On-screen Show (4:3)</PresentationFormat>
  <Paragraphs>117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Inheritance</vt:lpstr>
      <vt:lpstr>Slide 3</vt:lpstr>
      <vt:lpstr>Slide 4</vt:lpstr>
      <vt:lpstr>Slide 5</vt:lpstr>
      <vt:lpstr>Inheritance </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swapna</dc:creator>
  <cp:lastModifiedBy>swapna</cp:lastModifiedBy>
  <cp:revision>1</cp:revision>
  <dcterms:created xsi:type="dcterms:W3CDTF">2020-05-06T09:50:10Z</dcterms:created>
  <dcterms:modified xsi:type="dcterms:W3CDTF">2020-05-06T09:50:25Z</dcterms:modified>
</cp:coreProperties>
</file>