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B3D4-19EB-44F0-81C6-256854D1E9E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69A9-300A-4EAF-BD8D-7B5011E4BD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838" y="1919810"/>
            <a:ext cx="5544324" cy="3886743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90" y="1943626"/>
            <a:ext cx="5325219" cy="38391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548" y="1857889"/>
            <a:ext cx="5210903" cy="401058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785" y="1957915"/>
            <a:ext cx="5220429" cy="381053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59" y="1929336"/>
            <a:ext cx="5420482" cy="386769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06" y="2024600"/>
            <a:ext cx="5458587" cy="36771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80" y="1905520"/>
            <a:ext cx="5658640" cy="391532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85" y="1905520"/>
            <a:ext cx="5582429" cy="391532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69" y="1953152"/>
            <a:ext cx="5449061" cy="382005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496" y="1924573"/>
            <a:ext cx="5611008" cy="387721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22" y="1996021"/>
            <a:ext cx="5953956" cy="373432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943" y="1953152"/>
            <a:ext cx="5468114" cy="382005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811" y="1938863"/>
            <a:ext cx="5382377" cy="384863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943" y="1886468"/>
            <a:ext cx="5468114" cy="395342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996" y="1924573"/>
            <a:ext cx="5430008" cy="387721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206" y="2029363"/>
            <a:ext cx="5277587" cy="366763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311" y="1895994"/>
            <a:ext cx="5563377" cy="393437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64" y="1872178"/>
            <a:ext cx="5525272" cy="398200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59" y="1943626"/>
            <a:ext cx="5420482" cy="383911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443" y="1910284"/>
            <a:ext cx="5649114" cy="390579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48" y="1915047"/>
            <a:ext cx="5391903" cy="389626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153" y="1838836"/>
            <a:ext cx="6039693" cy="40486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58" y="1924573"/>
            <a:ext cx="5963483" cy="387721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48" y="1957915"/>
            <a:ext cx="5391903" cy="381053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80" y="1929336"/>
            <a:ext cx="5839640" cy="386769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swapna</dc:creator>
  <cp:lastModifiedBy>swapna</cp:lastModifiedBy>
  <cp:revision>1</cp:revision>
  <dcterms:created xsi:type="dcterms:W3CDTF">2020-05-11T09:26:02Z</dcterms:created>
  <dcterms:modified xsi:type="dcterms:W3CDTF">2020-05-11T09:33:52Z</dcterms:modified>
</cp:coreProperties>
</file>