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57" r:id="rId7"/>
    <p:sldId id="263" r:id="rId8"/>
    <p:sldId id="264" r:id="rId9"/>
    <p:sldId id="274" r:id="rId10"/>
    <p:sldId id="269" r:id="rId11"/>
    <p:sldId id="270" r:id="rId12"/>
    <p:sldId id="271" r:id="rId13"/>
    <p:sldId id="272" r:id="rId14"/>
    <p:sldId id="273" r:id="rId15"/>
    <p:sldId id="280" r:id="rId16"/>
    <p:sldId id="265" r:id="rId17"/>
    <p:sldId id="266" r:id="rId18"/>
    <p:sldId id="267" r:id="rId19"/>
    <p:sldId id="268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A0B7-9FF8-425B-AF4C-35016C7A36BC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CAE9-6697-4EFB-999D-33A0FEDC4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rogramming.com/tutorial/operator_overload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r>
              <a:rPr lang="en-IN" dirty="0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8143932" cy="5143536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 C++ stream refers to the stream of characters that are transferred between the program thread and i/o.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i="1" dirty="0"/>
              <a:t>Stream classes</a:t>
            </a:r>
            <a:r>
              <a:rPr lang="en-US" dirty="0"/>
              <a:t> in C++ are used to input and output operations on files and </a:t>
            </a:r>
            <a:r>
              <a:rPr lang="en-US" dirty="0" err="1"/>
              <a:t>io</a:t>
            </a:r>
            <a:r>
              <a:rPr lang="en-US" dirty="0"/>
              <a:t> devices. These classes have specific features and to handle input and output of the program.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b="1" dirty="0" err="1"/>
              <a:t>iostream.h</a:t>
            </a:r>
            <a:r>
              <a:rPr lang="en-US" dirty="0"/>
              <a:t> library holds all the stream classes in the C++ programming language.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file must be opened before you can read from it or write to it. Either </a:t>
            </a:r>
            <a:r>
              <a:rPr lang="en-US" sz="2400" b="1" dirty="0" err="1" smtClean="0"/>
              <a:t>ofstream</a:t>
            </a:r>
            <a:r>
              <a:rPr lang="en-US" sz="2400" dirty="0" smtClean="0"/>
              <a:t> or </a:t>
            </a:r>
            <a:r>
              <a:rPr lang="en-US" sz="2400" b="1" dirty="0" err="1" smtClean="0"/>
              <a:t>fstream</a:t>
            </a:r>
            <a:r>
              <a:rPr lang="en-US" sz="2400" dirty="0" smtClean="0"/>
              <a:t> object may be used to open a file for writing. And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 object is used to open a file for reading purpose only.</a:t>
            </a:r>
          </a:p>
          <a:p>
            <a:r>
              <a:rPr lang="en-US" sz="2400" dirty="0" smtClean="0"/>
              <a:t>Following is the standard syntax for open() function, which is a member of </a:t>
            </a:r>
            <a:r>
              <a:rPr lang="en-US" sz="2400" dirty="0" err="1" smtClean="0"/>
              <a:t>fstream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, and </a:t>
            </a:r>
            <a:r>
              <a:rPr lang="en-US" sz="2400" dirty="0" err="1" smtClean="0"/>
              <a:t>ofstream</a:t>
            </a:r>
            <a:r>
              <a:rPr lang="en-US" sz="2400" dirty="0" smtClean="0"/>
              <a:t> objects</a:t>
            </a:r>
          </a:p>
          <a:p>
            <a:r>
              <a:rPr lang="en-US" sz="2600" dirty="0" smtClean="0"/>
              <a:t>void open(const char *filename, </a:t>
            </a:r>
            <a:r>
              <a:rPr lang="en-US" sz="2600" dirty="0" err="1" smtClean="0"/>
              <a:t>ios</a:t>
            </a:r>
            <a:r>
              <a:rPr lang="en-US" sz="2600" dirty="0" smtClean="0"/>
              <a:t>::</a:t>
            </a:r>
            <a:r>
              <a:rPr lang="en-US" sz="2600" dirty="0" err="1" smtClean="0"/>
              <a:t>openmode</a:t>
            </a:r>
            <a:r>
              <a:rPr lang="en-US" sz="2600" dirty="0" smtClean="0"/>
              <a:t> mode</a:t>
            </a:r>
            <a:r>
              <a:rPr lang="en-US" sz="2600" dirty="0" smtClean="0"/>
              <a:t>);</a:t>
            </a:r>
          </a:p>
          <a:p>
            <a:r>
              <a:rPr lang="en-US" sz="2800" dirty="0" smtClean="0"/>
              <a:t>Here, the first argument specifies the name and location of the file to be opened and the second argument of the </a:t>
            </a:r>
            <a:r>
              <a:rPr lang="en-US" sz="2800" b="1" dirty="0" smtClean="0"/>
              <a:t>open()</a:t>
            </a:r>
            <a:r>
              <a:rPr lang="en-US" sz="2800" dirty="0" smtClean="0"/>
              <a:t> member function defines the mode in which the file should be opened.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944" y="214290"/>
            <a:ext cx="6828112" cy="5851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1" y="1071546"/>
            <a:ext cx="7392680" cy="38928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857232"/>
            <a:ext cx="8143932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8215370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</a:t>
            </a:r>
            <a:r>
              <a:rPr lang="en-IN" dirty="0" err="1" smtClean="0"/>
              <a:t>cin</a:t>
            </a:r>
            <a:r>
              <a:rPr lang="en-IN" dirty="0" smtClean="0"/>
              <a:t>                         </a:t>
            </a:r>
            <a:r>
              <a:rPr lang="en-IN" dirty="0" err="1" smtClean="0"/>
              <a:t>ofstream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</a:t>
            </a:r>
            <a:r>
              <a:rPr lang="en-IN" dirty="0" err="1" smtClean="0"/>
              <a:t>cout</a:t>
            </a:r>
            <a:r>
              <a:rPr lang="en-IN" dirty="0" smtClean="0"/>
              <a:t>                         </a:t>
            </a:r>
            <a:r>
              <a:rPr lang="en-IN" dirty="0" err="1" smtClean="0"/>
              <a:t>ifstream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298" y="2571744"/>
            <a:ext cx="214314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4612" y="4000504"/>
            <a:ext cx="192882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215074" y="2357430"/>
            <a:ext cx="2143140" cy="2857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storage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3438" y="3143248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643438" y="442913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0034" y="271462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keyboard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472" y="4286256"/>
            <a:ext cx="114300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monitor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1857356" y="3036091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785918" y="46434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into the file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8229600" cy="38016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whether the file is created or not</a:t>
            </a:r>
            <a:endParaRPr lang="en-US" dirty="0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8229600" cy="34410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Reading data from the file and writing into output device</a:t>
            </a:r>
            <a:endParaRPr lang="en-US" dirty="0"/>
          </a:p>
        </p:txBody>
      </p:sp>
      <p:pic>
        <p:nvPicPr>
          <p:cNvPr id="4" name="Content Placeholder 3" descr="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4489"/>
            <a:ext cx="8229600" cy="37145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4605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Files:the</a:t>
            </a:r>
            <a:r>
              <a:rPr lang="en-IN" dirty="0" smtClean="0"/>
              <a:t> information/data stored under a specific name on a storage </a:t>
            </a:r>
            <a:r>
              <a:rPr lang="en-IN" dirty="0" err="1" smtClean="0"/>
              <a:t>device,is</a:t>
            </a:r>
            <a:r>
              <a:rPr lang="en-IN" dirty="0" smtClean="0"/>
              <a:t> called a file.</a:t>
            </a:r>
          </a:p>
          <a:p>
            <a:r>
              <a:rPr lang="en-IN" dirty="0" err="1" smtClean="0"/>
              <a:t>Streams:a</a:t>
            </a:r>
            <a:r>
              <a:rPr lang="en-IN" dirty="0" smtClean="0"/>
              <a:t> sequence of </a:t>
            </a:r>
            <a:r>
              <a:rPr lang="en-IN" dirty="0" err="1" smtClean="0"/>
              <a:t>bytes.there</a:t>
            </a:r>
            <a:r>
              <a:rPr lang="en-IN" dirty="0" smtClean="0"/>
              <a:t> are 2 types  of streams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Text file:it is a file stores information in ASCII </a:t>
            </a:r>
            <a:r>
              <a:rPr lang="en-IN" dirty="0" err="1" smtClean="0"/>
              <a:t>characters.in</a:t>
            </a:r>
            <a:r>
              <a:rPr lang="en-IN" dirty="0" smtClean="0"/>
              <a:t> text </a:t>
            </a:r>
            <a:r>
              <a:rPr lang="en-IN" dirty="0" err="1" smtClean="0"/>
              <a:t>files,each</a:t>
            </a:r>
            <a:r>
              <a:rPr lang="en-IN" dirty="0" smtClean="0"/>
              <a:t> line of text is terminated with a special character EOL character or delimiter </a:t>
            </a:r>
            <a:r>
              <a:rPr lang="en-IN" dirty="0" err="1" smtClean="0"/>
              <a:t>character.when</a:t>
            </a:r>
            <a:r>
              <a:rPr lang="en-IN" dirty="0" smtClean="0"/>
              <a:t> this EOL character is read or written certain internal translations take place.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Binary file:it is a file that contains information in the same format as it is held in memory .in binary </a:t>
            </a:r>
            <a:r>
              <a:rPr lang="en-IN" dirty="0" err="1" smtClean="0"/>
              <a:t>files,no</a:t>
            </a:r>
            <a:r>
              <a:rPr lang="en-IN" dirty="0" smtClean="0"/>
              <a:t> delimiters are used for a line and no translations occur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4357"/>
            <a:ext cx="8229600" cy="46897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28604"/>
            <a:ext cx="8229600" cy="49432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229600" cy="4865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291"/>
            <a:ext cx="8229600" cy="5147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81" y="1600200"/>
            <a:ext cx="619223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00174"/>
            <a:ext cx="7429552" cy="37423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for file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6182" y="178592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928934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ISTREAM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4744" y="2857496"/>
            <a:ext cx="171451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STREAMBUF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3702" y="2786058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OSTREAM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3306" y="4500570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IOSTREAM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1538" y="550070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IFSTREAM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14744" y="5500702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FSTREAM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72264" y="5500702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OSTREAM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4250529" y="260746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357686" y="528638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07191" y="4607727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 rot="16200000" flipH="1">
            <a:off x="6429388" y="4464851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1"/>
          </p:cNvCxnSpPr>
          <p:nvPr/>
        </p:nvCxnSpPr>
        <p:spPr>
          <a:xfrm rot="10800000" flipV="1">
            <a:off x="2571736" y="2071678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</p:cNvCxnSpPr>
          <p:nvPr/>
        </p:nvCxnSpPr>
        <p:spPr>
          <a:xfrm>
            <a:off x="5286380" y="2071678"/>
            <a:ext cx="157163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 rot="16200000" flipH="1">
            <a:off x="2518157" y="3089669"/>
            <a:ext cx="785818" cy="18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4643438" y="3500438"/>
            <a:ext cx="228601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'stream' is internally </a:t>
            </a:r>
            <a:r>
              <a:rPr lang="en-US" dirty="0" smtClean="0"/>
              <a:t> </a:t>
            </a:r>
            <a:r>
              <a:rPr lang="en-US" dirty="0"/>
              <a:t>a series of characters. </a:t>
            </a:r>
            <a:endParaRPr lang="en-US" dirty="0" smtClean="0"/>
          </a:p>
          <a:p>
            <a:r>
              <a:rPr lang="en-US" dirty="0"/>
              <a:t>Streams work with built-in data types, and you can make user-defined types work with streams by </a:t>
            </a:r>
            <a:r>
              <a:rPr lang="en-US" dirty="0">
                <a:hlinkClick r:id="rId2"/>
              </a:rPr>
              <a:t>overloading</a:t>
            </a:r>
            <a:r>
              <a:rPr lang="en-US" dirty="0"/>
              <a:t> the insertion operator (&lt;&lt;) to put objects into streams, and the extraction operator (&gt;&gt;) to read objects from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IOS is the base class</a:t>
            </a:r>
          </a:p>
          <a:p>
            <a:r>
              <a:rPr lang="en-IN" dirty="0" smtClean="0"/>
              <a:t>ISTREAM and OSTREAM inherit from IOS</a:t>
            </a:r>
          </a:p>
          <a:p>
            <a:r>
              <a:rPr lang="en-IN" dirty="0" smtClean="0"/>
              <a:t>IFSTREAM inherits from ISTREAM</a:t>
            </a:r>
          </a:p>
          <a:p>
            <a:r>
              <a:rPr lang="en-IN" dirty="0"/>
              <a:t>O</a:t>
            </a:r>
            <a:r>
              <a:rPr lang="en-IN" dirty="0" smtClean="0"/>
              <a:t>FSTREAM inherits from OSTREAM</a:t>
            </a:r>
          </a:p>
          <a:p>
            <a:r>
              <a:rPr lang="en-IN" dirty="0" smtClean="0"/>
              <a:t>IOSTREAM inherits from ISTREAM and OSTREAM.</a:t>
            </a:r>
          </a:p>
          <a:p>
            <a:r>
              <a:rPr lang="en-IN" dirty="0" smtClean="0"/>
              <a:t>FSTREAM inherits from </a:t>
            </a:r>
            <a:r>
              <a:rPr lang="en-IN" dirty="0" err="1" smtClean="0"/>
              <a:t>IFSTREAM,IOSTREAM,and</a:t>
            </a:r>
            <a:r>
              <a:rPr lang="en-IN" dirty="0" smtClean="0"/>
              <a:t> OFSTREAM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The </a:t>
            </a:r>
            <a:r>
              <a:rPr lang="en-US" b="1" dirty="0" err="1"/>
              <a:t>ios</a:t>
            </a:r>
            <a:r>
              <a:rPr lang="en-US" b="1" dirty="0"/>
              <a:t> class:</a:t>
            </a:r>
            <a:r>
              <a:rPr lang="en-US" dirty="0"/>
              <a:t> The </a:t>
            </a:r>
            <a:r>
              <a:rPr lang="en-US" dirty="0" err="1"/>
              <a:t>ios</a:t>
            </a:r>
            <a:r>
              <a:rPr lang="en-US" dirty="0"/>
              <a:t> class is responsible for providing all input and output facilities to all other stream classes.</a:t>
            </a:r>
          </a:p>
          <a:p>
            <a:pPr fontAlgn="base"/>
            <a:r>
              <a:rPr lang="en-US" b="1" dirty="0"/>
              <a:t>The </a:t>
            </a:r>
            <a:r>
              <a:rPr lang="en-US" b="1" dirty="0" err="1"/>
              <a:t>istream</a:t>
            </a:r>
            <a:r>
              <a:rPr lang="en-US" b="1" dirty="0"/>
              <a:t> class:</a:t>
            </a:r>
            <a:r>
              <a:rPr lang="en-US" dirty="0"/>
              <a:t> This class is responsible for handling input stream. It provides number of function for handling chars, strings and objects such as </a:t>
            </a:r>
            <a:r>
              <a:rPr lang="en-US" b="1" dirty="0"/>
              <a:t>get, </a:t>
            </a:r>
            <a:r>
              <a:rPr lang="en-US" b="1" dirty="0" err="1"/>
              <a:t>getline</a:t>
            </a:r>
            <a:r>
              <a:rPr lang="en-US" b="1" dirty="0"/>
              <a:t>, read, ignore, </a:t>
            </a:r>
            <a:r>
              <a:rPr lang="en-US" b="1" dirty="0" err="1"/>
              <a:t>putback</a:t>
            </a:r>
            <a:r>
              <a:rPr lang="en-US" dirty="0"/>
              <a:t> etc..</a:t>
            </a:r>
          </a:p>
          <a:p>
            <a:r>
              <a:rPr lang="en-US" b="1" dirty="0"/>
              <a:t>The </a:t>
            </a:r>
            <a:r>
              <a:rPr lang="en-US" b="1" dirty="0" err="1"/>
              <a:t>ostream</a:t>
            </a:r>
            <a:r>
              <a:rPr lang="en-US" b="1" dirty="0"/>
              <a:t> class:</a:t>
            </a:r>
            <a:r>
              <a:rPr lang="en-US" dirty="0"/>
              <a:t> This class is responsible for handling output stream. It provides number of function for handling chars, strings and objects such as </a:t>
            </a:r>
            <a:r>
              <a:rPr lang="en-US" b="1" dirty="0"/>
              <a:t>write, put</a:t>
            </a:r>
            <a:r>
              <a:rPr lang="en-US" dirty="0"/>
              <a:t> etc</a:t>
            </a:r>
            <a:r>
              <a:rPr lang="en-US" dirty="0" smtClean="0"/>
              <a:t>..</a:t>
            </a:r>
          </a:p>
          <a:p>
            <a:r>
              <a:rPr lang="en-US" b="1" dirty="0"/>
              <a:t>The </a:t>
            </a:r>
            <a:r>
              <a:rPr lang="en-US" b="1" dirty="0" err="1"/>
              <a:t>iostream</a:t>
            </a:r>
            <a:r>
              <a:rPr lang="en-US" b="1" dirty="0"/>
              <a:t>:</a:t>
            </a:r>
            <a:r>
              <a:rPr lang="en-US" dirty="0"/>
              <a:t> This class is responsible for handling both input and output stream as both </a:t>
            </a:r>
            <a:r>
              <a:rPr lang="en-US" b="1" dirty="0" err="1"/>
              <a:t>istream</a:t>
            </a:r>
            <a:r>
              <a:rPr lang="en-US" b="1" dirty="0"/>
              <a:t> class</a:t>
            </a:r>
            <a:r>
              <a:rPr lang="en-US" dirty="0"/>
              <a:t> and </a:t>
            </a:r>
            <a:r>
              <a:rPr lang="en-US" b="1" dirty="0" err="1"/>
              <a:t>istream</a:t>
            </a:r>
            <a:r>
              <a:rPr lang="en-US" b="1" dirty="0"/>
              <a:t> class</a:t>
            </a:r>
            <a:r>
              <a:rPr lang="en-US" dirty="0"/>
              <a:t> is inherited into it. It provides function of both </a:t>
            </a:r>
            <a:r>
              <a:rPr lang="en-US" b="1" dirty="0" err="1"/>
              <a:t>istream</a:t>
            </a:r>
            <a:r>
              <a:rPr lang="en-US" b="1" dirty="0"/>
              <a:t> class</a:t>
            </a:r>
            <a:r>
              <a:rPr lang="en-US" dirty="0"/>
              <a:t> and </a:t>
            </a:r>
            <a:r>
              <a:rPr lang="en-US" b="1" dirty="0" err="1"/>
              <a:t>istream</a:t>
            </a:r>
            <a:r>
              <a:rPr lang="en-US" b="1" dirty="0"/>
              <a:t> class</a:t>
            </a:r>
            <a:r>
              <a:rPr lang="en-US" dirty="0"/>
              <a:t> for handling chars, strings and objects such as </a:t>
            </a:r>
            <a:r>
              <a:rPr lang="en-US" b="1" dirty="0"/>
              <a:t>get, </a:t>
            </a:r>
            <a:r>
              <a:rPr lang="en-US" b="1" dirty="0" err="1"/>
              <a:t>getline</a:t>
            </a:r>
            <a:r>
              <a:rPr lang="en-US" b="1" dirty="0"/>
              <a:t>, read, ignore, </a:t>
            </a:r>
            <a:r>
              <a:rPr lang="en-US" b="1" dirty="0" err="1"/>
              <a:t>putback</a:t>
            </a:r>
            <a:r>
              <a:rPr lang="en-US" b="1"/>
              <a:t>, put, write</a:t>
            </a:r>
            <a:r>
              <a:rPr lang="en-US"/>
              <a:t> etc..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into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(“my.txt”);</a:t>
            </a:r>
          </a:p>
          <a:p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(“</a:t>
            </a:r>
            <a:r>
              <a:rPr lang="en-IN" dirty="0" err="1" smtClean="0"/>
              <a:t>my.txt</a:t>
            </a:r>
            <a:r>
              <a:rPr lang="en-IN" dirty="0" err="1" smtClean="0"/>
              <a:t>”,ios</a:t>
            </a:r>
            <a:r>
              <a:rPr lang="en-IN" dirty="0" smtClean="0"/>
              <a:t>::</a:t>
            </a:r>
            <a:r>
              <a:rPr lang="en-IN" dirty="0" err="1" smtClean="0"/>
              <a:t>trunc</a:t>
            </a:r>
            <a:r>
              <a:rPr lang="en-IN" dirty="0" smtClean="0"/>
              <a:t>);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(“</a:t>
            </a:r>
            <a:r>
              <a:rPr lang="en-IN" dirty="0" err="1" smtClean="0"/>
              <a:t>my.txt</a:t>
            </a:r>
            <a:r>
              <a:rPr lang="en-IN" dirty="0" err="1" smtClean="0"/>
              <a:t>”,ios</a:t>
            </a:r>
            <a:r>
              <a:rPr lang="en-IN" dirty="0" smtClean="0"/>
              <a:t>::app);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227</Words>
  <Application>Microsoft Office PowerPoint</Application>
  <PresentationFormat>On-screen Show (4:3)</PresentationFormat>
  <Paragraphs>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streams</vt:lpstr>
      <vt:lpstr>Slide 2</vt:lpstr>
      <vt:lpstr>Slide 3</vt:lpstr>
      <vt:lpstr>Slide 4</vt:lpstr>
      <vt:lpstr>Classes for file stream</vt:lpstr>
      <vt:lpstr>Slide 6</vt:lpstr>
      <vt:lpstr>Slide 7</vt:lpstr>
      <vt:lpstr>Slide 8</vt:lpstr>
      <vt:lpstr>Writing data into the file</vt:lpstr>
      <vt:lpstr>Opening a file</vt:lpstr>
      <vt:lpstr>Slide 11</vt:lpstr>
      <vt:lpstr>Slide 12</vt:lpstr>
      <vt:lpstr>Slide 13</vt:lpstr>
      <vt:lpstr>Slide 14</vt:lpstr>
      <vt:lpstr>Slide 15</vt:lpstr>
      <vt:lpstr>Writing data into the file</vt:lpstr>
      <vt:lpstr>Checking whether the file is created or not</vt:lpstr>
      <vt:lpstr>Reading data from the file and writing into output device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dc:creator>Swapna</dc:creator>
  <cp:lastModifiedBy>Swapna</cp:lastModifiedBy>
  <cp:revision>20</cp:revision>
  <dcterms:created xsi:type="dcterms:W3CDTF">2020-05-29T07:05:21Z</dcterms:created>
  <dcterms:modified xsi:type="dcterms:W3CDTF">2020-05-29T10:45:19Z</dcterms:modified>
</cp:coreProperties>
</file>