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304" r:id="rId3"/>
    <p:sldId id="257" r:id="rId4"/>
    <p:sldId id="305" r:id="rId5"/>
    <p:sldId id="306" r:id="rId6"/>
    <p:sldId id="309" r:id="rId7"/>
    <p:sldId id="310" r:id="rId8"/>
    <p:sldId id="311" r:id="rId9"/>
    <p:sldId id="313" r:id="rId10"/>
    <p:sldId id="312" r:id="rId11"/>
    <p:sldId id="314" r:id="rId12"/>
    <p:sldId id="308" r:id="rId13"/>
    <p:sldId id="307" r:id="rId14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6"/>
      <p:bold r:id="rId17"/>
    </p:embeddedFont>
    <p:embeddedFont>
      <p:font typeface="Squada One" panose="020B0604020202020204" charset="0"/>
      <p:regular r:id="rId18"/>
    </p:embeddedFont>
    <p:embeddedFont>
      <p:font typeface="Josefin Sans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Bebas Neu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1CB27"/>
    <a:srgbClr val="E3E739"/>
    <a:srgbClr val="8CDDE8"/>
    <a:srgbClr val="019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2F30D7-F682-435E-835A-90A6843AB085}">
  <a:tblStyle styleId="{A42F30D7-F682-435E-835A-90A6843AB0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e0c3946_0_28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3e0c3946_0_28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e0c3946_0_28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3e0c3946_0_28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467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e0c3946_0_28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3e0c3946_0_28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724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e0c3946_0_28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3e0c3946_0_28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34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e0c3946_0_28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3e0c3946_0_28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14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263e0c3946_0_28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263e0c3946_0_28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e0c3946_0_28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3e0c3946_0_28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616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e0c3946_0_28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3e0c3946_0_28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255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e0c3946_0_28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3e0c3946_0_28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5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e0c3946_0_28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3e0c3946_0_28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165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e0c3946_0_28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3e0c3946_0_28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8928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3e0c3946_0_28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3e0c3946_0_28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42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3200" y="-15075"/>
            <a:ext cx="9157200" cy="51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11000"/>
          </a:blip>
          <a:srcRect t="7019" b="7276"/>
          <a:stretch/>
        </p:blipFill>
        <p:spPr>
          <a:xfrm>
            <a:off x="-6600" y="-15075"/>
            <a:ext cx="9157202" cy="515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5100" y="1399875"/>
            <a:ext cx="6173100" cy="17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5100" y="3357813"/>
            <a:ext cx="4028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56554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-13200" y="-15075"/>
            <a:ext cx="9157200" cy="515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 amt="11000"/>
          </a:blip>
          <a:srcRect t="7019" b="7276"/>
          <a:stretch/>
        </p:blipFill>
        <p:spPr>
          <a:xfrm>
            <a:off x="-6600" y="-15075"/>
            <a:ext cx="9157202" cy="51584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">
    <p:bg>
      <p:bgPr>
        <a:solidFill>
          <a:schemeClr val="accent3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 amt="11000"/>
          </a:blip>
          <a:srcRect t="7019" b="7276"/>
          <a:stretch/>
        </p:blipFill>
        <p:spPr>
          <a:xfrm>
            <a:off x="-6600" y="-7500"/>
            <a:ext cx="9157202" cy="51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solidFill>
          <a:schemeClr val="dk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 rotWithShape="1">
          <a:blip r:embed="rId2">
            <a:alphaModFix amt="11000"/>
          </a:blip>
          <a:srcRect t="7019" b="7276"/>
          <a:stretch/>
        </p:blipFill>
        <p:spPr>
          <a:xfrm>
            <a:off x="-6600" y="-7500"/>
            <a:ext cx="9157202" cy="515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525">
              <a:lnSpc>
                <a:spcPts val="930"/>
              </a:lnSpc>
            </a:pPr>
            <a:r>
              <a:rPr lang="en-US" spc="-4" dirty="0" err="1" smtClean="0"/>
              <a:t>Présentation</a:t>
            </a:r>
            <a:r>
              <a:rPr lang="en-US" spc="-45" dirty="0" smtClean="0"/>
              <a:t> </a:t>
            </a:r>
            <a:r>
              <a:rPr lang="en-US" dirty="0" smtClean="0"/>
              <a:t>de</a:t>
            </a:r>
            <a:r>
              <a:rPr lang="en-US" spc="-23" dirty="0" smtClean="0"/>
              <a:t> </a:t>
            </a:r>
            <a:r>
              <a:rPr lang="en-US" spc="-8" dirty="0" smtClean="0"/>
              <a:t>projet</a:t>
            </a:r>
            <a:endParaRPr lang="en-US" spc="-8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ts val="930"/>
              </a:lnSpc>
            </a:pPr>
            <a:fld id="{81D60167-4931-47E6-BA6A-407CBD079E47}" type="slidenum">
              <a:rPr lang="en-US" smtClean="0"/>
              <a:pPr marL="28575">
                <a:lnSpc>
                  <a:spcPts val="930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2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70" r:id="rId5"/>
    <p:sldLayoutId id="214748367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jp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ctrTitle"/>
          </p:nvPr>
        </p:nvSpPr>
        <p:spPr>
          <a:xfrm>
            <a:off x="1935331" y="1558968"/>
            <a:ext cx="6173100" cy="17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  <a:t>AIR TRAFFIC</a:t>
            </a:r>
            <a:endParaRPr sz="95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 smtClean="0"/>
              <a:t>Controller</a:t>
            </a:r>
            <a:endParaRPr dirty="0"/>
          </a:p>
        </p:txBody>
      </p:sp>
      <p:grpSp>
        <p:nvGrpSpPr>
          <p:cNvPr id="187" name="Google Shape;187;p28"/>
          <p:cNvGrpSpPr/>
          <p:nvPr/>
        </p:nvGrpSpPr>
        <p:grpSpPr>
          <a:xfrm rot="381502">
            <a:off x="4581655" y="2212196"/>
            <a:ext cx="4136113" cy="1411593"/>
            <a:chOff x="1697100" y="293575"/>
            <a:chExt cx="4571475" cy="1560175"/>
          </a:xfrm>
        </p:grpSpPr>
        <p:sp>
          <p:nvSpPr>
            <p:cNvPr id="188" name="Google Shape;188;p28"/>
            <p:cNvSpPr/>
            <p:nvPr/>
          </p:nvSpPr>
          <p:spPr>
            <a:xfrm>
              <a:off x="2172175" y="1484950"/>
              <a:ext cx="54575" cy="50850"/>
            </a:xfrm>
            <a:custGeom>
              <a:avLst/>
              <a:gdLst/>
              <a:ahLst/>
              <a:cxnLst/>
              <a:rect l="l" t="t" r="r" b="b"/>
              <a:pathLst>
                <a:path w="2183" h="2034" extrusionOk="0">
                  <a:moveTo>
                    <a:pt x="1" y="1812"/>
                  </a:moveTo>
                  <a:lnTo>
                    <a:pt x="1960" y="0"/>
                  </a:lnTo>
                  <a:lnTo>
                    <a:pt x="2182" y="222"/>
                  </a:lnTo>
                  <a:lnTo>
                    <a:pt x="186" y="2034"/>
                  </a:ln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2170325" y="1526550"/>
              <a:ext cx="58275" cy="46225"/>
            </a:xfrm>
            <a:custGeom>
              <a:avLst/>
              <a:gdLst/>
              <a:ahLst/>
              <a:cxnLst/>
              <a:rect l="l" t="t" r="r" b="b"/>
              <a:pathLst>
                <a:path w="2331" h="1849" extrusionOk="0">
                  <a:moveTo>
                    <a:pt x="1" y="222"/>
                  </a:moveTo>
                  <a:lnTo>
                    <a:pt x="186" y="0"/>
                  </a:lnTo>
                  <a:lnTo>
                    <a:pt x="2330" y="1590"/>
                  </a:lnTo>
                  <a:lnTo>
                    <a:pt x="2145" y="1849"/>
                  </a:ln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2211000" y="1379575"/>
              <a:ext cx="46250" cy="171950"/>
            </a:xfrm>
            <a:custGeom>
              <a:avLst/>
              <a:gdLst/>
              <a:ahLst/>
              <a:cxnLst/>
              <a:rect l="l" t="t" r="r" b="b"/>
              <a:pathLst>
                <a:path w="1850" h="6878" extrusionOk="0">
                  <a:moveTo>
                    <a:pt x="1" y="6730"/>
                  </a:moveTo>
                  <a:lnTo>
                    <a:pt x="962" y="1"/>
                  </a:lnTo>
                  <a:lnTo>
                    <a:pt x="1849" y="112"/>
                  </a:lnTo>
                  <a:lnTo>
                    <a:pt x="888" y="6877"/>
                  </a:ln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2215625" y="1464625"/>
              <a:ext cx="36075" cy="12025"/>
            </a:xfrm>
            <a:custGeom>
              <a:avLst/>
              <a:gdLst/>
              <a:ahLst/>
              <a:cxnLst/>
              <a:rect l="l" t="t" r="r" b="b"/>
              <a:pathLst>
                <a:path w="1443" h="481" extrusionOk="0">
                  <a:moveTo>
                    <a:pt x="1" y="259"/>
                  </a:moveTo>
                  <a:lnTo>
                    <a:pt x="37" y="0"/>
                  </a:lnTo>
                  <a:lnTo>
                    <a:pt x="1442" y="222"/>
                  </a:lnTo>
                  <a:lnTo>
                    <a:pt x="1405" y="481"/>
                  </a:ln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2208225" y="1491425"/>
              <a:ext cx="39775" cy="35150"/>
            </a:xfrm>
            <a:custGeom>
              <a:avLst/>
              <a:gdLst/>
              <a:ahLst/>
              <a:cxnLst/>
              <a:rect l="l" t="t" r="r" b="b"/>
              <a:pathLst>
                <a:path w="1591" h="1406" extrusionOk="0">
                  <a:moveTo>
                    <a:pt x="1" y="1220"/>
                  </a:moveTo>
                  <a:lnTo>
                    <a:pt x="186" y="0"/>
                  </a:lnTo>
                  <a:lnTo>
                    <a:pt x="1590" y="222"/>
                  </a:lnTo>
                  <a:lnTo>
                    <a:pt x="1406" y="1405"/>
                  </a:ln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2191600" y="1517300"/>
              <a:ext cx="111850" cy="111850"/>
            </a:xfrm>
            <a:custGeom>
              <a:avLst/>
              <a:gdLst/>
              <a:ahLst/>
              <a:cxnLst/>
              <a:rect l="l" t="t" r="r" b="b"/>
              <a:pathLst>
                <a:path w="4474" h="4474" extrusionOk="0">
                  <a:moveTo>
                    <a:pt x="2514" y="148"/>
                  </a:moveTo>
                  <a:cubicBezTo>
                    <a:pt x="3660" y="333"/>
                    <a:pt x="4474" y="1368"/>
                    <a:pt x="4289" y="2514"/>
                  </a:cubicBezTo>
                  <a:cubicBezTo>
                    <a:pt x="4141" y="3661"/>
                    <a:pt x="3069" y="4474"/>
                    <a:pt x="1923" y="4289"/>
                  </a:cubicBezTo>
                  <a:cubicBezTo>
                    <a:pt x="814" y="4141"/>
                    <a:pt x="0" y="3069"/>
                    <a:pt x="148" y="1923"/>
                  </a:cubicBezTo>
                  <a:cubicBezTo>
                    <a:pt x="333" y="777"/>
                    <a:pt x="1405" y="0"/>
                    <a:pt x="2514" y="148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2214700" y="1539475"/>
              <a:ext cx="65650" cy="66575"/>
            </a:xfrm>
            <a:custGeom>
              <a:avLst/>
              <a:gdLst/>
              <a:ahLst/>
              <a:cxnLst/>
              <a:rect l="l" t="t" r="r" b="b"/>
              <a:pathLst>
                <a:path w="2626" h="2663" extrusionOk="0">
                  <a:moveTo>
                    <a:pt x="1479" y="112"/>
                  </a:moveTo>
                  <a:cubicBezTo>
                    <a:pt x="2182" y="223"/>
                    <a:pt x="2625" y="851"/>
                    <a:pt x="2552" y="1517"/>
                  </a:cubicBezTo>
                  <a:cubicBezTo>
                    <a:pt x="2441" y="2182"/>
                    <a:pt x="1812" y="2663"/>
                    <a:pt x="1147" y="2589"/>
                  </a:cubicBezTo>
                  <a:cubicBezTo>
                    <a:pt x="444" y="2478"/>
                    <a:pt x="1" y="1849"/>
                    <a:pt x="74" y="1184"/>
                  </a:cubicBezTo>
                  <a:cubicBezTo>
                    <a:pt x="185" y="481"/>
                    <a:pt x="814" y="1"/>
                    <a:pt x="1479" y="112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2224875" y="1550575"/>
              <a:ext cx="44375" cy="44400"/>
            </a:xfrm>
            <a:custGeom>
              <a:avLst/>
              <a:gdLst/>
              <a:ahLst/>
              <a:cxnLst/>
              <a:rect l="l" t="t" r="r" b="b"/>
              <a:pathLst>
                <a:path w="1775" h="1776" extrusionOk="0">
                  <a:moveTo>
                    <a:pt x="1035" y="74"/>
                  </a:moveTo>
                  <a:cubicBezTo>
                    <a:pt x="1479" y="148"/>
                    <a:pt x="1775" y="555"/>
                    <a:pt x="1738" y="999"/>
                  </a:cubicBezTo>
                  <a:cubicBezTo>
                    <a:pt x="1664" y="1479"/>
                    <a:pt x="1257" y="1775"/>
                    <a:pt x="777" y="1738"/>
                  </a:cubicBezTo>
                  <a:cubicBezTo>
                    <a:pt x="333" y="1664"/>
                    <a:pt x="0" y="1220"/>
                    <a:pt x="74" y="777"/>
                  </a:cubicBezTo>
                  <a:cubicBezTo>
                    <a:pt x="148" y="333"/>
                    <a:pt x="555" y="0"/>
                    <a:pt x="1035" y="74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2236875" y="1561675"/>
              <a:ext cx="21300" cy="22200"/>
            </a:xfrm>
            <a:custGeom>
              <a:avLst/>
              <a:gdLst/>
              <a:ahLst/>
              <a:cxnLst/>
              <a:rect l="l" t="t" r="r" b="b"/>
              <a:pathLst>
                <a:path w="852" h="888" extrusionOk="0">
                  <a:moveTo>
                    <a:pt x="481" y="37"/>
                  </a:moveTo>
                  <a:cubicBezTo>
                    <a:pt x="703" y="74"/>
                    <a:pt x="851" y="296"/>
                    <a:pt x="814" y="518"/>
                  </a:cubicBezTo>
                  <a:cubicBezTo>
                    <a:pt x="777" y="739"/>
                    <a:pt x="592" y="887"/>
                    <a:pt x="371" y="850"/>
                  </a:cubicBezTo>
                  <a:cubicBezTo>
                    <a:pt x="149" y="813"/>
                    <a:pt x="1" y="629"/>
                    <a:pt x="1" y="407"/>
                  </a:cubicBezTo>
                  <a:cubicBezTo>
                    <a:pt x="38" y="185"/>
                    <a:pt x="260" y="0"/>
                    <a:pt x="481" y="37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2141675" y="1436900"/>
              <a:ext cx="277325" cy="96125"/>
            </a:xfrm>
            <a:custGeom>
              <a:avLst/>
              <a:gdLst/>
              <a:ahLst/>
              <a:cxnLst/>
              <a:rect l="l" t="t" r="r" b="b"/>
              <a:pathLst>
                <a:path w="11093" h="3845" extrusionOk="0">
                  <a:moveTo>
                    <a:pt x="1" y="2329"/>
                  </a:moveTo>
                  <a:lnTo>
                    <a:pt x="334" y="0"/>
                  </a:lnTo>
                  <a:lnTo>
                    <a:pt x="11092" y="1553"/>
                  </a:lnTo>
                  <a:lnTo>
                    <a:pt x="10759" y="3845"/>
                  </a:ln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3716625" y="1680900"/>
              <a:ext cx="171950" cy="172850"/>
            </a:xfrm>
            <a:custGeom>
              <a:avLst/>
              <a:gdLst/>
              <a:ahLst/>
              <a:cxnLst/>
              <a:rect l="l" t="t" r="r" b="b"/>
              <a:pathLst>
                <a:path w="6878" h="6914" extrusionOk="0">
                  <a:moveTo>
                    <a:pt x="2848" y="333"/>
                  </a:moveTo>
                  <a:cubicBezTo>
                    <a:pt x="1147" y="666"/>
                    <a:pt x="1" y="2329"/>
                    <a:pt x="297" y="4030"/>
                  </a:cubicBezTo>
                  <a:cubicBezTo>
                    <a:pt x="629" y="5768"/>
                    <a:pt x="2293" y="6914"/>
                    <a:pt x="4031" y="6581"/>
                  </a:cubicBezTo>
                  <a:cubicBezTo>
                    <a:pt x="5731" y="6285"/>
                    <a:pt x="6878" y="4622"/>
                    <a:pt x="6582" y="2884"/>
                  </a:cubicBezTo>
                  <a:cubicBezTo>
                    <a:pt x="6249" y="1146"/>
                    <a:pt x="4585" y="0"/>
                    <a:pt x="2848" y="333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3751750" y="1716025"/>
              <a:ext cx="101700" cy="102600"/>
            </a:xfrm>
            <a:custGeom>
              <a:avLst/>
              <a:gdLst/>
              <a:ahLst/>
              <a:cxnLst/>
              <a:rect l="l" t="t" r="r" b="b"/>
              <a:pathLst>
                <a:path w="4068" h="4104" extrusionOk="0">
                  <a:moveTo>
                    <a:pt x="1702" y="185"/>
                  </a:moveTo>
                  <a:cubicBezTo>
                    <a:pt x="666" y="407"/>
                    <a:pt x="1" y="1368"/>
                    <a:pt x="186" y="2403"/>
                  </a:cubicBezTo>
                  <a:cubicBezTo>
                    <a:pt x="371" y="3438"/>
                    <a:pt x="1369" y="4104"/>
                    <a:pt x="2367" y="3919"/>
                  </a:cubicBezTo>
                  <a:cubicBezTo>
                    <a:pt x="3402" y="3734"/>
                    <a:pt x="4068" y="2736"/>
                    <a:pt x="3883" y="1701"/>
                  </a:cubicBezTo>
                  <a:cubicBezTo>
                    <a:pt x="3698" y="703"/>
                    <a:pt x="2700" y="0"/>
                    <a:pt x="1702" y="185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768400" y="1733575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extrusionOk="0">
                  <a:moveTo>
                    <a:pt x="1146" y="112"/>
                  </a:moveTo>
                  <a:cubicBezTo>
                    <a:pt x="444" y="259"/>
                    <a:pt x="0" y="888"/>
                    <a:pt x="111" y="1590"/>
                  </a:cubicBezTo>
                  <a:cubicBezTo>
                    <a:pt x="259" y="2293"/>
                    <a:pt x="925" y="2736"/>
                    <a:pt x="1590" y="2589"/>
                  </a:cubicBezTo>
                  <a:cubicBezTo>
                    <a:pt x="2293" y="2478"/>
                    <a:pt x="2736" y="1812"/>
                    <a:pt x="2625" y="1110"/>
                  </a:cubicBezTo>
                  <a:cubicBezTo>
                    <a:pt x="2477" y="444"/>
                    <a:pt x="1812" y="1"/>
                    <a:pt x="1146" y="112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785950" y="1750225"/>
              <a:ext cx="33300" cy="34200"/>
            </a:xfrm>
            <a:custGeom>
              <a:avLst/>
              <a:gdLst/>
              <a:ahLst/>
              <a:cxnLst/>
              <a:rect l="l" t="t" r="r" b="b"/>
              <a:pathLst>
                <a:path w="1332" h="1368" extrusionOk="0">
                  <a:moveTo>
                    <a:pt x="555" y="74"/>
                  </a:moveTo>
                  <a:cubicBezTo>
                    <a:pt x="223" y="148"/>
                    <a:pt x="1" y="481"/>
                    <a:pt x="38" y="813"/>
                  </a:cubicBezTo>
                  <a:cubicBezTo>
                    <a:pt x="112" y="1146"/>
                    <a:pt x="444" y="1368"/>
                    <a:pt x="777" y="1294"/>
                  </a:cubicBezTo>
                  <a:cubicBezTo>
                    <a:pt x="1110" y="1220"/>
                    <a:pt x="1332" y="924"/>
                    <a:pt x="1295" y="592"/>
                  </a:cubicBezTo>
                  <a:cubicBezTo>
                    <a:pt x="1221" y="222"/>
                    <a:pt x="888" y="0"/>
                    <a:pt x="555" y="74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539175" y="1655950"/>
              <a:ext cx="172875" cy="172850"/>
            </a:xfrm>
            <a:custGeom>
              <a:avLst/>
              <a:gdLst/>
              <a:ahLst/>
              <a:cxnLst/>
              <a:rect l="l" t="t" r="r" b="b"/>
              <a:pathLst>
                <a:path w="6915" h="6914" extrusionOk="0">
                  <a:moveTo>
                    <a:pt x="2884" y="333"/>
                  </a:moveTo>
                  <a:cubicBezTo>
                    <a:pt x="1147" y="629"/>
                    <a:pt x="1" y="2292"/>
                    <a:pt x="333" y="4030"/>
                  </a:cubicBezTo>
                  <a:cubicBezTo>
                    <a:pt x="666" y="5768"/>
                    <a:pt x="2293" y="6914"/>
                    <a:pt x="4030" y="6581"/>
                  </a:cubicBezTo>
                  <a:cubicBezTo>
                    <a:pt x="5768" y="6248"/>
                    <a:pt x="6914" y="4584"/>
                    <a:pt x="6581" y="2847"/>
                  </a:cubicBezTo>
                  <a:cubicBezTo>
                    <a:pt x="6249" y="1146"/>
                    <a:pt x="4622" y="0"/>
                    <a:pt x="2884" y="333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574300" y="1691050"/>
              <a:ext cx="102625" cy="102625"/>
            </a:xfrm>
            <a:custGeom>
              <a:avLst/>
              <a:gdLst/>
              <a:ahLst/>
              <a:cxnLst/>
              <a:rect l="l" t="t" r="r" b="b"/>
              <a:pathLst>
                <a:path w="4105" h="4105" extrusionOk="0">
                  <a:moveTo>
                    <a:pt x="1701" y="186"/>
                  </a:moveTo>
                  <a:cubicBezTo>
                    <a:pt x="666" y="371"/>
                    <a:pt x="0" y="1369"/>
                    <a:pt x="185" y="2404"/>
                  </a:cubicBezTo>
                  <a:cubicBezTo>
                    <a:pt x="370" y="3402"/>
                    <a:pt x="1368" y="4105"/>
                    <a:pt x="2404" y="3920"/>
                  </a:cubicBezTo>
                  <a:cubicBezTo>
                    <a:pt x="3402" y="3698"/>
                    <a:pt x="4104" y="2737"/>
                    <a:pt x="3919" y="1702"/>
                  </a:cubicBezTo>
                  <a:cubicBezTo>
                    <a:pt x="3735" y="666"/>
                    <a:pt x="2736" y="1"/>
                    <a:pt x="1701" y="186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3590925" y="1707700"/>
              <a:ext cx="69350" cy="68425"/>
            </a:xfrm>
            <a:custGeom>
              <a:avLst/>
              <a:gdLst/>
              <a:ahLst/>
              <a:cxnLst/>
              <a:rect l="l" t="t" r="r" b="b"/>
              <a:pathLst>
                <a:path w="2774" h="2737" extrusionOk="0">
                  <a:moveTo>
                    <a:pt x="1147" y="148"/>
                  </a:moveTo>
                  <a:cubicBezTo>
                    <a:pt x="482" y="259"/>
                    <a:pt x="1" y="925"/>
                    <a:pt x="149" y="1627"/>
                  </a:cubicBezTo>
                  <a:cubicBezTo>
                    <a:pt x="260" y="2293"/>
                    <a:pt x="925" y="2736"/>
                    <a:pt x="1628" y="2625"/>
                  </a:cubicBezTo>
                  <a:cubicBezTo>
                    <a:pt x="2293" y="2477"/>
                    <a:pt x="2774" y="1849"/>
                    <a:pt x="2626" y="1147"/>
                  </a:cubicBezTo>
                  <a:cubicBezTo>
                    <a:pt x="2515" y="444"/>
                    <a:pt x="1849" y="0"/>
                    <a:pt x="1147" y="148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3608500" y="1725250"/>
              <a:ext cx="34225" cy="33300"/>
            </a:xfrm>
            <a:custGeom>
              <a:avLst/>
              <a:gdLst/>
              <a:ahLst/>
              <a:cxnLst/>
              <a:rect l="l" t="t" r="r" b="b"/>
              <a:pathLst>
                <a:path w="1369" h="1332" extrusionOk="0">
                  <a:moveTo>
                    <a:pt x="555" y="75"/>
                  </a:moveTo>
                  <a:cubicBezTo>
                    <a:pt x="222" y="112"/>
                    <a:pt x="0" y="445"/>
                    <a:pt x="74" y="777"/>
                  </a:cubicBezTo>
                  <a:cubicBezTo>
                    <a:pt x="148" y="1110"/>
                    <a:pt x="444" y="1332"/>
                    <a:pt x="777" y="1295"/>
                  </a:cubicBezTo>
                  <a:cubicBezTo>
                    <a:pt x="1146" y="1221"/>
                    <a:pt x="1368" y="888"/>
                    <a:pt x="1294" y="555"/>
                  </a:cubicBezTo>
                  <a:cubicBezTo>
                    <a:pt x="1220" y="223"/>
                    <a:pt x="925" y="1"/>
                    <a:pt x="555" y="75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3361725" y="1630975"/>
              <a:ext cx="172850" cy="171950"/>
            </a:xfrm>
            <a:custGeom>
              <a:avLst/>
              <a:gdLst/>
              <a:ahLst/>
              <a:cxnLst/>
              <a:rect l="l" t="t" r="r" b="b"/>
              <a:pathLst>
                <a:path w="6914" h="6878" extrusionOk="0">
                  <a:moveTo>
                    <a:pt x="2884" y="297"/>
                  </a:moveTo>
                  <a:cubicBezTo>
                    <a:pt x="1146" y="629"/>
                    <a:pt x="0" y="2293"/>
                    <a:pt x="333" y="4031"/>
                  </a:cubicBezTo>
                  <a:cubicBezTo>
                    <a:pt x="666" y="5731"/>
                    <a:pt x="2329" y="6877"/>
                    <a:pt x="4067" y="6582"/>
                  </a:cubicBezTo>
                  <a:cubicBezTo>
                    <a:pt x="5768" y="6249"/>
                    <a:pt x="6914" y="4585"/>
                    <a:pt x="6581" y="2848"/>
                  </a:cubicBezTo>
                  <a:cubicBezTo>
                    <a:pt x="6285" y="1147"/>
                    <a:pt x="4622" y="1"/>
                    <a:pt x="2884" y="297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3397775" y="1666100"/>
              <a:ext cx="101675" cy="101700"/>
            </a:xfrm>
            <a:custGeom>
              <a:avLst/>
              <a:gdLst/>
              <a:ahLst/>
              <a:cxnLst/>
              <a:rect l="l" t="t" r="r" b="b"/>
              <a:pathLst>
                <a:path w="4067" h="4068" extrusionOk="0">
                  <a:moveTo>
                    <a:pt x="1701" y="186"/>
                  </a:moveTo>
                  <a:cubicBezTo>
                    <a:pt x="666" y="370"/>
                    <a:pt x="0" y="1369"/>
                    <a:pt x="185" y="2367"/>
                  </a:cubicBezTo>
                  <a:cubicBezTo>
                    <a:pt x="370" y="3402"/>
                    <a:pt x="1331" y="4068"/>
                    <a:pt x="2366" y="3883"/>
                  </a:cubicBezTo>
                  <a:cubicBezTo>
                    <a:pt x="3401" y="3698"/>
                    <a:pt x="4067" y="2700"/>
                    <a:pt x="3882" y="1701"/>
                  </a:cubicBezTo>
                  <a:cubicBezTo>
                    <a:pt x="3697" y="666"/>
                    <a:pt x="2699" y="1"/>
                    <a:pt x="1701" y="186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3414400" y="1682750"/>
              <a:ext cx="68425" cy="68425"/>
            </a:xfrm>
            <a:custGeom>
              <a:avLst/>
              <a:gdLst/>
              <a:ahLst/>
              <a:cxnLst/>
              <a:rect l="l" t="t" r="r" b="b"/>
              <a:pathLst>
                <a:path w="2737" h="2737" extrusionOk="0">
                  <a:moveTo>
                    <a:pt x="1147" y="111"/>
                  </a:moveTo>
                  <a:cubicBezTo>
                    <a:pt x="444" y="259"/>
                    <a:pt x="1" y="924"/>
                    <a:pt x="111" y="1590"/>
                  </a:cubicBezTo>
                  <a:cubicBezTo>
                    <a:pt x="259" y="2292"/>
                    <a:pt x="925" y="2736"/>
                    <a:pt x="1590" y="2625"/>
                  </a:cubicBezTo>
                  <a:cubicBezTo>
                    <a:pt x="2293" y="2477"/>
                    <a:pt x="2736" y="1812"/>
                    <a:pt x="2625" y="1146"/>
                  </a:cubicBezTo>
                  <a:cubicBezTo>
                    <a:pt x="2478" y="444"/>
                    <a:pt x="1812" y="0"/>
                    <a:pt x="1147" y="111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3431950" y="1700300"/>
              <a:ext cx="33300" cy="33300"/>
            </a:xfrm>
            <a:custGeom>
              <a:avLst/>
              <a:gdLst/>
              <a:ahLst/>
              <a:cxnLst/>
              <a:rect l="l" t="t" r="r" b="b"/>
              <a:pathLst>
                <a:path w="1332" h="1332" extrusionOk="0">
                  <a:moveTo>
                    <a:pt x="556" y="38"/>
                  </a:moveTo>
                  <a:cubicBezTo>
                    <a:pt x="223" y="112"/>
                    <a:pt x="1" y="444"/>
                    <a:pt x="38" y="777"/>
                  </a:cubicBezTo>
                  <a:cubicBezTo>
                    <a:pt x="112" y="1110"/>
                    <a:pt x="445" y="1332"/>
                    <a:pt x="777" y="1295"/>
                  </a:cubicBezTo>
                  <a:cubicBezTo>
                    <a:pt x="1110" y="1221"/>
                    <a:pt x="1332" y="888"/>
                    <a:pt x="1258" y="555"/>
                  </a:cubicBezTo>
                  <a:cubicBezTo>
                    <a:pt x="1221" y="222"/>
                    <a:pt x="888" y="1"/>
                    <a:pt x="556" y="38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3185175" y="1605100"/>
              <a:ext cx="172875" cy="172875"/>
            </a:xfrm>
            <a:custGeom>
              <a:avLst/>
              <a:gdLst/>
              <a:ahLst/>
              <a:cxnLst/>
              <a:rect l="l" t="t" r="r" b="b"/>
              <a:pathLst>
                <a:path w="6915" h="6915" extrusionOk="0">
                  <a:moveTo>
                    <a:pt x="2885" y="333"/>
                  </a:moveTo>
                  <a:cubicBezTo>
                    <a:pt x="1147" y="666"/>
                    <a:pt x="1" y="2330"/>
                    <a:pt x="334" y="4030"/>
                  </a:cubicBezTo>
                  <a:cubicBezTo>
                    <a:pt x="629" y="5768"/>
                    <a:pt x="2293" y="6914"/>
                    <a:pt x="4031" y="6581"/>
                  </a:cubicBezTo>
                  <a:cubicBezTo>
                    <a:pt x="5768" y="6286"/>
                    <a:pt x="6914" y="4622"/>
                    <a:pt x="6582" y="2884"/>
                  </a:cubicBezTo>
                  <a:cubicBezTo>
                    <a:pt x="6249" y="1147"/>
                    <a:pt x="4585" y="1"/>
                    <a:pt x="2885" y="333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220300" y="1640225"/>
              <a:ext cx="102625" cy="102625"/>
            </a:xfrm>
            <a:custGeom>
              <a:avLst/>
              <a:gdLst/>
              <a:ahLst/>
              <a:cxnLst/>
              <a:rect l="l" t="t" r="r" b="b"/>
              <a:pathLst>
                <a:path w="4105" h="4105" extrusionOk="0">
                  <a:moveTo>
                    <a:pt x="1701" y="185"/>
                  </a:moveTo>
                  <a:cubicBezTo>
                    <a:pt x="666" y="407"/>
                    <a:pt x="1" y="1368"/>
                    <a:pt x="186" y="2404"/>
                  </a:cubicBezTo>
                  <a:cubicBezTo>
                    <a:pt x="370" y="3439"/>
                    <a:pt x="1369" y="4104"/>
                    <a:pt x="2404" y="3919"/>
                  </a:cubicBezTo>
                  <a:cubicBezTo>
                    <a:pt x="3402" y="3735"/>
                    <a:pt x="4104" y="2736"/>
                    <a:pt x="3920" y="1701"/>
                  </a:cubicBezTo>
                  <a:cubicBezTo>
                    <a:pt x="3698" y="703"/>
                    <a:pt x="2737" y="1"/>
                    <a:pt x="1701" y="185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3236950" y="1657800"/>
              <a:ext cx="68400" cy="68400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1146" y="111"/>
                  </a:moveTo>
                  <a:cubicBezTo>
                    <a:pt x="444" y="259"/>
                    <a:pt x="0" y="887"/>
                    <a:pt x="148" y="1590"/>
                  </a:cubicBezTo>
                  <a:cubicBezTo>
                    <a:pt x="259" y="2292"/>
                    <a:pt x="924" y="2736"/>
                    <a:pt x="1627" y="2588"/>
                  </a:cubicBezTo>
                  <a:cubicBezTo>
                    <a:pt x="2292" y="2477"/>
                    <a:pt x="2736" y="1812"/>
                    <a:pt x="2625" y="1109"/>
                  </a:cubicBezTo>
                  <a:cubicBezTo>
                    <a:pt x="2514" y="444"/>
                    <a:pt x="1849" y="0"/>
                    <a:pt x="1146" y="111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3254500" y="1674425"/>
              <a:ext cx="34225" cy="34225"/>
            </a:xfrm>
            <a:custGeom>
              <a:avLst/>
              <a:gdLst/>
              <a:ahLst/>
              <a:cxnLst/>
              <a:rect l="l" t="t" r="r" b="b"/>
              <a:pathLst>
                <a:path w="1369" h="1369" extrusionOk="0">
                  <a:moveTo>
                    <a:pt x="555" y="74"/>
                  </a:moveTo>
                  <a:cubicBezTo>
                    <a:pt x="222" y="148"/>
                    <a:pt x="1" y="481"/>
                    <a:pt x="75" y="814"/>
                  </a:cubicBezTo>
                  <a:cubicBezTo>
                    <a:pt x="148" y="1147"/>
                    <a:pt x="444" y="1368"/>
                    <a:pt x="777" y="1294"/>
                  </a:cubicBezTo>
                  <a:cubicBezTo>
                    <a:pt x="1147" y="1221"/>
                    <a:pt x="1369" y="925"/>
                    <a:pt x="1295" y="592"/>
                  </a:cubicBezTo>
                  <a:cubicBezTo>
                    <a:pt x="1221" y="222"/>
                    <a:pt x="888" y="0"/>
                    <a:pt x="555" y="74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1697100" y="833350"/>
              <a:ext cx="4354250" cy="894700"/>
            </a:xfrm>
            <a:custGeom>
              <a:avLst/>
              <a:gdLst/>
              <a:ahLst/>
              <a:cxnLst/>
              <a:rect l="l" t="t" r="r" b="b"/>
              <a:pathLst>
                <a:path w="174170" h="35788" extrusionOk="0">
                  <a:moveTo>
                    <a:pt x="37822" y="2218"/>
                  </a:moveTo>
                  <a:cubicBezTo>
                    <a:pt x="59265" y="5287"/>
                    <a:pt x="80708" y="8356"/>
                    <a:pt x="102151" y="11424"/>
                  </a:cubicBezTo>
                  <a:cubicBezTo>
                    <a:pt x="114832" y="12385"/>
                    <a:pt x="128770" y="12533"/>
                    <a:pt x="142079" y="15454"/>
                  </a:cubicBezTo>
                  <a:cubicBezTo>
                    <a:pt x="156387" y="18559"/>
                    <a:pt x="174170" y="16711"/>
                    <a:pt x="173800" y="19188"/>
                  </a:cubicBezTo>
                  <a:cubicBezTo>
                    <a:pt x="173320" y="21998"/>
                    <a:pt x="131802" y="30834"/>
                    <a:pt x="106698" y="35455"/>
                  </a:cubicBezTo>
                  <a:cubicBezTo>
                    <a:pt x="101116" y="35566"/>
                    <a:pt x="95570" y="35677"/>
                    <a:pt x="89988" y="35788"/>
                  </a:cubicBezTo>
                  <a:cubicBezTo>
                    <a:pt x="67990" y="32571"/>
                    <a:pt x="46029" y="29392"/>
                    <a:pt x="24069" y="26212"/>
                  </a:cubicBezTo>
                  <a:cubicBezTo>
                    <a:pt x="12571" y="24660"/>
                    <a:pt x="6582" y="21554"/>
                    <a:pt x="3143" y="17783"/>
                  </a:cubicBezTo>
                  <a:cubicBezTo>
                    <a:pt x="1" y="14493"/>
                    <a:pt x="1332" y="12237"/>
                    <a:pt x="4733" y="10389"/>
                  </a:cubicBezTo>
                  <a:cubicBezTo>
                    <a:pt x="6951" y="9354"/>
                    <a:pt x="9022" y="8503"/>
                    <a:pt x="11203" y="7505"/>
                  </a:cubicBezTo>
                  <a:cubicBezTo>
                    <a:pt x="17562" y="2218"/>
                    <a:pt x="26287" y="0"/>
                    <a:pt x="37822" y="2218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1751650" y="989550"/>
              <a:ext cx="4275675" cy="738500"/>
            </a:xfrm>
            <a:custGeom>
              <a:avLst/>
              <a:gdLst/>
              <a:ahLst/>
              <a:cxnLst/>
              <a:rect l="l" t="t" r="r" b="b"/>
              <a:pathLst>
                <a:path w="171027" h="29540" extrusionOk="0">
                  <a:moveTo>
                    <a:pt x="171027" y="13458"/>
                  </a:moveTo>
                  <a:cubicBezTo>
                    <a:pt x="165777" y="17007"/>
                    <a:pt x="128289" y="24808"/>
                    <a:pt x="104516" y="29207"/>
                  </a:cubicBezTo>
                  <a:cubicBezTo>
                    <a:pt x="98934" y="29318"/>
                    <a:pt x="93388" y="29429"/>
                    <a:pt x="87806" y="29540"/>
                  </a:cubicBezTo>
                  <a:cubicBezTo>
                    <a:pt x="65808" y="26323"/>
                    <a:pt x="43847" y="23144"/>
                    <a:pt x="21887" y="19927"/>
                  </a:cubicBezTo>
                  <a:cubicBezTo>
                    <a:pt x="10389" y="18375"/>
                    <a:pt x="4400" y="15306"/>
                    <a:pt x="961" y="11535"/>
                  </a:cubicBezTo>
                  <a:cubicBezTo>
                    <a:pt x="592" y="11128"/>
                    <a:pt x="259" y="10722"/>
                    <a:pt x="0" y="10352"/>
                  </a:cubicBezTo>
                  <a:cubicBezTo>
                    <a:pt x="5250" y="12090"/>
                    <a:pt x="10056" y="11720"/>
                    <a:pt x="12866" y="9982"/>
                  </a:cubicBezTo>
                  <a:cubicBezTo>
                    <a:pt x="21295" y="4769"/>
                    <a:pt x="28911" y="0"/>
                    <a:pt x="40483" y="2255"/>
                  </a:cubicBezTo>
                  <a:cubicBezTo>
                    <a:pt x="74718" y="7136"/>
                    <a:pt x="99193" y="11831"/>
                    <a:pt x="136755" y="13458"/>
                  </a:cubicBezTo>
                  <a:cubicBezTo>
                    <a:pt x="144112" y="13753"/>
                    <a:pt x="160305" y="13088"/>
                    <a:pt x="171027" y="1345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1751650" y="989550"/>
              <a:ext cx="4275675" cy="671025"/>
            </a:xfrm>
            <a:custGeom>
              <a:avLst/>
              <a:gdLst/>
              <a:ahLst/>
              <a:cxnLst/>
              <a:rect l="l" t="t" r="r" b="b"/>
              <a:pathLst>
                <a:path w="171027" h="26841" extrusionOk="0">
                  <a:moveTo>
                    <a:pt x="171027" y="13458"/>
                  </a:moveTo>
                  <a:cubicBezTo>
                    <a:pt x="170546" y="13790"/>
                    <a:pt x="169807" y="14160"/>
                    <a:pt x="168882" y="14530"/>
                  </a:cubicBezTo>
                  <a:cubicBezTo>
                    <a:pt x="149473" y="18523"/>
                    <a:pt x="116643" y="23440"/>
                    <a:pt x="99525" y="25066"/>
                  </a:cubicBezTo>
                  <a:cubicBezTo>
                    <a:pt x="80892" y="26841"/>
                    <a:pt x="44402" y="19816"/>
                    <a:pt x="16859" y="15824"/>
                  </a:cubicBezTo>
                  <a:cubicBezTo>
                    <a:pt x="9280" y="14788"/>
                    <a:pt x="4104" y="13088"/>
                    <a:pt x="481" y="10980"/>
                  </a:cubicBezTo>
                  <a:cubicBezTo>
                    <a:pt x="296" y="10759"/>
                    <a:pt x="148" y="10574"/>
                    <a:pt x="0" y="10352"/>
                  </a:cubicBezTo>
                  <a:cubicBezTo>
                    <a:pt x="4880" y="10500"/>
                    <a:pt x="8688" y="8836"/>
                    <a:pt x="10907" y="7062"/>
                  </a:cubicBezTo>
                  <a:cubicBezTo>
                    <a:pt x="17339" y="1886"/>
                    <a:pt x="28911" y="0"/>
                    <a:pt x="40483" y="2255"/>
                  </a:cubicBezTo>
                  <a:cubicBezTo>
                    <a:pt x="74718" y="7136"/>
                    <a:pt x="99193" y="11831"/>
                    <a:pt x="136755" y="13458"/>
                  </a:cubicBezTo>
                  <a:cubicBezTo>
                    <a:pt x="144112" y="13753"/>
                    <a:pt x="160305" y="13088"/>
                    <a:pt x="171027" y="13458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4073400" y="293575"/>
              <a:ext cx="2166500" cy="1009325"/>
            </a:xfrm>
            <a:custGeom>
              <a:avLst/>
              <a:gdLst/>
              <a:ahLst/>
              <a:cxnLst/>
              <a:rect l="l" t="t" r="r" b="b"/>
              <a:pathLst>
                <a:path w="86660" h="40373" extrusionOk="0">
                  <a:moveTo>
                    <a:pt x="1" y="34531"/>
                  </a:moveTo>
                  <a:lnTo>
                    <a:pt x="39670" y="29688"/>
                  </a:lnTo>
                  <a:cubicBezTo>
                    <a:pt x="42961" y="28579"/>
                    <a:pt x="45401" y="26878"/>
                    <a:pt x="46953" y="24549"/>
                  </a:cubicBezTo>
                  <a:lnTo>
                    <a:pt x="65180" y="1257"/>
                  </a:lnTo>
                  <a:cubicBezTo>
                    <a:pt x="65846" y="407"/>
                    <a:pt x="66844" y="0"/>
                    <a:pt x="67879" y="185"/>
                  </a:cubicBezTo>
                  <a:cubicBezTo>
                    <a:pt x="69173" y="370"/>
                    <a:pt x="70652" y="592"/>
                    <a:pt x="72167" y="814"/>
                  </a:cubicBezTo>
                  <a:cubicBezTo>
                    <a:pt x="72241" y="814"/>
                    <a:pt x="72315" y="814"/>
                    <a:pt x="72389" y="814"/>
                  </a:cubicBezTo>
                  <a:lnTo>
                    <a:pt x="85070" y="2625"/>
                  </a:lnTo>
                  <a:cubicBezTo>
                    <a:pt x="85995" y="2773"/>
                    <a:pt x="86660" y="3623"/>
                    <a:pt x="86512" y="4548"/>
                  </a:cubicBezTo>
                  <a:lnTo>
                    <a:pt x="86512" y="4548"/>
                  </a:lnTo>
                  <a:cubicBezTo>
                    <a:pt x="86401" y="5509"/>
                    <a:pt x="85514" y="5879"/>
                    <a:pt x="84590" y="6026"/>
                  </a:cubicBezTo>
                  <a:lnTo>
                    <a:pt x="82113" y="6359"/>
                  </a:lnTo>
                  <a:lnTo>
                    <a:pt x="72611" y="40372"/>
                  </a:lnTo>
                  <a:cubicBezTo>
                    <a:pt x="48395" y="38413"/>
                    <a:pt x="24216" y="36453"/>
                    <a:pt x="1" y="3453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4395975" y="323150"/>
              <a:ext cx="1841175" cy="979750"/>
            </a:xfrm>
            <a:custGeom>
              <a:avLst/>
              <a:gdLst/>
              <a:ahLst/>
              <a:cxnLst/>
              <a:rect l="l" t="t" r="r" b="b"/>
              <a:pathLst>
                <a:path w="73647" h="39190" extrusionOk="0">
                  <a:moveTo>
                    <a:pt x="73609" y="2810"/>
                  </a:moveTo>
                  <a:cubicBezTo>
                    <a:pt x="73646" y="2995"/>
                    <a:pt x="73646" y="3180"/>
                    <a:pt x="73609" y="3365"/>
                  </a:cubicBezTo>
                  <a:lnTo>
                    <a:pt x="73609" y="3365"/>
                  </a:lnTo>
                  <a:cubicBezTo>
                    <a:pt x="73498" y="4326"/>
                    <a:pt x="72611" y="4696"/>
                    <a:pt x="71687" y="4843"/>
                  </a:cubicBezTo>
                  <a:lnTo>
                    <a:pt x="69210" y="5176"/>
                  </a:lnTo>
                  <a:lnTo>
                    <a:pt x="59708" y="39189"/>
                  </a:lnTo>
                  <a:lnTo>
                    <a:pt x="0" y="34383"/>
                  </a:lnTo>
                  <a:lnTo>
                    <a:pt x="28764" y="29836"/>
                  </a:lnTo>
                  <a:cubicBezTo>
                    <a:pt x="32017" y="28727"/>
                    <a:pt x="34383" y="26989"/>
                    <a:pt x="35825" y="24660"/>
                  </a:cubicBezTo>
                  <a:cubicBezTo>
                    <a:pt x="41592" y="16859"/>
                    <a:pt x="47397" y="9058"/>
                    <a:pt x="53164" y="1257"/>
                  </a:cubicBezTo>
                  <a:cubicBezTo>
                    <a:pt x="53793" y="407"/>
                    <a:pt x="54754" y="0"/>
                    <a:pt x="55826" y="185"/>
                  </a:cubicBezTo>
                  <a:cubicBezTo>
                    <a:pt x="57120" y="370"/>
                    <a:pt x="58562" y="555"/>
                    <a:pt x="60115" y="777"/>
                  </a:cubicBezTo>
                  <a:cubicBezTo>
                    <a:pt x="60189" y="777"/>
                    <a:pt x="60263" y="814"/>
                    <a:pt x="60337" y="814"/>
                  </a:cubicBezTo>
                  <a:lnTo>
                    <a:pt x="73018" y="2625"/>
                  </a:lnTo>
                  <a:cubicBezTo>
                    <a:pt x="73239" y="2662"/>
                    <a:pt x="73424" y="2736"/>
                    <a:pt x="73609" y="281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5818425" y="403550"/>
              <a:ext cx="413175" cy="48100"/>
            </a:xfrm>
            <a:custGeom>
              <a:avLst/>
              <a:gdLst/>
              <a:ahLst/>
              <a:cxnLst/>
              <a:rect l="l" t="t" r="r" b="b"/>
              <a:pathLst>
                <a:path w="16527" h="1924" extrusionOk="0">
                  <a:moveTo>
                    <a:pt x="16526" y="703"/>
                  </a:moveTo>
                  <a:cubicBezTo>
                    <a:pt x="16194" y="1258"/>
                    <a:pt x="15528" y="1517"/>
                    <a:pt x="14789" y="1627"/>
                  </a:cubicBezTo>
                  <a:lnTo>
                    <a:pt x="12496" y="1923"/>
                  </a:lnTo>
                  <a:lnTo>
                    <a:pt x="0" y="1"/>
                  </a:lnTo>
                  <a:cubicBezTo>
                    <a:pt x="6507" y="592"/>
                    <a:pt x="14012" y="1554"/>
                    <a:pt x="16526" y="70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2949500" y="1072725"/>
              <a:ext cx="1384575" cy="655325"/>
            </a:xfrm>
            <a:custGeom>
              <a:avLst/>
              <a:gdLst/>
              <a:ahLst/>
              <a:cxnLst/>
              <a:rect l="l" t="t" r="r" b="b"/>
              <a:pathLst>
                <a:path w="55383" h="26213" extrusionOk="0">
                  <a:moveTo>
                    <a:pt x="55382" y="25880"/>
                  </a:moveTo>
                  <a:lnTo>
                    <a:pt x="39892" y="26213"/>
                  </a:lnTo>
                  <a:lnTo>
                    <a:pt x="8245" y="21591"/>
                  </a:lnTo>
                  <a:lnTo>
                    <a:pt x="0" y="1"/>
                  </a:lnTo>
                  <a:cubicBezTo>
                    <a:pt x="17155" y="2515"/>
                    <a:pt x="32128" y="4955"/>
                    <a:pt x="48136" y="6840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2567775" y="856450"/>
              <a:ext cx="1353150" cy="389150"/>
            </a:xfrm>
            <a:custGeom>
              <a:avLst/>
              <a:gdLst/>
              <a:ahLst/>
              <a:cxnLst/>
              <a:rect l="l" t="t" r="r" b="b"/>
              <a:pathLst>
                <a:path w="54126" h="15566" extrusionOk="0">
                  <a:moveTo>
                    <a:pt x="47656" y="15565"/>
                  </a:moveTo>
                  <a:cubicBezTo>
                    <a:pt x="31462" y="12497"/>
                    <a:pt x="15010" y="12903"/>
                    <a:pt x="0" y="814"/>
                  </a:cubicBezTo>
                  <a:cubicBezTo>
                    <a:pt x="4659" y="666"/>
                    <a:pt x="10093" y="0"/>
                    <a:pt x="17340" y="1183"/>
                  </a:cubicBezTo>
                  <a:cubicBezTo>
                    <a:pt x="30242" y="3771"/>
                    <a:pt x="41223" y="5990"/>
                    <a:pt x="54125" y="8615"/>
                  </a:cubicBezTo>
                  <a:cubicBezTo>
                    <a:pt x="51870" y="11979"/>
                    <a:pt x="49874" y="12201"/>
                    <a:pt x="47656" y="1556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2650950" y="885100"/>
              <a:ext cx="1254250" cy="360500"/>
            </a:xfrm>
            <a:custGeom>
              <a:avLst/>
              <a:gdLst/>
              <a:ahLst/>
              <a:cxnLst/>
              <a:rect l="l" t="t" r="r" b="b"/>
              <a:pathLst>
                <a:path w="50170" h="14420" extrusionOk="0">
                  <a:moveTo>
                    <a:pt x="44329" y="14419"/>
                  </a:moveTo>
                  <a:cubicBezTo>
                    <a:pt x="29319" y="11572"/>
                    <a:pt x="14087" y="11720"/>
                    <a:pt x="1" y="2108"/>
                  </a:cubicBezTo>
                  <a:cubicBezTo>
                    <a:pt x="3920" y="1036"/>
                    <a:pt x="6508" y="1"/>
                    <a:pt x="14789" y="1184"/>
                  </a:cubicBezTo>
                  <a:lnTo>
                    <a:pt x="50170" y="8319"/>
                  </a:lnTo>
                  <a:cubicBezTo>
                    <a:pt x="48174" y="10907"/>
                    <a:pt x="46325" y="11351"/>
                    <a:pt x="44329" y="1441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2763725" y="947025"/>
              <a:ext cx="1083250" cy="298575"/>
            </a:xfrm>
            <a:custGeom>
              <a:avLst/>
              <a:gdLst/>
              <a:ahLst/>
              <a:cxnLst/>
              <a:rect l="l" t="t" r="r" b="b"/>
              <a:pathLst>
                <a:path w="43330" h="11943" extrusionOk="0">
                  <a:moveTo>
                    <a:pt x="39818" y="11942"/>
                  </a:moveTo>
                  <a:cubicBezTo>
                    <a:pt x="26397" y="9391"/>
                    <a:pt x="12792" y="9243"/>
                    <a:pt x="0" y="2367"/>
                  </a:cubicBezTo>
                  <a:cubicBezTo>
                    <a:pt x="4806" y="1184"/>
                    <a:pt x="10130" y="1"/>
                    <a:pt x="15084" y="1184"/>
                  </a:cubicBezTo>
                  <a:cubicBezTo>
                    <a:pt x="26101" y="3143"/>
                    <a:pt x="33385" y="6027"/>
                    <a:pt x="43330" y="8245"/>
                  </a:cubicBezTo>
                  <a:cubicBezTo>
                    <a:pt x="42184" y="9206"/>
                    <a:pt x="41038" y="10131"/>
                    <a:pt x="39818" y="11942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3089975" y="1076425"/>
              <a:ext cx="1079575" cy="167325"/>
            </a:xfrm>
            <a:custGeom>
              <a:avLst/>
              <a:gdLst/>
              <a:ahLst/>
              <a:cxnLst/>
              <a:rect l="l" t="t" r="r" b="b"/>
              <a:pathLst>
                <a:path w="43183" h="6693" extrusionOk="0">
                  <a:moveTo>
                    <a:pt x="43183" y="4289"/>
                  </a:moveTo>
                  <a:cubicBezTo>
                    <a:pt x="30354" y="3402"/>
                    <a:pt x="25178" y="6285"/>
                    <a:pt x="20113" y="6692"/>
                  </a:cubicBezTo>
                  <a:cubicBezTo>
                    <a:pt x="13384" y="5139"/>
                    <a:pt x="6693" y="3624"/>
                    <a:pt x="1" y="2108"/>
                  </a:cubicBezTo>
                  <a:cubicBezTo>
                    <a:pt x="3328" y="370"/>
                    <a:pt x="10907" y="0"/>
                    <a:pt x="21444" y="592"/>
                  </a:cubicBezTo>
                  <a:cubicBezTo>
                    <a:pt x="28173" y="2404"/>
                    <a:pt x="36454" y="2477"/>
                    <a:pt x="43183" y="428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3133425" y="1093050"/>
              <a:ext cx="898400" cy="139600"/>
            </a:xfrm>
            <a:custGeom>
              <a:avLst/>
              <a:gdLst/>
              <a:ahLst/>
              <a:cxnLst/>
              <a:rect l="l" t="t" r="r" b="b"/>
              <a:pathLst>
                <a:path w="35936" h="5584" extrusionOk="0">
                  <a:moveTo>
                    <a:pt x="35936" y="3033"/>
                  </a:moveTo>
                  <a:cubicBezTo>
                    <a:pt x="26656" y="3069"/>
                    <a:pt x="22220" y="5251"/>
                    <a:pt x="17857" y="5583"/>
                  </a:cubicBezTo>
                  <a:lnTo>
                    <a:pt x="0" y="1517"/>
                  </a:lnTo>
                  <a:cubicBezTo>
                    <a:pt x="3771" y="223"/>
                    <a:pt x="10833" y="1"/>
                    <a:pt x="20186" y="519"/>
                  </a:cubicBezTo>
                  <a:cubicBezTo>
                    <a:pt x="25030" y="1812"/>
                    <a:pt x="30649" y="2219"/>
                    <a:pt x="35936" y="30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977175" y="956275"/>
              <a:ext cx="362325" cy="142350"/>
            </a:xfrm>
            <a:custGeom>
              <a:avLst/>
              <a:gdLst/>
              <a:ahLst/>
              <a:cxnLst/>
              <a:rect l="l" t="t" r="r" b="b"/>
              <a:pathLst>
                <a:path w="14493" h="5694" extrusionOk="0">
                  <a:moveTo>
                    <a:pt x="9760" y="4326"/>
                  </a:moveTo>
                  <a:lnTo>
                    <a:pt x="9760" y="3180"/>
                  </a:lnTo>
                  <a:lnTo>
                    <a:pt x="11054" y="1035"/>
                  </a:lnTo>
                  <a:lnTo>
                    <a:pt x="13088" y="1331"/>
                  </a:lnTo>
                  <a:lnTo>
                    <a:pt x="14493" y="5694"/>
                  </a:lnTo>
                  <a:cubicBezTo>
                    <a:pt x="12977" y="5287"/>
                    <a:pt x="11387" y="4806"/>
                    <a:pt x="9760" y="4326"/>
                  </a:cubicBezTo>
                  <a:close/>
                  <a:moveTo>
                    <a:pt x="9760" y="1849"/>
                  </a:moveTo>
                  <a:lnTo>
                    <a:pt x="10389" y="961"/>
                  </a:lnTo>
                  <a:lnTo>
                    <a:pt x="9760" y="851"/>
                  </a:lnTo>
                  <a:close/>
                  <a:moveTo>
                    <a:pt x="6026" y="333"/>
                  </a:moveTo>
                  <a:lnTo>
                    <a:pt x="6692" y="407"/>
                  </a:lnTo>
                  <a:lnTo>
                    <a:pt x="6026" y="1257"/>
                  </a:lnTo>
                  <a:close/>
                  <a:moveTo>
                    <a:pt x="9760" y="851"/>
                  </a:moveTo>
                  <a:lnTo>
                    <a:pt x="7394" y="518"/>
                  </a:lnTo>
                  <a:lnTo>
                    <a:pt x="6026" y="2292"/>
                  </a:lnTo>
                  <a:lnTo>
                    <a:pt x="6026" y="3328"/>
                  </a:lnTo>
                  <a:cubicBezTo>
                    <a:pt x="6803" y="3512"/>
                    <a:pt x="7616" y="3734"/>
                    <a:pt x="8429" y="3956"/>
                  </a:cubicBezTo>
                  <a:lnTo>
                    <a:pt x="9760" y="1849"/>
                  </a:lnTo>
                  <a:lnTo>
                    <a:pt x="9760" y="851"/>
                  </a:lnTo>
                  <a:close/>
                  <a:moveTo>
                    <a:pt x="9760" y="3180"/>
                  </a:moveTo>
                  <a:lnTo>
                    <a:pt x="9760" y="4326"/>
                  </a:lnTo>
                  <a:cubicBezTo>
                    <a:pt x="9575" y="4289"/>
                    <a:pt x="9391" y="4215"/>
                    <a:pt x="9169" y="4178"/>
                  </a:cubicBezTo>
                  <a:close/>
                  <a:moveTo>
                    <a:pt x="3734" y="0"/>
                  </a:moveTo>
                  <a:lnTo>
                    <a:pt x="6026" y="333"/>
                  </a:lnTo>
                  <a:lnTo>
                    <a:pt x="6026" y="1257"/>
                  </a:lnTo>
                  <a:lnTo>
                    <a:pt x="4547" y="3032"/>
                  </a:lnTo>
                  <a:cubicBezTo>
                    <a:pt x="2958" y="2736"/>
                    <a:pt x="1442" y="2551"/>
                    <a:pt x="0" y="2588"/>
                  </a:cubicBezTo>
                  <a:lnTo>
                    <a:pt x="0" y="2588"/>
                  </a:lnTo>
                  <a:cubicBezTo>
                    <a:pt x="1146" y="1627"/>
                    <a:pt x="2403" y="740"/>
                    <a:pt x="3734" y="0"/>
                  </a:cubicBezTo>
                  <a:close/>
                  <a:moveTo>
                    <a:pt x="6026" y="2292"/>
                  </a:moveTo>
                  <a:lnTo>
                    <a:pt x="5324" y="3180"/>
                  </a:lnTo>
                  <a:cubicBezTo>
                    <a:pt x="5546" y="3254"/>
                    <a:pt x="5768" y="3291"/>
                    <a:pt x="6026" y="3365"/>
                  </a:cubicBezTo>
                  <a:close/>
                </a:path>
              </a:pathLst>
            </a:custGeom>
            <a:solidFill>
              <a:srgbClr val="FCE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977175" y="985850"/>
              <a:ext cx="346625" cy="108150"/>
            </a:xfrm>
            <a:custGeom>
              <a:avLst/>
              <a:gdLst/>
              <a:ahLst/>
              <a:cxnLst/>
              <a:rect l="l" t="t" r="r" b="b"/>
              <a:pathLst>
                <a:path w="13865" h="4326" extrusionOk="0">
                  <a:moveTo>
                    <a:pt x="9206" y="2995"/>
                  </a:moveTo>
                  <a:lnTo>
                    <a:pt x="9206" y="2921"/>
                  </a:lnTo>
                  <a:lnTo>
                    <a:pt x="9908" y="1775"/>
                  </a:lnTo>
                  <a:cubicBezTo>
                    <a:pt x="11646" y="2514"/>
                    <a:pt x="13051" y="3402"/>
                    <a:pt x="13864" y="4326"/>
                  </a:cubicBezTo>
                  <a:cubicBezTo>
                    <a:pt x="12348" y="3919"/>
                    <a:pt x="10796" y="3439"/>
                    <a:pt x="9206" y="2995"/>
                  </a:cubicBezTo>
                  <a:close/>
                  <a:moveTo>
                    <a:pt x="9206" y="1553"/>
                  </a:moveTo>
                  <a:lnTo>
                    <a:pt x="9206" y="1479"/>
                  </a:lnTo>
                  <a:lnTo>
                    <a:pt x="9243" y="1516"/>
                  </a:lnTo>
                  <a:close/>
                  <a:moveTo>
                    <a:pt x="5657" y="481"/>
                  </a:moveTo>
                  <a:lnTo>
                    <a:pt x="5509" y="703"/>
                  </a:lnTo>
                  <a:lnTo>
                    <a:pt x="5509" y="444"/>
                  </a:lnTo>
                  <a:close/>
                  <a:moveTo>
                    <a:pt x="9206" y="1479"/>
                  </a:moveTo>
                  <a:cubicBezTo>
                    <a:pt x="8355" y="1183"/>
                    <a:pt x="7394" y="888"/>
                    <a:pt x="6396" y="666"/>
                  </a:cubicBezTo>
                  <a:lnTo>
                    <a:pt x="5509" y="1775"/>
                  </a:lnTo>
                  <a:lnTo>
                    <a:pt x="5509" y="2034"/>
                  </a:lnTo>
                  <a:cubicBezTo>
                    <a:pt x="6470" y="2256"/>
                    <a:pt x="7431" y="2514"/>
                    <a:pt x="8392" y="2773"/>
                  </a:cubicBezTo>
                  <a:lnTo>
                    <a:pt x="9206" y="1553"/>
                  </a:lnTo>
                  <a:close/>
                  <a:moveTo>
                    <a:pt x="9206" y="2921"/>
                  </a:moveTo>
                  <a:lnTo>
                    <a:pt x="9206" y="2995"/>
                  </a:lnTo>
                  <a:lnTo>
                    <a:pt x="9169" y="2995"/>
                  </a:lnTo>
                  <a:close/>
                  <a:moveTo>
                    <a:pt x="5509" y="703"/>
                  </a:moveTo>
                  <a:lnTo>
                    <a:pt x="4547" y="1849"/>
                  </a:lnTo>
                  <a:cubicBezTo>
                    <a:pt x="2958" y="1553"/>
                    <a:pt x="1442" y="1368"/>
                    <a:pt x="0" y="1405"/>
                  </a:cubicBezTo>
                  <a:lnTo>
                    <a:pt x="0" y="1405"/>
                  </a:lnTo>
                  <a:cubicBezTo>
                    <a:pt x="592" y="888"/>
                    <a:pt x="1220" y="407"/>
                    <a:pt x="1849" y="0"/>
                  </a:cubicBezTo>
                  <a:cubicBezTo>
                    <a:pt x="2551" y="37"/>
                    <a:pt x="3290" y="111"/>
                    <a:pt x="3993" y="222"/>
                  </a:cubicBezTo>
                  <a:cubicBezTo>
                    <a:pt x="4511" y="296"/>
                    <a:pt x="5028" y="370"/>
                    <a:pt x="5509" y="444"/>
                  </a:cubicBezTo>
                  <a:lnTo>
                    <a:pt x="5509" y="703"/>
                  </a:lnTo>
                  <a:close/>
                  <a:moveTo>
                    <a:pt x="5509" y="1775"/>
                  </a:moveTo>
                  <a:lnTo>
                    <a:pt x="5324" y="1997"/>
                  </a:lnTo>
                  <a:lnTo>
                    <a:pt x="5509" y="2034"/>
                  </a:lnTo>
                  <a:close/>
                </a:path>
              </a:pathLst>
            </a:custGeom>
            <a:solidFill>
              <a:srgbClr val="FCE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894050" y="1093050"/>
              <a:ext cx="722800" cy="293950"/>
            </a:xfrm>
            <a:custGeom>
              <a:avLst/>
              <a:gdLst/>
              <a:ahLst/>
              <a:cxnLst/>
              <a:rect l="l" t="t" r="r" b="b"/>
              <a:pathLst>
                <a:path w="28912" h="11758" extrusionOk="0">
                  <a:moveTo>
                    <a:pt x="2884" y="75"/>
                  </a:moveTo>
                  <a:cubicBezTo>
                    <a:pt x="11535" y="1036"/>
                    <a:pt x="19595" y="3069"/>
                    <a:pt x="27358" y="5620"/>
                  </a:cubicBezTo>
                  <a:cubicBezTo>
                    <a:pt x="28246" y="5879"/>
                    <a:pt x="28911" y="6582"/>
                    <a:pt x="28763" y="7469"/>
                  </a:cubicBezTo>
                  <a:cubicBezTo>
                    <a:pt x="28652" y="8393"/>
                    <a:pt x="28504" y="9281"/>
                    <a:pt x="28394" y="10168"/>
                  </a:cubicBezTo>
                  <a:cubicBezTo>
                    <a:pt x="28246" y="11055"/>
                    <a:pt x="27432" y="11536"/>
                    <a:pt x="26508" y="11573"/>
                  </a:cubicBezTo>
                  <a:cubicBezTo>
                    <a:pt x="18522" y="11758"/>
                    <a:pt x="10204" y="11092"/>
                    <a:pt x="1553" y="9502"/>
                  </a:cubicBezTo>
                  <a:cubicBezTo>
                    <a:pt x="629" y="9318"/>
                    <a:pt x="0" y="8541"/>
                    <a:pt x="148" y="7617"/>
                  </a:cubicBezTo>
                  <a:lnTo>
                    <a:pt x="998" y="1480"/>
                  </a:lnTo>
                  <a:cubicBezTo>
                    <a:pt x="1146" y="592"/>
                    <a:pt x="1996" y="1"/>
                    <a:pt x="2884" y="7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3146375" y="1121725"/>
              <a:ext cx="470475" cy="263425"/>
            </a:xfrm>
            <a:custGeom>
              <a:avLst/>
              <a:gdLst/>
              <a:ahLst/>
              <a:cxnLst/>
              <a:rect l="l" t="t" r="r" b="b"/>
              <a:pathLst>
                <a:path w="18819" h="10537" extrusionOk="0">
                  <a:moveTo>
                    <a:pt x="0" y="0"/>
                  </a:moveTo>
                  <a:cubicBezTo>
                    <a:pt x="5952" y="1072"/>
                    <a:pt x="11683" y="2662"/>
                    <a:pt x="17265" y="4473"/>
                  </a:cubicBezTo>
                  <a:cubicBezTo>
                    <a:pt x="18153" y="4732"/>
                    <a:pt x="18818" y="5435"/>
                    <a:pt x="18670" y="6322"/>
                  </a:cubicBezTo>
                  <a:cubicBezTo>
                    <a:pt x="18559" y="7246"/>
                    <a:pt x="18411" y="8134"/>
                    <a:pt x="18301" y="9021"/>
                  </a:cubicBezTo>
                  <a:cubicBezTo>
                    <a:pt x="18153" y="9908"/>
                    <a:pt x="17339" y="10389"/>
                    <a:pt x="16415" y="10426"/>
                  </a:cubicBezTo>
                  <a:cubicBezTo>
                    <a:pt x="12311" y="10537"/>
                    <a:pt x="8097" y="10389"/>
                    <a:pt x="3808" y="1001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2945800" y="1129100"/>
              <a:ext cx="668275" cy="257900"/>
            </a:xfrm>
            <a:custGeom>
              <a:avLst/>
              <a:gdLst/>
              <a:ahLst/>
              <a:cxnLst/>
              <a:rect l="l" t="t" r="r" b="b"/>
              <a:pathLst>
                <a:path w="26731" h="10316" extrusionOk="0">
                  <a:moveTo>
                    <a:pt x="26656" y="5398"/>
                  </a:moveTo>
                  <a:cubicBezTo>
                    <a:pt x="26730" y="5620"/>
                    <a:pt x="26730" y="5805"/>
                    <a:pt x="26693" y="6064"/>
                  </a:cubicBezTo>
                  <a:cubicBezTo>
                    <a:pt x="26582" y="6951"/>
                    <a:pt x="26434" y="7839"/>
                    <a:pt x="26324" y="8726"/>
                  </a:cubicBezTo>
                  <a:cubicBezTo>
                    <a:pt x="26176" y="9613"/>
                    <a:pt x="25362" y="10094"/>
                    <a:pt x="24438" y="10131"/>
                  </a:cubicBezTo>
                  <a:cubicBezTo>
                    <a:pt x="16637" y="10316"/>
                    <a:pt x="8504" y="9687"/>
                    <a:pt x="37" y="8171"/>
                  </a:cubicBezTo>
                  <a:cubicBezTo>
                    <a:pt x="0" y="7986"/>
                    <a:pt x="0" y="7802"/>
                    <a:pt x="37" y="7617"/>
                  </a:cubicBezTo>
                  <a:lnTo>
                    <a:pt x="925" y="1480"/>
                  </a:lnTo>
                  <a:cubicBezTo>
                    <a:pt x="1036" y="592"/>
                    <a:pt x="1886" y="1"/>
                    <a:pt x="2773" y="75"/>
                  </a:cubicBezTo>
                  <a:cubicBezTo>
                    <a:pt x="11203" y="999"/>
                    <a:pt x="19040" y="2958"/>
                    <a:pt x="26656" y="539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947650" y="1128175"/>
              <a:ext cx="666425" cy="244975"/>
            </a:xfrm>
            <a:custGeom>
              <a:avLst/>
              <a:gdLst/>
              <a:ahLst/>
              <a:cxnLst/>
              <a:rect l="l" t="t" r="r" b="b"/>
              <a:pathLst>
                <a:path w="26657" h="9799" extrusionOk="0">
                  <a:moveTo>
                    <a:pt x="26582" y="5435"/>
                  </a:moveTo>
                  <a:cubicBezTo>
                    <a:pt x="26656" y="5657"/>
                    <a:pt x="26656" y="5842"/>
                    <a:pt x="26619" y="6101"/>
                  </a:cubicBezTo>
                  <a:lnTo>
                    <a:pt x="26619" y="6101"/>
                  </a:lnTo>
                  <a:lnTo>
                    <a:pt x="26619" y="6138"/>
                  </a:lnTo>
                  <a:lnTo>
                    <a:pt x="26619" y="6138"/>
                  </a:lnTo>
                  <a:lnTo>
                    <a:pt x="26619" y="6175"/>
                  </a:lnTo>
                  <a:lnTo>
                    <a:pt x="26619" y="6175"/>
                  </a:lnTo>
                  <a:lnTo>
                    <a:pt x="26619" y="6212"/>
                  </a:lnTo>
                  <a:lnTo>
                    <a:pt x="26619" y="6212"/>
                  </a:lnTo>
                  <a:lnTo>
                    <a:pt x="26619" y="6249"/>
                  </a:lnTo>
                  <a:lnTo>
                    <a:pt x="26619" y="6249"/>
                  </a:lnTo>
                  <a:lnTo>
                    <a:pt x="26619" y="6286"/>
                  </a:lnTo>
                  <a:lnTo>
                    <a:pt x="26619" y="6323"/>
                  </a:lnTo>
                  <a:lnTo>
                    <a:pt x="26582" y="6323"/>
                  </a:lnTo>
                  <a:lnTo>
                    <a:pt x="26582" y="6360"/>
                  </a:lnTo>
                  <a:lnTo>
                    <a:pt x="26582" y="6360"/>
                  </a:lnTo>
                  <a:lnTo>
                    <a:pt x="26582" y="6397"/>
                  </a:lnTo>
                  <a:lnTo>
                    <a:pt x="26582" y="6434"/>
                  </a:lnTo>
                  <a:lnTo>
                    <a:pt x="26582" y="6434"/>
                  </a:lnTo>
                  <a:lnTo>
                    <a:pt x="26582" y="6471"/>
                  </a:lnTo>
                  <a:lnTo>
                    <a:pt x="26582" y="6471"/>
                  </a:lnTo>
                  <a:lnTo>
                    <a:pt x="26582" y="6508"/>
                  </a:lnTo>
                  <a:lnTo>
                    <a:pt x="26582" y="6508"/>
                  </a:lnTo>
                  <a:lnTo>
                    <a:pt x="26582" y="6545"/>
                  </a:lnTo>
                  <a:lnTo>
                    <a:pt x="26582" y="6545"/>
                  </a:lnTo>
                  <a:lnTo>
                    <a:pt x="26582" y="6582"/>
                  </a:lnTo>
                  <a:lnTo>
                    <a:pt x="26582" y="6582"/>
                  </a:lnTo>
                  <a:lnTo>
                    <a:pt x="26582" y="6619"/>
                  </a:lnTo>
                  <a:lnTo>
                    <a:pt x="26582" y="6656"/>
                  </a:lnTo>
                  <a:lnTo>
                    <a:pt x="26545" y="6656"/>
                  </a:lnTo>
                  <a:lnTo>
                    <a:pt x="26545" y="6692"/>
                  </a:lnTo>
                  <a:lnTo>
                    <a:pt x="26545" y="6692"/>
                  </a:lnTo>
                  <a:lnTo>
                    <a:pt x="26545" y="6729"/>
                  </a:lnTo>
                  <a:lnTo>
                    <a:pt x="26545" y="6766"/>
                  </a:lnTo>
                  <a:lnTo>
                    <a:pt x="26545" y="6766"/>
                  </a:lnTo>
                  <a:lnTo>
                    <a:pt x="26545" y="6803"/>
                  </a:lnTo>
                  <a:lnTo>
                    <a:pt x="26545" y="6803"/>
                  </a:lnTo>
                  <a:lnTo>
                    <a:pt x="26545" y="6840"/>
                  </a:lnTo>
                  <a:lnTo>
                    <a:pt x="26545" y="6840"/>
                  </a:lnTo>
                  <a:lnTo>
                    <a:pt x="26545" y="6877"/>
                  </a:lnTo>
                  <a:lnTo>
                    <a:pt x="26545" y="6877"/>
                  </a:lnTo>
                  <a:lnTo>
                    <a:pt x="26545" y="6914"/>
                  </a:lnTo>
                  <a:lnTo>
                    <a:pt x="26545" y="6914"/>
                  </a:lnTo>
                  <a:lnTo>
                    <a:pt x="26545" y="6951"/>
                  </a:lnTo>
                  <a:lnTo>
                    <a:pt x="26545" y="6988"/>
                  </a:lnTo>
                  <a:lnTo>
                    <a:pt x="26508" y="6988"/>
                  </a:lnTo>
                  <a:lnTo>
                    <a:pt x="26508" y="7025"/>
                  </a:lnTo>
                  <a:lnTo>
                    <a:pt x="26508" y="7025"/>
                  </a:lnTo>
                  <a:lnTo>
                    <a:pt x="26508" y="7062"/>
                  </a:lnTo>
                  <a:lnTo>
                    <a:pt x="26508" y="7099"/>
                  </a:lnTo>
                  <a:lnTo>
                    <a:pt x="26508" y="7099"/>
                  </a:lnTo>
                  <a:lnTo>
                    <a:pt x="26508" y="7136"/>
                  </a:lnTo>
                  <a:lnTo>
                    <a:pt x="26508" y="7136"/>
                  </a:lnTo>
                  <a:lnTo>
                    <a:pt x="26508" y="7173"/>
                  </a:lnTo>
                  <a:lnTo>
                    <a:pt x="26508" y="7173"/>
                  </a:lnTo>
                  <a:lnTo>
                    <a:pt x="26508" y="7210"/>
                  </a:lnTo>
                  <a:lnTo>
                    <a:pt x="26508" y="7210"/>
                  </a:lnTo>
                  <a:lnTo>
                    <a:pt x="26508" y="7247"/>
                  </a:lnTo>
                  <a:lnTo>
                    <a:pt x="26508" y="7247"/>
                  </a:lnTo>
                  <a:lnTo>
                    <a:pt x="26508" y="7284"/>
                  </a:lnTo>
                  <a:lnTo>
                    <a:pt x="26508" y="7321"/>
                  </a:lnTo>
                  <a:lnTo>
                    <a:pt x="26471" y="7321"/>
                  </a:lnTo>
                  <a:lnTo>
                    <a:pt x="26471" y="7358"/>
                  </a:lnTo>
                  <a:lnTo>
                    <a:pt x="26471" y="7358"/>
                  </a:lnTo>
                  <a:lnTo>
                    <a:pt x="26471" y="7395"/>
                  </a:lnTo>
                  <a:lnTo>
                    <a:pt x="26471" y="7432"/>
                  </a:lnTo>
                  <a:lnTo>
                    <a:pt x="26471" y="7432"/>
                  </a:lnTo>
                  <a:lnTo>
                    <a:pt x="26471" y="7469"/>
                  </a:lnTo>
                  <a:lnTo>
                    <a:pt x="26471" y="7469"/>
                  </a:lnTo>
                  <a:lnTo>
                    <a:pt x="26471" y="7506"/>
                  </a:lnTo>
                  <a:lnTo>
                    <a:pt x="26471" y="7506"/>
                  </a:lnTo>
                  <a:cubicBezTo>
                    <a:pt x="26323" y="8430"/>
                    <a:pt x="25954" y="9576"/>
                    <a:pt x="25030" y="9613"/>
                  </a:cubicBezTo>
                  <a:cubicBezTo>
                    <a:pt x="17192" y="9798"/>
                    <a:pt x="8504" y="9133"/>
                    <a:pt x="0" y="7654"/>
                  </a:cubicBezTo>
                  <a:lnTo>
                    <a:pt x="888" y="1517"/>
                  </a:lnTo>
                  <a:cubicBezTo>
                    <a:pt x="1036" y="629"/>
                    <a:pt x="1849" y="1"/>
                    <a:pt x="2773" y="112"/>
                  </a:cubicBezTo>
                  <a:cubicBezTo>
                    <a:pt x="11129" y="1036"/>
                    <a:pt x="18966" y="2995"/>
                    <a:pt x="26582" y="543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3157450" y="1151300"/>
              <a:ext cx="456625" cy="202425"/>
            </a:xfrm>
            <a:custGeom>
              <a:avLst/>
              <a:gdLst/>
              <a:ahLst/>
              <a:cxnLst/>
              <a:rect l="l" t="t" r="r" b="b"/>
              <a:pathLst>
                <a:path w="18265" h="8097" extrusionOk="0">
                  <a:moveTo>
                    <a:pt x="18190" y="4510"/>
                  </a:moveTo>
                  <a:cubicBezTo>
                    <a:pt x="18264" y="4732"/>
                    <a:pt x="18264" y="4917"/>
                    <a:pt x="18227" y="5176"/>
                  </a:cubicBezTo>
                  <a:lnTo>
                    <a:pt x="18227" y="5176"/>
                  </a:lnTo>
                  <a:lnTo>
                    <a:pt x="18227" y="5213"/>
                  </a:lnTo>
                  <a:lnTo>
                    <a:pt x="18227" y="5213"/>
                  </a:lnTo>
                  <a:lnTo>
                    <a:pt x="18227" y="5250"/>
                  </a:lnTo>
                  <a:lnTo>
                    <a:pt x="18227" y="5250"/>
                  </a:lnTo>
                  <a:lnTo>
                    <a:pt x="18227" y="5287"/>
                  </a:lnTo>
                  <a:lnTo>
                    <a:pt x="18227" y="5287"/>
                  </a:lnTo>
                  <a:lnTo>
                    <a:pt x="18227" y="5324"/>
                  </a:lnTo>
                  <a:lnTo>
                    <a:pt x="18227" y="5324"/>
                  </a:lnTo>
                  <a:lnTo>
                    <a:pt x="18227" y="5361"/>
                  </a:lnTo>
                  <a:lnTo>
                    <a:pt x="18227" y="5398"/>
                  </a:lnTo>
                  <a:lnTo>
                    <a:pt x="18190" y="5398"/>
                  </a:lnTo>
                  <a:lnTo>
                    <a:pt x="18190" y="5435"/>
                  </a:lnTo>
                  <a:lnTo>
                    <a:pt x="18190" y="5435"/>
                  </a:lnTo>
                  <a:lnTo>
                    <a:pt x="18190" y="5472"/>
                  </a:lnTo>
                  <a:lnTo>
                    <a:pt x="18190" y="5509"/>
                  </a:lnTo>
                  <a:lnTo>
                    <a:pt x="18190" y="5509"/>
                  </a:lnTo>
                  <a:lnTo>
                    <a:pt x="18190" y="5546"/>
                  </a:lnTo>
                  <a:lnTo>
                    <a:pt x="18190" y="5546"/>
                  </a:lnTo>
                  <a:lnTo>
                    <a:pt x="18190" y="5583"/>
                  </a:lnTo>
                  <a:lnTo>
                    <a:pt x="18190" y="5583"/>
                  </a:lnTo>
                  <a:lnTo>
                    <a:pt x="18190" y="5620"/>
                  </a:lnTo>
                  <a:lnTo>
                    <a:pt x="18190" y="5620"/>
                  </a:lnTo>
                  <a:lnTo>
                    <a:pt x="18190" y="5657"/>
                  </a:lnTo>
                  <a:lnTo>
                    <a:pt x="18190" y="5657"/>
                  </a:lnTo>
                  <a:lnTo>
                    <a:pt x="18190" y="5694"/>
                  </a:lnTo>
                  <a:lnTo>
                    <a:pt x="18190" y="5731"/>
                  </a:lnTo>
                  <a:lnTo>
                    <a:pt x="18153" y="5731"/>
                  </a:lnTo>
                  <a:lnTo>
                    <a:pt x="18153" y="5767"/>
                  </a:lnTo>
                  <a:lnTo>
                    <a:pt x="18153" y="5767"/>
                  </a:lnTo>
                  <a:lnTo>
                    <a:pt x="18153" y="5804"/>
                  </a:lnTo>
                  <a:lnTo>
                    <a:pt x="18153" y="5841"/>
                  </a:lnTo>
                  <a:lnTo>
                    <a:pt x="18153" y="5841"/>
                  </a:lnTo>
                  <a:lnTo>
                    <a:pt x="18153" y="5878"/>
                  </a:lnTo>
                  <a:lnTo>
                    <a:pt x="18153" y="5878"/>
                  </a:lnTo>
                  <a:lnTo>
                    <a:pt x="18153" y="5915"/>
                  </a:lnTo>
                  <a:lnTo>
                    <a:pt x="18153" y="5915"/>
                  </a:lnTo>
                  <a:lnTo>
                    <a:pt x="18153" y="5952"/>
                  </a:lnTo>
                  <a:lnTo>
                    <a:pt x="18153" y="5952"/>
                  </a:lnTo>
                  <a:lnTo>
                    <a:pt x="18153" y="5989"/>
                  </a:lnTo>
                  <a:lnTo>
                    <a:pt x="18153" y="5989"/>
                  </a:lnTo>
                  <a:lnTo>
                    <a:pt x="18153" y="6026"/>
                  </a:lnTo>
                  <a:lnTo>
                    <a:pt x="18153" y="6063"/>
                  </a:lnTo>
                  <a:lnTo>
                    <a:pt x="18116" y="6063"/>
                  </a:lnTo>
                  <a:lnTo>
                    <a:pt x="18116" y="6100"/>
                  </a:lnTo>
                  <a:lnTo>
                    <a:pt x="18116" y="6100"/>
                  </a:lnTo>
                  <a:lnTo>
                    <a:pt x="18116" y="6137"/>
                  </a:lnTo>
                  <a:lnTo>
                    <a:pt x="18116" y="6174"/>
                  </a:lnTo>
                  <a:lnTo>
                    <a:pt x="18116" y="6174"/>
                  </a:lnTo>
                  <a:lnTo>
                    <a:pt x="18116" y="6211"/>
                  </a:lnTo>
                  <a:lnTo>
                    <a:pt x="18116" y="6211"/>
                  </a:lnTo>
                  <a:lnTo>
                    <a:pt x="18116" y="6248"/>
                  </a:lnTo>
                  <a:lnTo>
                    <a:pt x="18116" y="6248"/>
                  </a:lnTo>
                  <a:lnTo>
                    <a:pt x="18116" y="6285"/>
                  </a:lnTo>
                  <a:lnTo>
                    <a:pt x="18116" y="6285"/>
                  </a:lnTo>
                  <a:lnTo>
                    <a:pt x="18116" y="6322"/>
                  </a:lnTo>
                  <a:lnTo>
                    <a:pt x="18116" y="6322"/>
                  </a:lnTo>
                  <a:lnTo>
                    <a:pt x="18116" y="6359"/>
                  </a:lnTo>
                  <a:lnTo>
                    <a:pt x="18116" y="6396"/>
                  </a:lnTo>
                  <a:lnTo>
                    <a:pt x="18079" y="6396"/>
                  </a:lnTo>
                  <a:lnTo>
                    <a:pt x="18079" y="6433"/>
                  </a:lnTo>
                  <a:lnTo>
                    <a:pt x="18079" y="6433"/>
                  </a:lnTo>
                  <a:lnTo>
                    <a:pt x="18079" y="6470"/>
                  </a:lnTo>
                  <a:lnTo>
                    <a:pt x="18079" y="6507"/>
                  </a:lnTo>
                  <a:lnTo>
                    <a:pt x="18079" y="6507"/>
                  </a:lnTo>
                  <a:lnTo>
                    <a:pt x="18079" y="6544"/>
                  </a:lnTo>
                  <a:lnTo>
                    <a:pt x="18079" y="6544"/>
                  </a:lnTo>
                  <a:lnTo>
                    <a:pt x="18079" y="6581"/>
                  </a:lnTo>
                  <a:lnTo>
                    <a:pt x="18079" y="6581"/>
                  </a:lnTo>
                  <a:cubicBezTo>
                    <a:pt x="17931" y="7505"/>
                    <a:pt x="17118" y="7986"/>
                    <a:pt x="16194" y="7986"/>
                  </a:cubicBezTo>
                  <a:cubicBezTo>
                    <a:pt x="11868" y="8097"/>
                    <a:pt x="7432" y="7949"/>
                    <a:pt x="2921" y="7542"/>
                  </a:cubicBezTo>
                  <a:lnTo>
                    <a:pt x="1" y="0"/>
                  </a:lnTo>
                  <a:cubicBezTo>
                    <a:pt x="6286" y="1035"/>
                    <a:pt x="12312" y="2625"/>
                    <a:pt x="18190" y="4510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3525325" y="1223375"/>
              <a:ext cx="91525" cy="159000"/>
            </a:xfrm>
            <a:custGeom>
              <a:avLst/>
              <a:gdLst/>
              <a:ahLst/>
              <a:cxnLst/>
              <a:rect l="l" t="t" r="r" b="b"/>
              <a:pathLst>
                <a:path w="3661" h="6360" extrusionOk="0">
                  <a:moveTo>
                    <a:pt x="887" y="1"/>
                  </a:moveTo>
                  <a:cubicBezTo>
                    <a:pt x="1294" y="149"/>
                    <a:pt x="1701" y="260"/>
                    <a:pt x="2107" y="407"/>
                  </a:cubicBezTo>
                  <a:cubicBezTo>
                    <a:pt x="2995" y="666"/>
                    <a:pt x="3660" y="1369"/>
                    <a:pt x="3512" y="2256"/>
                  </a:cubicBezTo>
                  <a:cubicBezTo>
                    <a:pt x="3401" y="3180"/>
                    <a:pt x="3253" y="4068"/>
                    <a:pt x="3143" y="4955"/>
                  </a:cubicBezTo>
                  <a:cubicBezTo>
                    <a:pt x="2995" y="5842"/>
                    <a:pt x="2181" y="6323"/>
                    <a:pt x="1257" y="6360"/>
                  </a:cubicBezTo>
                  <a:cubicBezTo>
                    <a:pt x="850" y="6360"/>
                    <a:pt x="407" y="6360"/>
                    <a:pt x="0" y="6360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3538250" y="1141125"/>
              <a:ext cx="1079575" cy="166400"/>
            </a:xfrm>
            <a:custGeom>
              <a:avLst/>
              <a:gdLst/>
              <a:ahLst/>
              <a:cxnLst/>
              <a:rect l="l" t="t" r="r" b="b"/>
              <a:pathLst>
                <a:path w="43183" h="6656" extrusionOk="0">
                  <a:moveTo>
                    <a:pt x="43182" y="4252"/>
                  </a:moveTo>
                  <a:cubicBezTo>
                    <a:pt x="30354" y="3365"/>
                    <a:pt x="25178" y="6285"/>
                    <a:pt x="20113" y="6655"/>
                  </a:cubicBezTo>
                  <a:cubicBezTo>
                    <a:pt x="13421" y="5139"/>
                    <a:pt x="6729" y="3587"/>
                    <a:pt x="1" y="2071"/>
                  </a:cubicBezTo>
                  <a:cubicBezTo>
                    <a:pt x="3328" y="333"/>
                    <a:pt x="10907" y="0"/>
                    <a:pt x="21444" y="555"/>
                  </a:cubicBezTo>
                  <a:cubicBezTo>
                    <a:pt x="28172" y="2367"/>
                    <a:pt x="36454" y="2440"/>
                    <a:pt x="43182" y="4252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3563200" y="1163300"/>
              <a:ext cx="898425" cy="139600"/>
            </a:xfrm>
            <a:custGeom>
              <a:avLst/>
              <a:gdLst/>
              <a:ahLst/>
              <a:cxnLst/>
              <a:rect l="l" t="t" r="r" b="b"/>
              <a:pathLst>
                <a:path w="35937" h="5584" extrusionOk="0">
                  <a:moveTo>
                    <a:pt x="35936" y="3032"/>
                  </a:moveTo>
                  <a:cubicBezTo>
                    <a:pt x="26657" y="3069"/>
                    <a:pt x="22220" y="5251"/>
                    <a:pt x="17858" y="5583"/>
                  </a:cubicBezTo>
                  <a:lnTo>
                    <a:pt x="1" y="1516"/>
                  </a:lnTo>
                  <a:cubicBezTo>
                    <a:pt x="3772" y="223"/>
                    <a:pt x="10833" y="1"/>
                    <a:pt x="20224" y="518"/>
                  </a:cubicBezTo>
                  <a:cubicBezTo>
                    <a:pt x="25030" y="1812"/>
                    <a:pt x="30650" y="2219"/>
                    <a:pt x="35936" y="3032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878325" y="1428575"/>
              <a:ext cx="1304175" cy="366025"/>
            </a:xfrm>
            <a:custGeom>
              <a:avLst/>
              <a:gdLst/>
              <a:ahLst/>
              <a:cxnLst/>
              <a:rect l="l" t="t" r="r" b="b"/>
              <a:pathLst>
                <a:path w="52167" h="14641" extrusionOk="0">
                  <a:moveTo>
                    <a:pt x="1" y="2588"/>
                  </a:moveTo>
                  <a:cubicBezTo>
                    <a:pt x="14974" y="0"/>
                    <a:pt x="39411" y="3439"/>
                    <a:pt x="52166" y="10611"/>
                  </a:cubicBezTo>
                  <a:cubicBezTo>
                    <a:pt x="39263" y="14641"/>
                    <a:pt x="8504" y="8430"/>
                    <a:pt x="1" y="2588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3103850" y="1462775"/>
              <a:ext cx="1078650" cy="294850"/>
            </a:xfrm>
            <a:custGeom>
              <a:avLst/>
              <a:gdLst/>
              <a:ahLst/>
              <a:cxnLst/>
              <a:rect l="l" t="t" r="r" b="b"/>
              <a:pathLst>
                <a:path w="43146" h="11794" extrusionOk="0">
                  <a:moveTo>
                    <a:pt x="0" y="370"/>
                  </a:moveTo>
                  <a:cubicBezTo>
                    <a:pt x="14493" y="0"/>
                    <a:pt x="32719" y="3402"/>
                    <a:pt x="43145" y="9243"/>
                  </a:cubicBezTo>
                  <a:cubicBezTo>
                    <a:pt x="34938" y="11794"/>
                    <a:pt x="19558" y="10241"/>
                    <a:pt x="7210" y="7246"/>
                  </a:cubicBezTo>
                  <a:cubicBezTo>
                    <a:pt x="5398" y="3845"/>
                    <a:pt x="3106" y="1405"/>
                    <a:pt x="0" y="37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401450" y="1165150"/>
              <a:ext cx="722825" cy="294875"/>
            </a:xfrm>
            <a:custGeom>
              <a:avLst/>
              <a:gdLst/>
              <a:ahLst/>
              <a:cxnLst/>
              <a:rect l="l" t="t" r="r" b="b"/>
              <a:pathLst>
                <a:path w="28913" h="11795" extrusionOk="0">
                  <a:moveTo>
                    <a:pt x="2885" y="112"/>
                  </a:moveTo>
                  <a:cubicBezTo>
                    <a:pt x="11536" y="1073"/>
                    <a:pt x="19595" y="3106"/>
                    <a:pt x="27359" y="5620"/>
                  </a:cubicBezTo>
                  <a:cubicBezTo>
                    <a:pt x="28247" y="5916"/>
                    <a:pt x="28912" y="6581"/>
                    <a:pt x="28764" y="7506"/>
                  </a:cubicBezTo>
                  <a:cubicBezTo>
                    <a:pt x="28653" y="8393"/>
                    <a:pt x="28505" y="9280"/>
                    <a:pt x="28394" y="10168"/>
                  </a:cubicBezTo>
                  <a:cubicBezTo>
                    <a:pt x="28247" y="11092"/>
                    <a:pt x="27433" y="11572"/>
                    <a:pt x="26509" y="11572"/>
                  </a:cubicBezTo>
                  <a:cubicBezTo>
                    <a:pt x="18523" y="11794"/>
                    <a:pt x="10205" y="11092"/>
                    <a:pt x="1554" y="9502"/>
                  </a:cubicBezTo>
                  <a:cubicBezTo>
                    <a:pt x="629" y="9354"/>
                    <a:pt x="1" y="8541"/>
                    <a:pt x="149" y="7654"/>
                  </a:cubicBezTo>
                  <a:lnTo>
                    <a:pt x="999" y="1516"/>
                  </a:lnTo>
                  <a:cubicBezTo>
                    <a:pt x="1147" y="592"/>
                    <a:pt x="1997" y="1"/>
                    <a:pt x="2885" y="112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3717550" y="1206750"/>
              <a:ext cx="406725" cy="250500"/>
            </a:xfrm>
            <a:custGeom>
              <a:avLst/>
              <a:gdLst/>
              <a:ahLst/>
              <a:cxnLst/>
              <a:rect l="l" t="t" r="r" b="b"/>
              <a:pathLst>
                <a:path w="16269" h="10020" extrusionOk="0">
                  <a:moveTo>
                    <a:pt x="1" y="0"/>
                  </a:moveTo>
                  <a:cubicBezTo>
                    <a:pt x="5066" y="1035"/>
                    <a:pt x="9946" y="2403"/>
                    <a:pt x="14715" y="3956"/>
                  </a:cubicBezTo>
                  <a:cubicBezTo>
                    <a:pt x="15603" y="4252"/>
                    <a:pt x="16268" y="4917"/>
                    <a:pt x="16120" y="5842"/>
                  </a:cubicBezTo>
                  <a:cubicBezTo>
                    <a:pt x="16009" y="6729"/>
                    <a:pt x="15861" y="7616"/>
                    <a:pt x="15750" y="8504"/>
                  </a:cubicBezTo>
                  <a:cubicBezTo>
                    <a:pt x="15603" y="9428"/>
                    <a:pt x="14789" y="9908"/>
                    <a:pt x="13865" y="9908"/>
                  </a:cubicBezTo>
                  <a:cubicBezTo>
                    <a:pt x="10538" y="10019"/>
                    <a:pt x="7136" y="9945"/>
                    <a:pt x="3698" y="9724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3453225" y="1201200"/>
              <a:ext cx="668275" cy="258825"/>
            </a:xfrm>
            <a:custGeom>
              <a:avLst/>
              <a:gdLst/>
              <a:ahLst/>
              <a:cxnLst/>
              <a:rect l="l" t="t" r="r" b="b"/>
              <a:pathLst>
                <a:path w="26731" h="10353" extrusionOk="0">
                  <a:moveTo>
                    <a:pt x="26656" y="5435"/>
                  </a:moveTo>
                  <a:cubicBezTo>
                    <a:pt x="26730" y="5620"/>
                    <a:pt x="26730" y="5842"/>
                    <a:pt x="26693" y="6064"/>
                  </a:cubicBezTo>
                  <a:cubicBezTo>
                    <a:pt x="26582" y="6951"/>
                    <a:pt x="26434" y="7838"/>
                    <a:pt x="26323" y="8726"/>
                  </a:cubicBezTo>
                  <a:cubicBezTo>
                    <a:pt x="26176" y="9650"/>
                    <a:pt x="25362" y="10130"/>
                    <a:pt x="24438" y="10130"/>
                  </a:cubicBezTo>
                  <a:cubicBezTo>
                    <a:pt x="16637" y="10352"/>
                    <a:pt x="8504" y="9687"/>
                    <a:pt x="74" y="8171"/>
                  </a:cubicBezTo>
                  <a:cubicBezTo>
                    <a:pt x="37" y="7986"/>
                    <a:pt x="0" y="7838"/>
                    <a:pt x="37" y="7616"/>
                  </a:cubicBezTo>
                  <a:lnTo>
                    <a:pt x="925" y="1516"/>
                  </a:lnTo>
                  <a:cubicBezTo>
                    <a:pt x="1035" y="592"/>
                    <a:pt x="1886" y="0"/>
                    <a:pt x="2773" y="111"/>
                  </a:cubicBezTo>
                  <a:cubicBezTo>
                    <a:pt x="11202" y="1036"/>
                    <a:pt x="19077" y="2995"/>
                    <a:pt x="26656" y="543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3452300" y="1201200"/>
              <a:ext cx="669200" cy="257900"/>
            </a:xfrm>
            <a:custGeom>
              <a:avLst/>
              <a:gdLst/>
              <a:ahLst/>
              <a:cxnLst/>
              <a:rect l="l" t="t" r="r" b="b"/>
              <a:pathLst>
                <a:path w="26768" h="10316" extrusionOk="0">
                  <a:moveTo>
                    <a:pt x="26693" y="5435"/>
                  </a:moveTo>
                  <a:cubicBezTo>
                    <a:pt x="26767" y="5620"/>
                    <a:pt x="26767" y="5842"/>
                    <a:pt x="26730" y="6064"/>
                  </a:cubicBezTo>
                  <a:lnTo>
                    <a:pt x="26730" y="6064"/>
                  </a:lnTo>
                  <a:lnTo>
                    <a:pt x="26730" y="6101"/>
                  </a:lnTo>
                  <a:lnTo>
                    <a:pt x="26730" y="6101"/>
                  </a:lnTo>
                  <a:lnTo>
                    <a:pt x="26730" y="6138"/>
                  </a:lnTo>
                  <a:lnTo>
                    <a:pt x="26730" y="6175"/>
                  </a:lnTo>
                  <a:lnTo>
                    <a:pt x="26730" y="6175"/>
                  </a:lnTo>
                  <a:lnTo>
                    <a:pt x="26730" y="6212"/>
                  </a:lnTo>
                  <a:lnTo>
                    <a:pt x="26730" y="6212"/>
                  </a:lnTo>
                  <a:lnTo>
                    <a:pt x="26730" y="6249"/>
                  </a:lnTo>
                  <a:lnTo>
                    <a:pt x="26730" y="6286"/>
                  </a:lnTo>
                  <a:lnTo>
                    <a:pt x="26730" y="6286"/>
                  </a:lnTo>
                  <a:lnTo>
                    <a:pt x="26730" y="6322"/>
                  </a:lnTo>
                  <a:lnTo>
                    <a:pt x="26730" y="6322"/>
                  </a:lnTo>
                  <a:lnTo>
                    <a:pt x="26693" y="6359"/>
                  </a:lnTo>
                  <a:lnTo>
                    <a:pt x="26693" y="6359"/>
                  </a:lnTo>
                  <a:lnTo>
                    <a:pt x="26693" y="6396"/>
                  </a:lnTo>
                  <a:lnTo>
                    <a:pt x="26693" y="6396"/>
                  </a:lnTo>
                  <a:lnTo>
                    <a:pt x="26693" y="6433"/>
                  </a:lnTo>
                  <a:lnTo>
                    <a:pt x="26693" y="6433"/>
                  </a:lnTo>
                  <a:lnTo>
                    <a:pt x="26693" y="6470"/>
                  </a:lnTo>
                  <a:lnTo>
                    <a:pt x="26693" y="6507"/>
                  </a:lnTo>
                  <a:lnTo>
                    <a:pt x="26693" y="6507"/>
                  </a:lnTo>
                  <a:lnTo>
                    <a:pt x="26693" y="6544"/>
                  </a:lnTo>
                  <a:lnTo>
                    <a:pt x="26693" y="6544"/>
                  </a:lnTo>
                  <a:lnTo>
                    <a:pt x="26693" y="6581"/>
                  </a:lnTo>
                  <a:lnTo>
                    <a:pt x="26693" y="6618"/>
                  </a:lnTo>
                  <a:lnTo>
                    <a:pt x="26693" y="6618"/>
                  </a:lnTo>
                  <a:lnTo>
                    <a:pt x="26693" y="6655"/>
                  </a:lnTo>
                  <a:lnTo>
                    <a:pt x="26693" y="6655"/>
                  </a:lnTo>
                  <a:lnTo>
                    <a:pt x="26656" y="6692"/>
                  </a:lnTo>
                  <a:lnTo>
                    <a:pt x="26656" y="6692"/>
                  </a:lnTo>
                  <a:lnTo>
                    <a:pt x="26656" y="6729"/>
                  </a:lnTo>
                  <a:lnTo>
                    <a:pt x="26656" y="6729"/>
                  </a:lnTo>
                  <a:lnTo>
                    <a:pt x="26656" y="6766"/>
                  </a:lnTo>
                  <a:lnTo>
                    <a:pt x="26656" y="6766"/>
                  </a:lnTo>
                  <a:lnTo>
                    <a:pt x="26656" y="6803"/>
                  </a:lnTo>
                  <a:lnTo>
                    <a:pt x="26656" y="6840"/>
                  </a:lnTo>
                  <a:lnTo>
                    <a:pt x="26656" y="6840"/>
                  </a:lnTo>
                  <a:lnTo>
                    <a:pt x="26656" y="6877"/>
                  </a:lnTo>
                  <a:lnTo>
                    <a:pt x="26656" y="6877"/>
                  </a:lnTo>
                  <a:lnTo>
                    <a:pt x="26656" y="6914"/>
                  </a:lnTo>
                  <a:lnTo>
                    <a:pt x="26656" y="6951"/>
                  </a:lnTo>
                  <a:lnTo>
                    <a:pt x="26656" y="6951"/>
                  </a:lnTo>
                  <a:lnTo>
                    <a:pt x="26656" y="6988"/>
                  </a:lnTo>
                  <a:lnTo>
                    <a:pt x="26656" y="6988"/>
                  </a:lnTo>
                  <a:lnTo>
                    <a:pt x="26619" y="7025"/>
                  </a:lnTo>
                  <a:lnTo>
                    <a:pt x="26619" y="7025"/>
                  </a:lnTo>
                  <a:lnTo>
                    <a:pt x="26619" y="7062"/>
                  </a:lnTo>
                  <a:lnTo>
                    <a:pt x="26619" y="7062"/>
                  </a:lnTo>
                  <a:lnTo>
                    <a:pt x="26619" y="7099"/>
                  </a:lnTo>
                  <a:lnTo>
                    <a:pt x="26619" y="7099"/>
                  </a:lnTo>
                  <a:lnTo>
                    <a:pt x="26619" y="7136"/>
                  </a:lnTo>
                  <a:lnTo>
                    <a:pt x="26619" y="7173"/>
                  </a:lnTo>
                  <a:lnTo>
                    <a:pt x="26619" y="7173"/>
                  </a:lnTo>
                  <a:lnTo>
                    <a:pt x="26619" y="7210"/>
                  </a:lnTo>
                  <a:lnTo>
                    <a:pt x="26582" y="7247"/>
                  </a:lnTo>
                  <a:lnTo>
                    <a:pt x="26582" y="7247"/>
                  </a:lnTo>
                  <a:lnTo>
                    <a:pt x="26582" y="7284"/>
                  </a:lnTo>
                  <a:lnTo>
                    <a:pt x="26582" y="7284"/>
                  </a:lnTo>
                  <a:lnTo>
                    <a:pt x="26582" y="7321"/>
                  </a:lnTo>
                  <a:lnTo>
                    <a:pt x="26582" y="7321"/>
                  </a:lnTo>
                  <a:lnTo>
                    <a:pt x="26545" y="7358"/>
                  </a:lnTo>
                  <a:lnTo>
                    <a:pt x="26545" y="7358"/>
                  </a:lnTo>
                  <a:lnTo>
                    <a:pt x="26545" y="7395"/>
                  </a:lnTo>
                  <a:lnTo>
                    <a:pt x="26545" y="7395"/>
                  </a:lnTo>
                  <a:lnTo>
                    <a:pt x="26545" y="7432"/>
                  </a:lnTo>
                  <a:lnTo>
                    <a:pt x="26545" y="7469"/>
                  </a:lnTo>
                  <a:lnTo>
                    <a:pt x="26545" y="7469"/>
                  </a:lnTo>
                  <a:lnTo>
                    <a:pt x="26545" y="7506"/>
                  </a:lnTo>
                  <a:cubicBezTo>
                    <a:pt x="26434" y="8393"/>
                    <a:pt x="26028" y="10020"/>
                    <a:pt x="25103" y="10057"/>
                  </a:cubicBezTo>
                  <a:cubicBezTo>
                    <a:pt x="16970" y="10315"/>
                    <a:pt x="8504" y="9650"/>
                    <a:pt x="0" y="8171"/>
                  </a:cubicBezTo>
                  <a:lnTo>
                    <a:pt x="962" y="1479"/>
                  </a:lnTo>
                  <a:cubicBezTo>
                    <a:pt x="1109" y="592"/>
                    <a:pt x="1923" y="0"/>
                    <a:pt x="2847" y="74"/>
                  </a:cubicBezTo>
                  <a:cubicBezTo>
                    <a:pt x="11239" y="1036"/>
                    <a:pt x="19114" y="2995"/>
                    <a:pt x="26693" y="543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3728650" y="1234475"/>
              <a:ext cx="392850" cy="206125"/>
            </a:xfrm>
            <a:custGeom>
              <a:avLst/>
              <a:gdLst/>
              <a:ahLst/>
              <a:cxnLst/>
              <a:rect l="l" t="t" r="r" b="b"/>
              <a:pathLst>
                <a:path w="15714" h="8245" extrusionOk="0">
                  <a:moveTo>
                    <a:pt x="15639" y="4104"/>
                  </a:moveTo>
                  <a:cubicBezTo>
                    <a:pt x="15713" y="4289"/>
                    <a:pt x="15713" y="4511"/>
                    <a:pt x="15676" y="4733"/>
                  </a:cubicBezTo>
                  <a:lnTo>
                    <a:pt x="15676" y="4733"/>
                  </a:lnTo>
                  <a:lnTo>
                    <a:pt x="15676" y="4770"/>
                  </a:lnTo>
                  <a:lnTo>
                    <a:pt x="15676" y="4770"/>
                  </a:lnTo>
                  <a:lnTo>
                    <a:pt x="15676" y="4807"/>
                  </a:lnTo>
                  <a:lnTo>
                    <a:pt x="15676" y="4844"/>
                  </a:lnTo>
                  <a:lnTo>
                    <a:pt x="15676" y="4844"/>
                  </a:lnTo>
                  <a:lnTo>
                    <a:pt x="15676" y="4881"/>
                  </a:lnTo>
                  <a:lnTo>
                    <a:pt x="15676" y="4881"/>
                  </a:lnTo>
                  <a:lnTo>
                    <a:pt x="15676" y="4918"/>
                  </a:lnTo>
                  <a:lnTo>
                    <a:pt x="15676" y="4955"/>
                  </a:lnTo>
                  <a:lnTo>
                    <a:pt x="15676" y="4955"/>
                  </a:lnTo>
                  <a:lnTo>
                    <a:pt x="15676" y="4991"/>
                  </a:lnTo>
                  <a:lnTo>
                    <a:pt x="15676" y="4991"/>
                  </a:lnTo>
                  <a:lnTo>
                    <a:pt x="15639" y="5028"/>
                  </a:lnTo>
                  <a:lnTo>
                    <a:pt x="15639" y="5028"/>
                  </a:lnTo>
                  <a:lnTo>
                    <a:pt x="15639" y="5065"/>
                  </a:lnTo>
                  <a:lnTo>
                    <a:pt x="15639" y="5065"/>
                  </a:lnTo>
                  <a:lnTo>
                    <a:pt x="15639" y="5102"/>
                  </a:lnTo>
                  <a:lnTo>
                    <a:pt x="15639" y="5102"/>
                  </a:lnTo>
                  <a:lnTo>
                    <a:pt x="15639" y="5139"/>
                  </a:lnTo>
                  <a:lnTo>
                    <a:pt x="15639" y="5176"/>
                  </a:lnTo>
                  <a:lnTo>
                    <a:pt x="15639" y="5176"/>
                  </a:lnTo>
                  <a:lnTo>
                    <a:pt x="15639" y="5213"/>
                  </a:lnTo>
                  <a:lnTo>
                    <a:pt x="15639" y="5213"/>
                  </a:lnTo>
                  <a:lnTo>
                    <a:pt x="15639" y="5250"/>
                  </a:lnTo>
                  <a:lnTo>
                    <a:pt x="15639" y="5287"/>
                  </a:lnTo>
                  <a:lnTo>
                    <a:pt x="15639" y="5287"/>
                  </a:lnTo>
                  <a:lnTo>
                    <a:pt x="15639" y="5324"/>
                  </a:lnTo>
                  <a:lnTo>
                    <a:pt x="15639" y="5324"/>
                  </a:lnTo>
                  <a:lnTo>
                    <a:pt x="15602" y="5361"/>
                  </a:lnTo>
                  <a:lnTo>
                    <a:pt x="15602" y="5361"/>
                  </a:lnTo>
                  <a:lnTo>
                    <a:pt x="15602" y="5398"/>
                  </a:lnTo>
                  <a:lnTo>
                    <a:pt x="15602" y="5398"/>
                  </a:lnTo>
                  <a:lnTo>
                    <a:pt x="15602" y="5435"/>
                  </a:lnTo>
                  <a:lnTo>
                    <a:pt x="15602" y="5435"/>
                  </a:lnTo>
                  <a:lnTo>
                    <a:pt x="15602" y="5472"/>
                  </a:lnTo>
                  <a:lnTo>
                    <a:pt x="15602" y="5509"/>
                  </a:lnTo>
                  <a:lnTo>
                    <a:pt x="15602" y="5509"/>
                  </a:lnTo>
                  <a:lnTo>
                    <a:pt x="15602" y="5546"/>
                  </a:lnTo>
                  <a:lnTo>
                    <a:pt x="15602" y="5546"/>
                  </a:lnTo>
                  <a:lnTo>
                    <a:pt x="15602" y="5583"/>
                  </a:lnTo>
                  <a:lnTo>
                    <a:pt x="15602" y="5620"/>
                  </a:lnTo>
                  <a:lnTo>
                    <a:pt x="15602" y="5620"/>
                  </a:lnTo>
                  <a:lnTo>
                    <a:pt x="15602" y="5657"/>
                  </a:lnTo>
                  <a:lnTo>
                    <a:pt x="15602" y="5657"/>
                  </a:lnTo>
                  <a:lnTo>
                    <a:pt x="15565" y="5694"/>
                  </a:lnTo>
                  <a:lnTo>
                    <a:pt x="15565" y="5694"/>
                  </a:lnTo>
                  <a:lnTo>
                    <a:pt x="15565" y="5731"/>
                  </a:lnTo>
                  <a:lnTo>
                    <a:pt x="15565" y="5731"/>
                  </a:lnTo>
                  <a:lnTo>
                    <a:pt x="15565" y="5768"/>
                  </a:lnTo>
                  <a:lnTo>
                    <a:pt x="15565" y="5768"/>
                  </a:lnTo>
                  <a:lnTo>
                    <a:pt x="15565" y="5805"/>
                  </a:lnTo>
                  <a:lnTo>
                    <a:pt x="15565" y="5842"/>
                  </a:lnTo>
                  <a:lnTo>
                    <a:pt x="15565" y="5842"/>
                  </a:lnTo>
                  <a:lnTo>
                    <a:pt x="15565" y="5879"/>
                  </a:lnTo>
                  <a:lnTo>
                    <a:pt x="15528" y="5916"/>
                  </a:lnTo>
                  <a:lnTo>
                    <a:pt x="15528" y="5916"/>
                  </a:lnTo>
                  <a:lnTo>
                    <a:pt x="15528" y="5953"/>
                  </a:lnTo>
                  <a:lnTo>
                    <a:pt x="15528" y="5953"/>
                  </a:lnTo>
                  <a:lnTo>
                    <a:pt x="15528" y="5990"/>
                  </a:lnTo>
                  <a:lnTo>
                    <a:pt x="15528" y="5990"/>
                  </a:lnTo>
                  <a:lnTo>
                    <a:pt x="15491" y="6027"/>
                  </a:lnTo>
                  <a:lnTo>
                    <a:pt x="15491" y="6027"/>
                  </a:lnTo>
                  <a:lnTo>
                    <a:pt x="15491" y="6064"/>
                  </a:lnTo>
                  <a:lnTo>
                    <a:pt x="15491" y="6064"/>
                  </a:lnTo>
                  <a:lnTo>
                    <a:pt x="15491" y="6101"/>
                  </a:lnTo>
                  <a:lnTo>
                    <a:pt x="15491" y="6138"/>
                  </a:lnTo>
                  <a:lnTo>
                    <a:pt x="15491" y="6138"/>
                  </a:lnTo>
                  <a:lnTo>
                    <a:pt x="15491" y="6175"/>
                  </a:lnTo>
                  <a:cubicBezTo>
                    <a:pt x="15380" y="7062"/>
                    <a:pt x="14752" y="8134"/>
                    <a:pt x="13828" y="8171"/>
                  </a:cubicBezTo>
                  <a:cubicBezTo>
                    <a:pt x="10278" y="8245"/>
                    <a:pt x="6692" y="8171"/>
                    <a:pt x="2995" y="7912"/>
                  </a:cubicBezTo>
                  <a:lnTo>
                    <a:pt x="1" y="0"/>
                  </a:lnTo>
                  <a:cubicBezTo>
                    <a:pt x="5361" y="1036"/>
                    <a:pt x="10574" y="2440"/>
                    <a:pt x="15639" y="410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032725" y="1296400"/>
              <a:ext cx="91550" cy="159000"/>
            </a:xfrm>
            <a:custGeom>
              <a:avLst/>
              <a:gdLst/>
              <a:ahLst/>
              <a:cxnLst/>
              <a:rect l="l" t="t" r="r" b="b"/>
              <a:pathLst>
                <a:path w="3662" h="6360" extrusionOk="0">
                  <a:moveTo>
                    <a:pt x="925" y="0"/>
                  </a:moveTo>
                  <a:cubicBezTo>
                    <a:pt x="1295" y="111"/>
                    <a:pt x="1702" y="259"/>
                    <a:pt x="2108" y="370"/>
                  </a:cubicBezTo>
                  <a:cubicBezTo>
                    <a:pt x="2996" y="666"/>
                    <a:pt x="3661" y="1331"/>
                    <a:pt x="3513" y="2256"/>
                  </a:cubicBezTo>
                  <a:cubicBezTo>
                    <a:pt x="3402" y="3143"/>
                    <a:pt x="3254" y="4030"/>
                    <a:pt x="3143" y="4918"/>
                  </a:cubicBezTo>
                  <a:cubicBezTo>
                    <a:pt x="2996" y="5842"/>
                    <a:pt x="2182" y="6322"/>
                    <a:pt x="1258" y="6322"/>
                  </a:cubicBezTo>
                  <a:cubicBezTo>
                    <a:pt x="851" y="6322"/>
                    <a:pt x="408" y="6359"/>
                    <a:pt x="1" y="6359"/>
                  </a:cubicBezTo>
                  <a:close/>
                </a:path>
              </a:pathLst>
            </a:custGeom>
            <a:solidFill>
              <a:srgbClr val="FBD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4035500" y="1313950"/>
              <a:ext cx="86000" cy="125725"/>
            </a:xfrm>
            <a:custGeom>
              <a:avLst/>
              <a:gdLst/>
              <a:ahLst/>
              <a:cxnLst/>
              <a:rect l="l" t="t" r="r" b="b"/>
              <a:pathLst>
                <a:path w="3440" h="5029" extrusionOk="0">
                  <a:moveTo>
                    <a:pt x="3365" y="925"/>
                  </a:moveTo>
                  <a:cubicBezTo>
                    <a:pt x="3439" y="1110"/>
                    <a:pt x="3439" y="1332"/>
                    <a:pt x="3402" y="1554"/>
                  </a:cubicBezTo>
                  <a:cubicBezTo>
                    <a:pt x="3291" y="2441"/>
                    <a:pt x="3143" y="3328"/>
                    <a:pt x="3032" y="4216"/>
                  </a:cubicBezTo>
                  <a:cubicBezTo>
                    <a:pt x="2995" y="4437"/>
                    <a:pt x="2922" y="4659"/>
                    <a:pt x="2811" y="4807"/>
                  </a:cubicBezTo>
                  <a:cubicBezTo>
                    <a:pt x="2367" y="4955"/>
                    <a:pt x="1775" y="5029"/>
                    <a:pt x="1147" y="4992"/>
                  </a:cubicBezTo>
                  <a:cubicBezTo>
                    <a:pt x="777" y="4992"/>
                    <a:pt x="371" y="4955"/>
                    <a:pt x="1" y="4918"/>
                  </a:cubicBezTo>
                  <a:lnTo>
                    <a:pt x="703" y="1"/>
                  </a:lnTo>
                  <a:lnTo>
                    <a:pt x="1849" y="297"/>
                  </a:lnTo>
                  <a:cubicBezTo>
                    <a:pt x="2441" y="445"/>
                    <a:pt x="2995" y="666"/>
                    <a:pt x="3365" y="925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4042900" y="1336150"/>
              <a:ext cx="78600" cy="53625"/>
            </a:xfrm>
            <a:custGeom>
              <a:avLst/>
              <a:gdLst/>
              <a:ahLst/>
              <a:cxnLst/>
              <a:rect l="l" t="t" r="r" b="b"/>
              <a:pathLst>
                <a:path w="3144" h="2145" extrusionOk="0">
                  <a:moveTo>
                    <a:pt x="3143" y="555"/>
                  </a:moveTo>
                  <a:cubicBezTo>
                    <a:pt x="3106" y="592"/>
                    <a:pt x="3106" y="629"/>
                    <a:pt x="3106" y="666"/>
                  </a:cubicBezTo>
                  <a:lnTo>
                    <a:pt x="2884" y="2145"/>
                  </a:lnTo>
                  <a:cubicBezTo>
                    <a:pt x="2367" y="2108"/>
                    <a:pt x="1701" y="2071"/>
                    <a:pt x="1036" y="1997"/>
                  </a:cubicBezTo>
                  <a:lnTo>
                    <a:pt x="1" y="1849"/>
                  </a:lnTo>
                  <a:lnTo>
                    <a:pt x="259" y="0"/>
                  </a:lnTo>
                  <a:lnTo>
                    <a:pt x="1295" y="185"/>
                  </a:lnTo>
                  <a:cubicBezTo>
                    <a:pt x="1960" y="296"/>
                    <a:pt x="2589" y="407"/>
                    <a:pt x="3143" y="555"/>
                  </a:cubicBez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731550" y="459925"/>
              <a:ext cx="375275" cy="592500"/>
            </a:xfrm>
            <a:custGeom>
              <a:avLst/>
              <a:gdLst/>
              <a:ahLst/>
              <a:cxnLst/>
              <a:rect l="l" t="t" r="r" b="b"/>
              <a:pathLst>
                <a:path w="15011" h="23700" extrusionOk="0">
                  <a:moveTo>
                    <a:pt x="9058" y="23699"/>
                  </a:moveTo>
                  <a:lnTo>
                    <a:pt x="0" y="1"/>
                  </a:lnTo>
                  <a:lnTo>
                    <a:pt x="12274" y="2108"/>
                  </a:lnTo>
                  <a:lnTo>
                    <a:pt x="15010" y="251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705650" y="424825"/>
              <a:ext cx="562925" cy="148825"/>
            </a:xfrm>
            <a:custGeom>
              <a:avLst/>
              <a:gdLst/>
              <a:ahLst/>
              <a:cxnLst/>
              <a:rect l="l" t="t" r="r" b="b"/>
              <a:pathLst>
                <a:path w="22517" h="5953" extrusionOk="0">
                  <a:moveTo>
                    <a:pt x="4068" y="518"/>
                  </a:moveTo>
                  <a:cubicBezTo>
                    <a:pt x="10390" y="1405"/>
                    <a:pt x="22516" y="4400"/>
                    <a:pt x="22368" y="5952"/>
                  </a:cubicBezTo>
                  <a:lnTo>
                    <a:pt x="3698" y="3254"/>
                  </a:lnTo>
                  <a:cubicBezTo>
                    <a:pt x="1" y="2736"/>
                    <a:pt x="482" y="0"/>
                    <a:pt x="4068" y="518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804550" y="472875"/>
              <a:ext cx="460325" cy="99850"/>
            </a:xfrm>
            <a:custGeom>
              <a:avLst/>
              <a:gdLst/>
              <a:ahLst/>
              <a:cxnLst/>
              <a:rect l="l" t="t" r="r" b="b"/>
              <a:pathLst>
                <a:path w="18413" h="3994" extrusionOk="0">
                  <a:moveTo>
                    <a:pt x="18412" y="3956"/>
                  </a:moveTo>
                  <a:cubicBezTo>
                    <a:pt x="18412" y="3993"/>
                    <a:pt x="18412" y="3993"/>
                    <a:pt x="18412" y="3993"/>
                  </a:cubicBezTo>
                  <a:lnTo>
                    <a:pt x="1" y="1368"/>
                  </a:lnTo>
                  <a:cubicBezTo>
                    <a:pt x="1" y="629"/>
                    <a:pt x="1036" y="1"/>
                    <a:pt x="2958" y="259"/>
                  </a:cubicBezTo>
                  <a:cubicBezTo>
                    <a:pt x="7321" y="888"/>
                    <a:pt x="14456" y="2515"/>
                    <a:pt x="18412" y="3956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2466100" y="969200"/>
              <a:ext cx="92450" cy="181200"/>
            </a:xfrm>
            <a:custGeom>
              <a:avLst/>
              <a:gdLst/>
              <a:ahLst/>
              <a:cxnLst/>
              <a:rect l="l" t="t" r="r" b="b"/>
              <a:pathLst>
                <a:path w="3698" h="7248" extrusionOk="0">
                  <a:moveTo>
                    <a:pt x="592" y="1"/>
                  </a:moveTo>
                  <a:lnTo>
                    <a:pt x="444" y="925"/>
                  </a:lnTo>
                  <a:lnTo>
                    <a:pt x="2441" y="1221"/>
                  </a:lnTo>
                  <a:cubicBezTo>
                    <a:pt x="2441" y="1221"/>
                    <a:pt x="2404" y="1295"/>
                    <a:pt x="2330" y="1406"/>
                  </a:cubicBezTo>
                  <a:cubicBezTo>
                    <a:pt x="2293" y="1517"/>
                    <a:pt x="2219" y="1665"/>
                    <a:pt x="2108" y="1849"/>
                  </a:cubicBezTo>
                  <a:cubicBezTo>
                    <a:pt x="1997" y="2034"/>
                    <a:pt x="1849" y="2367"/>
                    <a:pt x="1590" y="2848"/>
                  </a:cubicBezTo>
                  <a:cubicBezTo>
                    <a:pt x="1369" y="3291"/>
                    <a:pt x="1073" y="3883"/>
                    <a:pt x="777" y="4622"/>
                  </a:cubicBezTo>
                  <a:cubicBezTo>
                    <a:pt x="444" y="5362"/>
                    <a:pt x="185" y="6175"/>
                    <a:pt x="1" y="7062"/>
                  </a:cubicBezTo>
                  <a:lnTo>
                    <a:pt x="1147" y="7247"/>
                  </a:lnTo>
                  <a:cubicBezTo>
                    <a:pt x="1516" y="5583"/>
                    <a:pt x="2108" y="3957"/>
                    <a:pt x="2995" y="2404"/>
                  </a:cubicBezTo>
                  <a:cubicBezTo>
                    <a:pt x="3143" y="2108"/>
                    <a:pt x="3254" y="1886"/>
                    <a:pt x="3365" y="1701"/>
                  </a:cubicBezTo>
                  <a:cubicBezTo>
                    <a:pt x="3476" y="1480"/>
                    <a:pt x="3550" y="1332"/>
                    <a:pt x="3587" y="1221"/>
                  </a:cubicBezTo>
                  <a:lnTo>
                    <a:pt x="3698" y="444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2563150" y="985850"/>
              <a:ext cx="54550" cy="178400"/>
            </a:xfrm>
            <a:custGeom>
              <a:avLst/>
              <a:gdLst/>
              <a:ahLst/>
              <a:cxnLst/>
              <a:rect l="l" t="t" r="r" b="b"/>
              <a:pathLst>
                <a:path w="2182" h="7136" extrusionOk="0">
                  <a:moveTo>
                    <a:pt x="1331" y="0"/>
                  </a:moveTo>
                  <a:cubicBezTo>
                    <a:pt x="1221" y="222"/>
                    <a:pt x="1036" y="407"/>
                    <a:pt x="814" y="518"/>
                  </a:cubicBezTo>
                  <a:cubicBezTo>
                    <a:pt x="555" y="629"/>
                    <a:pt x="333" y="703"/>
                    <a:pt x="111" y="703"/>
                  </a:cubicBezTo>
                  <a:lnTo>
                    <a:pt x="1" y="1479"/>
                  </a:lnTo>
                  <a:cubicBezTo>
                    <a:pt x="74" y="1498"/>
                    <a:pt x="158" y="1507"/>
                    <a:pt x="241" y="1507"/>
                  </a:cubicBezTo>
                  <a:cubicBezTo>
                    <a:pt x="324" y="1507"/>
                    <a:pt x="407" y="1498"/>
                    <a:pt x="481" y="1479"/>
                  </a:cubicBezTo>
                  <a:cubicBezTo>
                    <a:pt x="666" y="1442"/>
                    <a:pt x="814" y="1368"/>
                    <a:pt x="925" y="1294"/>
                  </a:cubicBezTo>
                  <a:lnTo>
                    <a:pt x="925" y="1294"/>
                  </a:lnTo>
                  <a:lnTo>
                    <a:pt x="111" y="6951"/>
                  </a:lnTo>
                  <a:lnTo>
                    <a:pt x="1147" y="7136"/>
                  </a:lnTo>
                  <a:lnTo>
                    <a:pt x="2182" y="11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2620450" y="992325"/>
              <a:ext cx="90600" cy="182750"/>
            </a:xfrm>
            <a:custGeom>
              <a:avLst/>
              <a:gdLst/>
              <a:ahLst/>
              <a:cxnLst/>
              <a:rect l="l" t="t" r="r" b="b"/>
              <a:pathLst>
                <a:path w="3624" h="7310" extrusionOk="0">
                  <a:moveTo>
                    <a:pt x="999" y="0"/>
                  </a:moveTo>
                  <a:lnTo>
                    <a:pt x="481" y="3586"/>
                  </a:lnTo>
                  <a:lnTo>
                    <a:pt x="1443" y="3771"/>
                  </a:lnTo>
                  <a:cubicBezTo>
                    <a:pt x="1477" y="3359"/>
                    <a:pt x="1639" y="3139"/>
                    <a:pt x="1898" y="3139"/>
                  </a:cubicBezTo>
                  <a:cubicBezTo>
                    <a:pt x="1918" y="3139"/>
                    <a:pt x="1939" y="3140"/>
                    <a:pt x="1960" y="3143"/>
                  </a:cubicBezTo>
                  <a:cubicBezTo>
                    <a:pt x="2108" y="3180"/>
                    <a:pt x="2182" y="3254"/>
                    <a:pt x="2219" y="3364"/>
                  </a:cubicBezTo>
                  <a:cubicBezTo>
                    <a:pt x="2256" y="3512"/>
                    <a:pt x="2256" y="3697"/>
                    <a:pt x="2219" y="3956"/>
                  </a:cubicBezTo>
                  <a:lnTo>
                    <a:pt x="1960" y="5768"/>
                  </a:lnTo>
                  <a:cubicBezTo>
                    <a:pt x="1892" y="6179"/>
                    <a:pt x="1759" y="6400"/>
                    <a:pt x="1563" y="6400"/>
                  </a:cubicBezTo>
                  <a:cubicBezTo>
                    <a:pt x="1548" y="6400"/>
                    <a:pt x="1532" y="6399"/>
                    <a:pt x="1516" y="6396"/>
                  </a:cubicBezTo>
                  <a:lnTo>
                    <a:pt x="1480" y="6396"/>
                  </a:lnTo>
                  <a:cubicBezTo>
                    <a:pt x="1369" y="6359"/>
                    <a:pt x="1295" y="6359"/>
                    <a:pt x="1258" y="6322"/>
                  </a:cubicBezTo>
                  <a:cubicBezTo>
                    <a:pt x="1147" y="6211"/>
                    <a:pt x="1110" y="5989"/>
                    <a:pt x="1184" y="5694"/>
                  </a:cubicBezTo>
                  <a:lnTo>
                    <a:pt x="1295" y="4917"/>
                  </a:lnTo>
                  <a:lnTo>
                    <a:pt x="296" y="4769"/>
                  </a:lnTo>
                  <a:lnTo>
                    <a:pt x="149" y="5657"/>
                  </a:lnTo>
                  <a:cubicBezTo>
                    <a:pt x="1" y="6618"/>
                    <a:pt x="407" y="7172"/>
                    <a:pt x="1332" y="7283"/>
                  </a:cubicBezTo>
                  <a:cubicBezTo>
                    <a:pt x="1463" y="7301"/>
                    <a:pt x="1583" y="7310"/>
                    <a:pt x="1694" y="7310"/>
                  </a:cubicBezTo>
                  <a:cubicBezTo>
                    <a:pt x="2055" y="7310"/>
                    <a:pt x="2317" y="7214"/>
                    <a:pt x="2515" y="6988"/>
                  </a:cubicBezTo>
                  <a:cubicBezTo>
                    <a:pt x="2626" y="6840"/>
                    <a:pt x="2737" y="6618"/>
                    <a:pt x="2847" y="6322"/>
                  </a:cubicBezTo>
                  <a:cubicBezTo>
                    <a:pt x="2958" y="6026"/>
                    <a:pt x="3069" y="5509"/>
                    <a:pt x="3180" y="4732"/>
                  </a:cubicBezTo>
                  <a:cubicBezTo>
                    <a:pt x="3291" y="3919"/>
                    <a:pt x="3291" y="3364"/>
                    <a:pt x="3180" y="2958"/>
                  </a:cubicBezTo>
                  <a:cubicBezTo>
                    <a:pt x="3069" y="2588"/>
                    <a:pt x="2810" y="2366"/>
                    <a:pt x="2404" y="2292"/>
                  </a:cubicBezTo>
                  <a:cubicBezTo>
                    <a:pt x="2256" y="2292"/>
                    <a:pt x="2108" y="2292"/>
                    <a:pt x="1960" y="2329"/>
                  </a:cubicBezTo>
                  <a:cubicBezTo>
                    <a:pt x="1812" y="2366"/>
                    <a:pt x="1701" y="2440"/>
                    <a:pt x="1664" y="2551"/>
                  </a:cubicBezTo>
                  <a:lnTo>
                    <a:pt x="1849" y="1109"/>
                  </a:lnTo>
                  <a:lnTo>
                    <a:pt x="3476" y="1331"/>
                  </a:lnTo>
                  <a:lnTo>
                    <a:pt x="3624" y="370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2466100" y="1022825"/>
              <a:ext cx="236650" cy="153450"/>
            </a:xfrm>
            <a:custGeom>
              <a:avLst/>
              <a:gdLst/>
              <a:ahLst/>
              <a:cxnLst/>
              <a:rect l="l" t="t" r="r" b="b"/>
              <a:pathLst>
                <a:path w="9466" h="6138" extrusionOk="0">
                  <a:moveTo>
                    <a:pt x="1147" y="5065"/>
                  </a:moveTo>
                  <a:lnTo>
                    <a:pt x="1" y="4917"/>
                  </a:lnTo>
                  <a:cubicBezTo>
                    <a:pt x="185" y="3993"/>
                    <a:pt x="444" y="3217"/>
                    <a:pt x="777" y="2477"/>
                  </a:cubicBezTo>
                  <a:cubicBezTo>
                    <a:pt x="1073" y="1738"/>
                    <a:pt x="1369" y="1146"/>
                    <a:pt x="1590" y="666"/>
                  </a:cubicBezTo>
                  <a:lnTo>
                    <a:pt x="1960" y="0"/>
                  </a:lnTo>
                  <a:cubicBezTo>
                    <a:pt x="2330" y="0"/>
                    <a:pt x="2736" y="0"/>
                    <a:pt x="3106" y="0"/>
                  </a:cubicBezTo>
                  <a:lnTo>
                    <a:pt x="2995" y="259"/>
                  </a:lnTo>
                  <a:cubicBezTo>
                    <a:pt x="2108" y="1812"/>
                    <a:pt x="1516" y="3401"/>
                    <a:pt x="1147" y="5065"/>
                  </a:cubicBezTo>
                  <a:close/>
                  <a:moveTo>
                    <a:pt x="3883" y="0"/>
                  </a:moveTo>
                  <a:lnTo>
                    <a:pt x="4178" y="37"/>
                  </a:lnTo>
                  <a:cubicBezTo>
                    <a:pt x="4067" y="37"/>
                    <a:pt x="3956" y="37"/>
                    <a:pt x="3883" y="0"/>
                  </a:cubicBezTo>
                  <a:close/>
                  <a:moveTo>
                    <a:pt x="4770" y="37"/>
                  </a:moveTo>
                  <a:cubicBezTo>
                    <a:pt x="5103" y="74"/>
                    <a:pt x="5472" y="111"/>
                    <a:pt x="5842" y="111"/>
                  </a:cubicBezTo>
                  <a:lnTo>
                    <a:pt x="5066" y="5657"/>
                  </a:lnTo>
                  <a:lnTo>
                    <a:pt x="3993" y="5472"/>
                  </a:lnTo>
                  <a:close/>
                  <a:moveTo>
                    <a:pt x="6988" y="222"/>
                  </a:moveTo>
                  <a:cubicBezTo>
                    <a:pt x="7284" y="259"/>
                    <a:pt x="7617" y="259"/>
                    <a:pt x="7949" y="296"/>
                  </a:cubicBezTo>
                  <a:lnTo>
                    <a:pt x="7801" y="1294"/>
                  </a:lnTo>
                  <a:cubicBezTo>
                    <a:pt x="7875" y="1220"/>
                    <a:pt x="7986" y="1146"/>
                    <a:pt x="8134" y="1109"/>
                  </a:cubicBezTo>
                  <a:cubicBezTo>
                    <a:pt x="8282" y="1072"/>
                    <a:pt x="8430" y="1072"/>
                    <a:pt x="8578" y="1072"/>
                  </a:cubicBezTo>
                  <a:cubicBezTo>
                    <a:pt x="8984" y="1146"/>
                    <a:pt x="9243" y="1368"/>
                    <a:pt x="9354" y="1738"/>
                  </a:cubicBezTo>
                  <a:cubicBezTo>
                    <a:pt x="9465" y="2107"/>
                    <a:pt x="9465" y="2699"/>
                    <a:pt x="9354" y="3475"/>
                  </a:cubicBezTo>
                  <a:cubicBezTo>
                    <a:pt x="9243" y="4289"/>
                    <a:pt x="9132" y="4806"/>
                    <a:pt x="9021" y="5102"/>
                  </a:cubicBezTo>
                  <a:cubicBezTo>
                    <a:pt x="8948" y="5398"/>
                    <a:pt x="8800" y="5620"/>
                    <a:pt x="8689" y="5768"/>
                  </a:cubicBezTo>
                  <a:cubicBezTo>
                    <a:pt x="8430" y="6063"/>
                    <a:pt x="8060" y="6137"/>
                    <a:pt x="7506" y="6063"/>
                  </a:cubicBezTo>
                  <a:cubicBezTo>
                    <a:pt x="6581" y="5952"/>
                    <a:pt x="6175" y="5398"/>
                    <a:pt x="6323" y="4437"/>
                  </a:cubicBezTo>
                  <a:lnTo>
                    <a:pt x="6433" y="3549"/>
                  </a:lnTo>
                  <a:lnTo>
                    <a:pt x="7469" y="3697"/>
                  </a:lnTo>
                  <a:lnTo>
                    <a:pt x="7358" y="4474"/>
                  </a:lnTo>
                  <a:cubicBezTo>
                    <a:pt x="7284" y="4769"/>
                    <a:pt x="7321" y="4991"/>
                    <a:pt x="7432" y="5102"/>
                  </a:cubicBezTo>
                  <a:cubicBezTo>
                    <a:pt x="7506" y="5139"/>
                    <a:pt x="7543" y="5139"/>
                    <a:pt x="7654" y="5176"/>
                  </a:cubicBezTo>
                  <a:cubicBezTo>
                    <a:pt x="7654" y="5176"/>
                    <a:pt x="7690" y="5176"/>
                    <a:pt x="7690" y="5176"/>
                  </a:cubicBezTo>
                  <a:cubicBezTo>
                    <a:pt x="7912" y="5213"/>
                    <a:pt x="8060" y="4991"/>
                    <a:pt x="8134" y="4548"/>
                  </a:cubicBezTo>
                  <a:lnTo>
                    <a:pt x="8393" y="2736"/>
                  </a:lnTo>
                  <a:cubicBezTo>
                    <a:pt x="8430" y="2477"/>
                    <a:pt x="8430" y="2292"/>
                    <a:pt x="8393" y="2144"/>
                  </a:cubicBezTo>
                  <a:cubicBezTo>
                    <a:pt x="8356" y="2034"/>
                    <a:pt x="8245" y="1960"/>
                    <a:pt x="8097" y="1923"/>
                  </a:cubicBezTo>
                  <a:cubicBezTo>
                    <a:pt x="7838" y="1886"/>
                    <a:pt x="7654" y="2107"/>
                    <a:pt x="7580" y="2551"/>
                  </a:cubicBezTo>
                  <a:lnTo>
                    <a:pt x="6655" y="2366"/>
                  </a:lnTo>
                  <a:close/>
                </a:path>
              </a:pathLst>
            </a:custGeom>
            <a:solidFill>
              <a:srgbClr val="F7BD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405100" y="1196500"/>
              <a:ext cx="151600" cy="239500"/>
            </a:xfrm>
            <a:custGeom>
              <a:avLst/>
              <a:gdLst/>
              <a:ahLst/>
              <a:cxnLst/>
              <a:rect l="l" t="t" r="r" b="b"/>
              <a:pathLst>
                <a:path w="6064" h="9580" extrusionOk="0">
                  <a:moveTo>
                    <a:pt x="1775" y="115"/>
                  </a:moveTo>
                  <a:lnTo>
                    <a:pt x="5509" y="632"/>
                  </a:lnTo>
                  <a:cubicBezTo>
                    <a:pt x="5768" y="669"/>
                    <a:pt x="5953" y="965"/>
                    <a:pt x="5879" y="1261"/>
                  </a:cubicBezTo>
                  <a:lnTo>
                    <a:pt x="4807" y="8988"/>
                  </a:lnTo>
                  <a:cubicBezTo>
                    <a:pt x="4772" y="9262"/>
                    <a:pt x="4548" y="9472"/>
                    <a:pt x="4309" y="9472"/>
                  </a:cubicBezTo>
                  <a:cubicBezTo>
                    <a:pt x="4290" y="9472"/>
                    <a:pt x="4271" y="9471"/>
                    <a:pt x="4252" y="9468"/>
                  </a:cubicBezTo>
                  <a:lnTo>
                    <a:pt x="518" y="8951"/>
                  </a:lnTo>
                  <a:cubicBezTo>
                    <a:pt x="370" y="8914"/>
                    <a:pt x="259" y="8840"/>
                    <a:pt x="185" y="8729"/>
                  </a:cubicBezTo>
                  <a:cubicBezTo>
                    <a:pt x="111" y="8618"/>
                    <a:pt x="111" y="8470"/>
                    <a:pt x="111" y="8322"/>
                  </a:cubicBezTo>
                  <a:lnTo>
                    <a:pt x="1221" y="595"/>
                  </a:lnTo>
                  <a:cubicBezTo>
                    <a:pt x="1258" y="336"/>
                    <a:pt x="1479" y="115"/>
                    <a:pt x="1701" y="115"/>
                  </a:cubicBezTo>
                  <a:close/>
                  <a:moveTo>
                    <a:pt x="1719" y="0"/>
                  </a:moveTo>
                  <a:cubicBezTo>
                    <a:pt x="1443" y="0"/>
                    <a:pt x="1179" y="249"/>
                    <a:pt x="1110" y="595"/>
                  </a:cubicBezTo>
                  <a:lnTo>
                    <a:pt x="37" y="8285"/>
                  </a:lnTo>
                  <a:cubicBezTo>
                    <a:pt x="1" y="8470"/>
                    <a:pt x="37" y="8655"/>
                    <a:pt x="111" y="8766"/>
                  </a:cubicBezTo>
                  <a:cubicBezTo>
                    <a:pt x="222" y="8914"/>
                    <a:pt x="333" y="9024"/>
                    <a:pt x="481" y="9024"/>
                  </a:cubicBezTo>
                  <a:lnTo>
                    <a:pt x="4252" y="9579"/>
                  </a:lnTo>
                  <a:lnTo>
                    <a:pt x="4289" y="9579"/>
                  </a:lnTo>
                  <a:cubicBezTo>
                    <a:pt x="4585" y="9579"/>
                    <a:pt x="4844" y="9320"/>
                    <a:pt x="4918" y="8988"/>
                  </a:cubicBezTo>
                  <a:lnTo>
                    <a:pt x="5990" y="1298"/>
                  </a:lnTo>
                  <a:cubicBezTo>
                    <a:pt x="6064" y="928"/>
                    <a:pt x="5842" y="595"/>
                    <a:pt x="5546" y="521"/>
                  </a:cubicBezTo>
                  <a:lnTo>
                    <a:pt x="1775" y="4"/>
                  </a:lnTo>
                  <a:cubicBezTo>
                    <a:pt x="1756" y="1"/>
                    <a:pt x="1737" y="0"/>
                    <a:pt x="1719" y="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401400" y="1191675"/>
              <a:ext cx="151600" cy="238775"/>
            </a:xfrm>
            <a:custGeom>
              <a:avLst/>
              <a:gdLst/>
              <a:ahLst/>
              <a:cxnLst/>
              <a:rect l="l" t="t" r="r" b="b"/>
              <a:pathLst>
                <a:path w="6064" h="9551" extrusionOk="0">
                  <a:moveTo>
                    <a:pt x="1812" y="86"/>
                  </a:moveTo>
                  <a:lnTo>
                    <a:pt x="5546" y="640"/>
                  </a:lnTo>
                  <a:cubicBezTo>
                    <a:pt x="5657" y="640"/>
                    <a:pt x="5768" y="714"/>
                    <a:pt x="5842" y="825"/>
                  </a:cubicBezTo>
                  <a:cubicBezTo>
                    <a:pt x="5916" y="973"/>
                    <a:pt x="5953" y="1121"/>
                    <a:pt x="5916" y="1269"/>
                  </a:cubicBezTo>
                  <a:lnTo>
                    <a:pt x="4844" y="8959"/>
                  </a:lnTo>
                  <a:cubicBezTo>
                    <a:pt x="4775" y="9267"/>
                    <a:pt x="4580" y="9480"/>
                    <a:pt x="4345" y="9480"/>
                  </a:cubicBezTo>
                  <a:cubicBezTo>
                    <a:pt x="4327" y="9480"/>
                    <a:pt x="4308" y="9479"/>
                    <a:pt x="4289" y="9476"/>
                  </a:cubicBezTo>
                  <a:lnTo>
                    <a:pt x="555" y="8922"/>
                  </a:lnTo>
                  <a:cubicBezTo>
                    <a:pt x="296" y="8885"/>
                    <a:pt x="112" y="8626"/>
                    <a:pt x="149" y="8293"/>
                  </a:cubicBezTo>
                  <a:lnTo>
                    <a:pt x="1258" y="603"/>
                  </a:lnTo>
                  <a:cubicBezTo>
                    <a:pt x="1295" y="308"/>
                    <a:pt x="1516" y="86"/>
                    <a:pt x="1738" y="86"/>
                  </a:cubicBezTo>
                  <a:close/>
                  <a:moveTo>
                    <a:pt x="1719" y="0"/>
                  </a:moveTo>
                  <a:cubicBezTo>
                    <a:pt x="1457" y="0"/>
                    <a:pt x="1213" y="269"/>
                    <a:pt x="1147" y="566"/>
                  </a:cubicBezTo>
                  <a:lnTo>
                    <a:pt x="75" y="8293"/>
                  </a:lnTo>
                  <a:cubicBezTo>
                    <a:pt x="1" y="8663"/>
                    <a:pt x="222" y="8996"/>
                    <a:pt x="518" y="9033"/>
                  </a:cubicBezTo>
                  <a:lnTo>
                    <a:pt x="4252" y="9550"/>
                  </a:lnTo>
                  <a:lnTo>
                    <a:pt x="4326" y="9550"/>
                  </a:lnTo>
                  <a:cubicBezTo>
                    <a:pt x="4622" y="9550"/>
                    <a:pt x="4881" y="9328"/>
                    <a:pt x="4918" y="8996"/>
                  </a:cubicBezTo>
                  <a:lnTo>
                    <a:pt x="6027" y="1269"/>
                  </a:lnTo>
                  <a:cubicBezTo>
                    <a:pt x="6064" y="1084"/>
                    <a:pt x="6027" y="936"/>
                    <a:pt x="5916" y="788"/>
                  </a:cubicBezTo>
                  <a:cubicBezTo>
                    <a:pt x="5842" y="640"/>
                    <a:pt x="5694" y="566"/>
                    <a:pt x="5546" y="529"/>
                  </a:cubicBezTo>
                  <a:lnTo>
                    <a:pt x="1812" y="12"/>
                  </a:lnTo>
                  <a:cubicBezTo>
                    <a:pt x="1781" y="4"/>
                    <a:pt x="1750" y="0"/>
                    <a:pt x="1719" y="0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458700" y="1234475"/>
              <a:ext cx="54575" cy="54550"/>
            </a:xfrm>
            <a:custGeom>
              <a:avLst/>
              <a:gdLst/>
              <a:ahLst/>
              <a:cxnLst/>
              <a:rect l="l" t="t" r="r" b="b"/>
              <a:pathLst>
                <a:path w="2183" h="2182" extrusionOk="0">
                  <a:moveTo>
                    <a:pt x="1221" y="74"/>
                  </a:moveTo>
                  <a:cubicBezTo>
                    <a:pt x="1775" y="148"/>
                    <a:pt x="2182" y="666"/>
                    <a:pt x="2108" y="1220"/>
                  </a:cubicBezTo>
                  <a:cubicBezTo>
                    <a:pt x="1997" y="1775"/>
                    <a:pt x="1517" y="2182"/>
                    <a:pt x="962" y="2071"/>
                  </a:cubicBezTo>
                  <a:cubicBezTo>
                    <a:pt x="407" y="1997"/>
                    <a:pt x="1" y="1479"/>
                    <a:pt x="75" y="925"/>
                  </a:cubicBezTo>
                  <a:cubicBezTo>
                    <a:pt x="186" y="407"/>
                    <a:pt x="666" y="0"/>
                    <a:pt x="1221" y="74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457775" y="1231700"/>
              <a:ext cx="54575" cy="54550"/>
            </a:xfrm>
            <a:custGeom>
              <a:avLst/>
              <a:gdLst/>
              <a:ahLst/>
              <a:cxnLst/>
              <a:rect l="l" t="t" r="r" b="b"/>
              <a:pathLst>
                <a:path w="2183" h="2182" extrusionOk="0">
                  <a:moveTo>
                    <a:pt x="1221" y="74"/>
                  </a:moveTo>
                  <a:cubicBezTo>
                    <a:pt x="1775" y="148"/>
                    <a:pt x="2182" y="666"/>
                    <a:pt x="2071" y="1221"/>
                  </a:cubicBezTo>
                  <a:cubicBezTo>
                    <a:pt x="1997" y="1775"/>
                    <a:pt x="1480" y="2182"/>
                    <a:pt x="925" y="2108"/>
                  </a:cubicBezTo>
                  <a:cubicBezTo>
                    <a:pt x="371" y="1997"/>
                    <a:pt x="1" y="1516"/>
                    <a:pt x="75" y="962"/>
                  </a:cubicBezTo>
                  <a:cubicBezTo>
                    <a:pt x="149" y="407"/>
                    <a:pt x="666" y="1"/>
                    <a:pt x="1221" y="74"/>
                  </a:cubicBezTo>
                  <a:close/>
                </a:path>
              </a:pathLst>
            </a:custGeom>
            <a:solidFill>
              <a:srgbClr val="FCE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462400" y="1240950"/>
              <a:ext cx="48100" cy="45300"/>
            </a:xfrm>
            <a:custGeom>
              <a:avLst/>
              <a:gdLst/>
              <a:ahLst/>
              <a:cxnLst/>
              <a:rect l="l" t="t" r="r" b="b"/>
              <a:pathLst>
                <a:path w="1924" h="1812" extrusionOk="0">
                  <a:moveTo>
                    <a:pt x="1886" y="555"/>
                  </a:moveTo>
                  <a:cubicBezTo>
                    <a:pt x="1923" y="666"/>
                    <a:pt x="1923" y="777"/>
                    <a:pt x="1886" y="851"/>
                  </a:cubicBezTo>
                  <a:cubicBezTo>
                    <a:pt x="1812" y="1405"/>
                    <a:pt x="1295" y="1812"/>
                    <a:pt x="740" y="1738"/>
                  </a:cubicBezTo>
                  <a:cubicBezTo>
                    <a:pt x="444" y="1664"/>
                    <a:pt x="186" y="1479"/>
                    <a:pt x="38" y="1220"/>
                  </a:cubicBezTo>
                  <a:cubicBezTo>
                    <a:pt x="1" y="1146"/>
                    <a:pt x="1" y="1035"/>
                    <a:pt x="38" y="924"/>
                  </a:cubicBezTo>
                  <a:cubicBezTo>
                    <a:pt x="112" y="370"/>
                    <a:pt x="629" y="0"/>
                    <a:pt x="1184" y="74"/>
                  </a:cubicBezTo>
                  <a:cubicBezTo>
                    <a:pt x="1480" y="148"/>
                    <a:pt x="1738" y="296"/>
                    <a:pt x="1886" y="555"/>
                  </a:cubicBezTo>
                  <a:close/>
                </a:path>
              </a:pathLst>
            </a:custGeom>
            <a:solidFill>
              <a:srgbClr val="FCE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49850" y="1096750"/>
              <a:ext cx="54550" cy="54575"/>
            </a:xfrm>
            <a:custGeom>
              <a:avLst/>
              <a:gdLst/>
              <a:ahLst/>
              <a:cxnLst/>
              <a:rect l="l" t="t" r="r" b="b"/>
              <a:pathLst>
                <a:path w="2182" h="2183" extrusionOk="0">
                  <a:moveTo>
                    <a:pt x="1221" y="75"/>
                  </a:moveTo>
                  <a:cubicBezTo>
                    <a:pt x="1775" y="149"/>
                    <a:pt x="2182" y="666"/>
                    <a:pt x="2071" y="1221"/>
                  </a:cubicBezTo>
                  <a:cubicBezTo>
                    <a:pt x="1997" y="1775"/>
                    <a:pt x="1479" y="2182"/>
                    <a:pt x="925" y="2108"/>
                  </a:cubicBezTo>
                  <a:cubicBezTo>
                    <a:pt x="370" y="1997"/>
                    <a:pt x="1" y="1517"/>
                    <a:pt x="75" y="962"/>
                  </a:cubicBezTo>
                  <a:cubicBezTo>
                    <a:pt x="148" y="407"/>
                    <a:pt x="666" y="1"/>
                    <a:pt x="1221" y="7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2748925" y="1093975"/>
              <a:ext cx="53625" cy="54575"/>
            </a:xfrm>
            <a:custGeom>
              <a:avLst/>
              <a:gdLst/>
              <a:ahLst/>
              <a:cxnLst/>
              <a:rect l="l" t="t" r="r" b="b"/>
              <a:pathLst>
                <a:path w="2145" h="2183" extrusionOk="0">
                  <a:moveTo>
                    <a:pt x="1221" y="75"/>
                  </a:moveTo>
                  <a:cubicBezTo>
                    <a:pt x="1775" y="149"/>
                    <a:pt x="2145" y="666"/>
                    <a:pt x="2071" y="1221"/>
                  </a:cubicBezTo>
                  <a:cubicBezTo>
                    <a:pt x="1997" y="1775"/>
                    <a:pt x="1479" y="2182"/>
                    <a:pt x="925" y="2108"/>
                  </a:cubicBezTo>
                  <a:cubicBezTo>
                    <a:pt x="370" y="1997"/>
                    <a:pt x="1" y="1517"/>
                    <a:pt x="75" y="962"/>
                  </a:cubicBezTo>
                  <a:cubicBezTo>
                    <a:pt x="149" y="408"/>
                    <a:pt x="666" y="1"/>
                    <a:pt x="1221" y="75"/>
                  </a:cubicBezTo>
                  <a:close/>
                </a:path>
              </a:pathLst>
            </a:custGeom>
            <a:solidFill>
              <a:srgbClr val="FCE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2753550" y="1103225"/>
              <a:ext cx="48075" cy="45325"/>
            </a:xfrm>
            <a:custGeom>
              <a:avLst/>
              <a:gdLst/>
              <a:ahLst/>
              <a:cxnLst/>
              <a:rect l="l" t="t" r="r" b="b"/>
              <a:pathLst>
                <a:path w="1923" h="1813" extrusionOk="0">
                  <a:moveTo>
                    <a:pt x="1886" y="555"/>
                  </a:moveTo>
                  <a:cubicBezTo>
                    <a:pt x="1923" y="666"/>
                    <a:pt x="1923" y="777"/>
                    <a:pt x="1886" y="851"/>
                  </a:cubicBezTo>
                  <a:cubicBezTo>
                    <a:pt x="1812" y="1405"/>
                    <a:pt x="1294" y="1812"/>
                    <a:pt x="740" y="1701"/>
                  </a:cubicBezTo>
                  <a:cubicBezTo>
                    <a:pt x="444" y="1664"/>
                    <a:pt x="185" y="1479"/>
                    <a:pt x="37" y="1221"/>
                  </a:cubicBezTo>
                  <a:cubicBezTo>
                    <a:pt x="0" y="1147"/>
                    <a:pt x="0" y="1036"/>
                    <a:pt x="37" y="925"/>
                  </a:cubicBezTo>
                  <a:cubicBezTo>
                    <a:pt x="111" y="370"/>
                    <a:pt x="629" y="1"/>
                    <a:pt x="1184" y="75"/>
                  </a:cubicBezTo>
                  <a:cubicBezTo>
                    <a:pt x="1479" y="148"/>
                    <a:pt x="1738" y="333"/>
                    <a:pt x="1886" y="555"/>
                  </a:cubicBezTo>
                  <a:close/>
                </a:path>
              </a:pathLst>
            </a:custGeom>
            <a:solidFill>
              <a:srgbClr val="FCE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4259175" y="1414425"/>
              <a:ext cx="150675" cy="238775"/>
            </a:xfrm>
            <a:custGeom>
              <a:avLst/>
              <a:gdLst/>
              <a:ahLst/>
              <a:cxnLst/>
              <a:rect l="l" t="t" r="r" b="b"/>
              <a:pathLst>
                <a:path w="6027" h="9551" extrusionOk="0">
                  <a:moveTo>
                    <a:pt x="1738" y="86"/>
                  </a:moveTo>
                  <a:lnTo>
                    <a:pt x="5472" y="640"/>
                  </a:lnTo>
                  <a:cubicBezTo>
                    <a:pt x="5583" y="640"/>
                    <a:pt x="5694" y="714"/>
                    <a:pt x="5768" y="788"/>
                  </a:cubicBezTo>
                  <a:cubicBezTo>
                    <a:pt x="5879" y="936"/>
                    <a:pt x="5916" y="1084"/>
                    <a:pt x="5879" y="1269"/>
                  </a:cubicBezTo>
                  <a:lnTo>
                    <a:pt x="4770" y="8959"/>
                  </a:lnTo>
                  <a:cubicBezTo>
                    <a:pt x="4736" y="9267"/>
                    <a:pt x="4511" y="9480"/>
                    <a:pt x="4272" y="9480"/>
                  </a:cubicBezTo>
                  <a:cubicBezTo>
                    <a:pt x="4253" y="9480"/>
                    <a:pt x="4234" y="9479"/>
                    <a:pt x="4215" y="9476"/>
                  </a:cubicBezTo>
                  <a:lnTo>
                    <a:pt x="481" y="8922"/>
                  </a:lnTo>
                  <a:cubicBezTo>
                    <a:pt x="370" y="8922"/>
                    <a:pt x="260" y="8848"/>
                    <a:pt x="186" y="8737"/>
                  </a:cubicBezTo>
                  <a:cubicBezTo>
                    <a:pt x="112" y="8589"/>
                    <a:pt x="75" y="8441"/>
                    <a:pt x="112" y="8293"/>
                  </a:cubicBezTo>
                  <a:lnTo>
                    <a:pt x="1184" y="603"/>
                  </a:lnTo>
                  <a:cubicBezTo>
                    <a:pt x="1221" y="307"/>
                    <a:pt x="1443" y="86"/>
                    <a:pt x="1701" y="86"/>
                  </a:cubicBezTo>
                  <a:close/>
                  <a:moveTo>
                    <a:pt x="1672" y="0"/>
                  </a:moveTo>
                  <a:cubicBezTo>
                    <a:pt x="1383" y="0"/>
                    <a:pt x="1143" y="268"/>
                    <a:pt x="1110" y="566"/>
                  </a:cubicBezTo>
                  <a:lnTo>
                    <a:pt x="1" y="8293"/>
                  </a:lnTo>
                  <a:cubicBezTo>
                    <a:pt x="1" y="8441"/>
                    <a:pt x="1" y="8626"/>
                    <a:pt x="112" y="8774"/>
                  </a:cubicBezTo>
                  <a:cubicBezTo>
                    <a:pt x="186" y="8922"/>
                    <a:pt x="334" y="8996"/>
                    <a:pt x="481" y="9033"/>
                  </a:cubicBezTo>
                  <a:lnTo>
                    <a:pt x="4215" y="9550"/>
                  </a:lnTo>
                  <a:lnTo>
                    <a:pt x="4289" y="9550"/>
                  </a:lnTo>
                  <a:cubicBezTo>
                    <a:pt x="4585" y="9550"/>
                    <a:pt x="4844" y="9328"/>
                    <a:pt x="4881" y="8996"/>
                  </a:cubicBezTo>
                  <a:lnTo>
                    <a:pt x="5990" y="1269"/>
                  </a:lnTo>
                  <a:cubicBezTo>
                    <a:pt x="6027" y="1084"/>
                    <a:pt x="5953" y="899"/>
                    <a:pt x="5842" y="751"/>
                  </a:cubicBezTo>
                  <a:cubicBezTo>
                    <a:pt x="5768" y="640"/>
                    <a:pt x="5657" y="566"/>
                    <a:pt x="5509" y="529"/>
                  </a:cubicBezTo>
                  <a:lnTo>
                    <a:pt x="1775" y="12"/>
                  </a:lnTo>
                  <a:cubicBezTo>
                    <a:pt x="1740" y="4"/>
                    <a:pt x="1706" y="0"/>
                    <a:pt x="1672" y="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4255475" y="1409075"/>
              <a:ext cx="151625" cy="239500"/>
            </a:xfrm>
            <a:custGeom>
              <a:avLst/>
              <a:gdLst/>
              <a:ahLst/>
              <a:cxnLst/>
              <a:rect l="l" t="t" r="r" b="b"/>
              <a:pathLst>
                <a:path w="6065" h="9580" extrusionOk="0">
                  <a:moveTo>
                    <a:pt x="1775" y="115"/>
                  </a:moveTo>
                  <a:lnTo>
                    <a:pt x="5510" y="632"/>
                  </a:lnTo>
                  <a:cubicBezTo>
                    <a:pt x="5768" y="669"/>
                    <a:pt x="5953" y="965"/>
                    <a:pt x="5916" y="1261"/>
                  </a:cubicBezTo>
                  <a:lnTo>
                    <a:pt x="4807" y="8988"/>
                  </a:lnTo>
                  <a:cubicBezTo>
                    <a:pt x="4773" y="9262"/>
                    <a:pt x="4548" y="9472"/>
                    <a:pt x="4309" y="9472"/>
                  </a:cubicBezTo>
                  <a:cubicBezTo>
                    <a:pt x="4290" y="9472"/>
                    <a:pt x="4272" y="9471"/>
                    <a:pt x="4253" y="9468"/>
                  </a:cubicBezTo>
                  <a:lnTo>
                    <a:pt x="518" y="8951"/>
                  </a:lnTo>
                  <a:cubicBezTo>
                    <a:pt x="408" y="8914"/>
                    <a:pt x="297" y="8840"/>
                    <a:pt x="223" y="8729"/>
                  </a:cubicBezTo>
                  <a:cubicBezTo>
                    <a:pt x="149" y="8618"/>
                    <a:pt x="112" y="8470"/>
                    <a:pt x="149" y="8322"/>
                  </a:cubicBezTo>
                  <a:lnTo>
                    <a:pt x="1221" y="595"/>
                  </a:lnTo>
                  <a:cubicBezTo>
                    <a:pt x="1258" y="300"/>
                    <a:pt x="1480" y="115"/>
                    <a:pt x="1739" y="115"/>
                  </a:cubicBezTo>
                  <a:close/>
                  <a:moveTo>
                    <a:pt x="1749" y="0"/>
                  </a:moveTo>
                  <a:cubicBezTo>
                    <a:pt x="1443" y="0"/>
                    <a:pt x="1182" y="249"/>
                    <a:pt x="1147" y="595"/>
                  </a:cubicBezTo>
                  <a:lnTo>
                    <a:pt x="38" y="8285"/>
                  </a:lnTo>
                  <a:cubicBezTo>
                    <a:pt x="1" y="8470"/>
                    <a:pt x="38" y="8655"/>
                    <a:pt x="149" y="8766"/>
                  </a:cubicBezTo>
                  <a:cubicBezTo>
                    <a:pt x="223" y="8914"/>
                    <a:pt x="371" y="9025"/>
                    <a:pt x="518" y="9025"/>
                  </a:cubicBezTo>
                  <a:lnTo>
                    <a:pt x="4253" y="9579"/>
                  </a:lnTo>
                  <a:lnTo>
                    <a:pt x="4326" y="9579"/>
                  </a:lnTo>
                  <a:cubicBezTo>
                    <a:pt x="4622" y="9579"/>
                    <a:pt x="4881" y="9321"/>
                    <a:pt x="4918" y="8988"/>
                  </a:cubicBezTo>
                  <a:lnTo>
                    <a:pt x="6027" y="1261"/>
                  </a:lnTo>
                  <a:cubicBezTo>
                    <a:pt x="6064" y="928"/>
                    <a:pt x="5842" y="595"/>
                    <a:pt x="5546" y="521"/>
                  </a:cubicBezTo>
                  <a:lnTo>
                    <a:pt x="1812" y="4"/>
                  </a:lnTo>
                  <a:cubicBezTo>
                    <a:pt x="1791" y="2"/>
                    <a:pt x="1770" y="0"/>
                    <a:pt x="1749" y="0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312800" y="1452600"/>
              <a:ext cx="53625" cy="53625"/>
            </a:xfrm>
            <a:custGeom>
              <a:avLst/>
              <a:gdLst/>
              <a:ahLst/>
              <a:cxnLst/>
              <a:rect l="l" t="t" r="r" b="b"/>
              <a:pathLst>
                <a:path w="2145" h="2145" extrusionOk="0">
                  <a:moveTo>
                    <a:pt x="1220" y="74"/>
                  </a:moveTo>
                  <a:cubicBezTo>
                    <a:pt x="1775" y="148"/>
                    <a:pt x="2144" y="666"/>
                    <a:pt x="2070" y="1221"/>
                  </a:cubicBezTo>
                  <a:cubicBezTo>
                    <a:pt x="1996" y="1775"/>
                    <a:pt x="1479" y="2145"/>
                    <a:pt x="924" y="2071"/>
                  </a:cubicBezTo>
                  <a:cubicBezTo>
                    <a:pt x="370" y="1997"/>
                    <a:pt x="0" y="1479"/>
                    <a:pt x="74" y="925"/>
                  </a:cubicBezTo>
                  <a:cubicBezTo>
                    <a:pt x="148" y="370"/>
                    <a:pt x="666" y="1"/>
                    <a:pt x="1220" y="74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4311875" y="1449825"/>
              <a:ext cx="53625" cy="53625"/>
            </a:xfrm>
            <a:custGeom>
              <a:avLst/>
              <a:gdLst/>
              <a:ahLst/>
              <a:cxnLst/>
              <a:rect l="l" t="t" r="r" b="b"/>
              <a:pathLst>
                <a:path w="2145" h="2145" extrusionOk="0">
                  <a:moveTo>
                    <a:pt x="1220" y="75"/>
                  </a:moveTo>
                  <a:cubicBezTo>
                    <a:pt x="1775" y="148"/>
                    <a:pt x="2144" y="666"/>
                    <a:pt x="2070" y="1221"/>
                  </a:cubicBezTo>
                  <a:cubicBezTo>
                    <a:pt x="1997" y="1775"/>
                    <a:pt x="1479" y="2145"/>
                    <a:pt x="924" y="2071"/>
                  </a:cubicBezTo>
                  <a:cubicBezTo>
                    <a:pt x="370" y="1997"/>
                    <a:pt x="0" y="1479"/>
                    <a:pt x="74" y="925"/>
                  </a:cubicBezTo>
                  <a:cubicBezTo>
                    <a:pt x="148" y="370"/>
                    <a:pt x="666" y="1"/>
                    <a:pt x="1220" y="75"/>
                  </a:cubicBezTo>
                  <a:close/>
                </a:path>
              </a:pathLst>
            </a:custGeom>
            <a:solidFill>
              <a:srgbClr val="FCE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316475" y="1458150"/>
              <a:ext cx="47175" cy="45300"/>
            </a:xfrm>
            <a:custGeom>
              <a:avLst/>
              <a:gdLst/>
              <a:ahLst/>
              <a:cxnLst/>
              <a:rect l="l" t="t" r="r" b="b"/>
              <a:pathLst>
                <a:path w="1887" h="1812" extrusionOk="0">
                  <a:moveTo>
                    <a:pt x="1886" y="592"/>
                  </a:moveTo>
                  <a:cubicBezTo>
                    <a:pt x="1886" y="666"/>
                    <a:pt x="1886" y="777"/>
                    <a:pt x="1886" y="888"/>
                  </a:cubicBezTo>
                  <a:cubicBezTo>
                    <a:pt x="1813" y="1442"/>
                    <a:pt x="1295" y="1812"/>
                    <a:pt x="740" y="1738"/>
                  </a:cubicBezTo>
                  <a:cubicBezTo>
                    <a:pt x="408" y="1701"/>
                    <a:pt x="149" y="1516"/>
                    <a:pt x="1" y="1257"/>
                  </a:cubicBezTo>
                  <a:cubicBezTo>
                    <a:pt x="1" y="1146"/>
                    <a:pt x="1" y="1072"/>
                    <a:pt x="1" y="962"/>
                  </a:cubicBezTo>
                  <a:cubicBezTo>
                    <a:pt x="75" y="407"/>
                    <a:pt x="592" y="0"/>
                    <a:pt x="1147" y="111"/>
                  </a:cubicBezTo>
                  <a:cubicBezTo>
                    <a:pt x="1480" y="148"/>
                    <a:pt x="1739" y="333"/>
                    <a:pt x="1886" y="592"/>
                  </a:cubicBezTo>
                  <a:close/>
                </a:path>
              </a:pathLst>
            </a:custGeom>
            <a:solidFill>
              <a:srgbClr val="FCE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5801775" y="1012650"/>
              <a:ext cx="157150" cy="29600"/>
            </a:xfrm>
            <a:custGeom>
              <a:avLst/>
              <a:gdLst/>
              <a:ahLst/>
              <a:cxnLst/>
              <a:rect l="l" t="t" r="r" b="b"/>
              <a:pathLst>
                <a:path w="6286" h="1184" extrusionOk="0">
                  <a:moveTo>
                    <a:pt x="38" y="0"/>
                  </a:moveTo>
                  <a:lnTo>
                    <a:pt x="1" y="296"/>
                  </a:lnTo>
                  <a:lnTo>
                    <a:pt x="6101" y="1184"/>
                  </a:lnTo>
                  <a:lnTo>
                    <a:pt x="6286" y="88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5802700" y="1005250"/>
              <a:ext cx="160850" cy="29600"/>
            </a:xfrm>
            <a:custGeom>
              <a:avLst/>
              <a:gdLst/>
              <a:ahLst/>
              <a:cxnLst/>
              <a:rect l="l" t="t" r="r" b="b"/>
              <a:pathLst>
                <a:path w="6434" h="1184" extrusionOk="0">
                  <a:moveTo>
                    <a:pt x="38" y="1"/>
                  </a:moveTo>
                  <a:lnTo>
                    <a:pt x="1" y="296"/>
                  </a:lnTo>
                  <a:lnTo>
                    <a:pt x="6249" y="1184"/>
                  </a:lnTo>
                  <a:lnTo>
                    <a:pt x="6434" y="92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852625" y="849975"/>
              <a:ext cx="152525" cy="28675"/>
            </a:xfrm>
            <a:custGeom>
              <a:avLst/>
              <a:gdLst/>
              <a:ahLst/>
              <a:cxnLst/>
              <a:rect l="l" t="t" r="r" b="b"/>
              <a:pathLst>
                <a:path w="6101" h="1147" extrusionOk="0">
                  <a:moveTo>
                    <a:pt x="37" y="1"/>
                  </a:moveTo>
                  <a:lnTo>
                    <a:pt x="0" y="296"/>
                  </a:lnTo>
                  <a:lnTo>
                    <a:pt x="5953" y="1147"/>
                  </a:lnTo>
                  <a:lnTo>
                    <a:pt x="6100" y="85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853550" y="842575"/>
              <a:ext cx="156225" cy="28675"/>
            </a:xfrm>
            <a:custGeom>
              <a:avLst/>
              <a:gdLst/>
              <a:ahLst/>
              <a:cxnLst/>
              <a:rect l="l" t="t" r="r" b="b"/>
              <a:pathLst>
                <a:path w="6249" h="1147" extrusionOk="0">
                  <a:moveTo>
                    <a:pt x="74" y="1"/>
                  </a:moveTo>
                  <a:lnTo>
                    <a:pt x="0" y="297"/>
                  </a:lnTo>
                  <a:lnTo>
                    <a:pt x="6063" y="1147"/>
                  </a:lnTo>
                  <a:lnTo>
                    <a:pt x="6248" y="88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892375" y="710425"/>
              <a:ext cx="151600" cy="28675"/>
            </a:xfrm>
            <a:custGeom>
              <a:avLst/>
              <a:gdLst/>
              <a:ahLst/>
              <a:cxnLst/>
              <a:rect l="l" t="t" r="r" b="b"/>
              <a:pathLst>
                <a:path w="6064" h="1147" extrusionOk="0">
                  <a:moveTo>
                    <a:pt x="37" y="0"/>
                  </a:moveTo>
                  <a:lnTo>
                    <a:pt x="0" y="296"/>
                  </a:lnTo>
                  <a:lnTo>
                    <a:pt x="5878" y="1146"/>
                  </a:lnTo>
                  <a:lnTo>
                    <a:pt x="6063" y="85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893275" y="703950"/>
              <a:ext cx="154400" cy="27750"/>
            </a:xfrm>
            <a:custGeom>
              <a:avLst/>
              <a:gdLst/>
              <a:ahLst/>
              <a:cxnLst/>
              <a:rect l="l" t="t" r="r" b="b"/>
              <a:pathLst>
                <a:path w="6176" h="1110" extrusionOk="0">
                  <a:moveTo>
                    <a:pt x="75" y="0"/>
                  </a:moveTo>
                  <a:lnTo>
                    <a:pt x="1" y="259"/>
                  </a:lnTo>
                  <a:lnTo>
                    <a:pt x="6027" y="1109"/>
                  </a:lnTo>
                  <a:lnTo>
                    <a:pt x="6175" y="85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752800" y="575900"/>
              <a:ext cx="334600" cy="615150"/>
            </a:xfrm>
            <a:custGeom>
              <a:avLst/>
              <a:gdLst/>
              <a:ahLst/>
              <a:cxnLst/>
              <a:rect l="l" t="t" r="r" b="b"/>
              <a:pathLst>
                <a:path w="13384" h="24606" extrusionOk="0">
                  <a:moveTo>
                    <a:pt x="8087" y="1"/>
                  </a:moveTo>
                  <a:cubicBezTo>
                    <a:pt x="7834" y="1"/>
                    <a:pt x="7641" y="16"/>
                    <a:pt x="7579" y="57"/>
                  </a:cubicBezTo>
                  <a:cubicBezTo>
                    <a:pt x="7321" y="168"/>
                    <a:pt x="7136" y="353"/>
                    <a:pt x="6988" y="612"/>
                  </a:cubicBezTo>
                  <a:lnTo>
                    <a:pt x="148" y="22757"/>
                  </a:lnTo>
                  <a:cubicBezTo>
                    <a:pt x="111" y="22757"/>
                    <a:pt x="111" y="22794"/>
                    <a:pt x="111" y="22831"/>
                  </a:cubicBezTo>
                  <a:cubicBezTo>
                    <a:pt x="0" y="23016"/>
                    <a:pt x="0" y="23238"/>
                    <a:pt x="111" y="23386"/>
                  </a:cubicBezTo>
                  <a:cubicBezTo>
                    <a:pt x="185" y="23534"/>
                    <a:pt x="370" y="23682"/>
                    <a:pt x="592" y="23719"/>
                  </a:cubicBezTo>
                  <a:cubicBezTo>
                    <a:pt x="629" y="23719"/>
                    <a:pt x="666" y="23755"/>
                    <a:pt x="666" y="23755"/>
                  </a:cubicBezTo>
                  <a:lnTo>
                    <a:pt x="6581" y="24606"/>
                  </a:lnTo>
                  <a:lnTo>
                    <a:pt x="6729" y="24310"/>
                  </a:lnTo>
                  <a:lnTo>
                    <a:pt x="814" y="23460"/>
                  </a:lnTo>
                  <a:lnTo>
                    <a:pt x="740" y="23460"/>
                  </a:lnTo>
                  <a:cubicBezTo>
                    <a:pt x="592" y="23423"/>
                    <a:pt x="444" y="23349"/>
                    <a:pt x="407" y="23238"/>
                  </a:cubicBezTo>
                  <a:cubicBezTo>
                    <a:pt x="333" y="23127"/>
                    <a:pt x="333" y="22979"/>
                    <a:pt x="407" y="22868"/>
                  </a:cubicBezTo>
                  <a:lnTo>
                    <a:pt x="407" y="22831"/>
                  </a:lnTo>
                  <a:lnTo>
                    <a:pt x="7284" y="686"/>
                  </a:lnTo>
                  <a:cubicBezTo>
                    <a:pt x="7358" y="501"/>
                    <a:pt x="7506" y="353"/>
                    <a:pt x="7690" y="279"/>
                  </a:cubicBezTo>
                  <a:cubicBezTo>
                    <a:pt x="7715" y="267"/>
                    <a:pt x="7785" y="262"/>
                    <a:pt x="7885" y="262"/>
                  </a:cubicBezTo>
                  <a:cubicBezTo>
                    <a:pt x="8400" y="262"/>
                    <a:pt x="9717" y="396"/>
                    <a:pt x="9872" y="427"/>
                  </a:cubicBezTo>
                  <a:lnTo>
                    <a:pt x="13236" y="908"/>
                  </a:lnTo>
                  <a:lnTo>
                    <a:pt x="13384" y="612"/>
                  </a:lnTo>
                  <a:lnTo>
                    <a:pt x="9983" y="131"/>
                  </a:lnTo>
                  <a:cubicBezTo>
                    <a:pt x="9796" y="105"/>
                    <a:pt x="8742" y="1"/>
                    <a:pt x="8087" y="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749100" y="568125"/>
              <a:ext cx="342925" cy="615550"/>
            </a:xfrm>
            <a:custGeom>
              <a:avLst/>
              <a:gdLst/>
              <a:ahLst/>
              <a:cxnLst/>
              <a:rect l="l" t="t" r="r" b="b"/>
              <a:pathLst>
                <a:path w="13717" h="24622" extrusionOk="0">
                  <a:moveTo>
                    <a:pt x="7956" y="1"/>
                  </a:moveTo>
                  <a:cubicBezTo>
                    <a:pt x="7768" y="1"/>
                    <a:pt x="7630" y="10"/>
                    <a:pt x="7580" y="36"/>
                  </a:cubicBezTo>
                  <a:cubicBezTo>
                    <a:pt x="7358" y="183"/>
                    <a:pt x="7136" y="368"/>
                    <a:pt x="7025" y="590"/>
                  </a:cubicBezTo>
                  <a:lnTo>
                    <a:pt x="148" y="22736"/>
                  </a:lnTo>
                  <a:cubicBezTo>
                    <a:pt x="148" y="22773"/>
                    <a:pt x="111" y="22809"/>
                    <a:pt x="111" y="22809"/>
                  </a:cubicBezTo>
                  <a:cubicBezTo>
                    <a:pt x="1" y="23031"/>
                    <a:pt x="38" y="23216"/>
                    <a:pt x="111" y="23401"/>
                  </a:cubicBezTo>
                  <a:cubicBezTo>
                    <a:pt x="222" y="23549"/>
                    <a:pt x="370" y="23660"/>
                    <a:pt x="592" y="23734"/>
                  </a:cubicBezTo>
                  <a:lnTo>
                    <a:pt x="703" y="23734"/>
                  </a:lnTo>
                  <a:lnTo>
                    <a:pt x="6914" y="24621"/>
                  </a:lnTo>
                  <a:lnTo>
                    <a:pt x="7062" y="24362"/>
                  </a:lnTo>
                  <a:lnTo>
                    <a:pt x="814" y="23475"/>
                  </a:lnTo>
                  <a:lnTo>
                    <a:pt x="740" y="23475"/>
                  </a:lnTo>
                  <a:cubicBezTo>
                    <a:pt x="592" y="23438"/>
                    <a:pt x="481" y="23327"/>
                    <a:pt x="407" y="23216"/>
                  </a:cubicBezTo>
                  <a:cubicBezTo>
                    <a:pt x="333" y="23105"/>
                    <a:pt x="333" y="22994"/>
                    <a:pt x="407" y="22846"/>
                  </a:cubicBezTo>
                  <a:lnTo>
                    <a:pt x="407" y="22809"/>
                  </a:lnTo>
                  <a:lnTo>
                    <a:pt x="7284" y="664"/>
                  </a:lnTo>
                  <a:cubicBezTo>
                    <a:pt x="7395" y="516"/>
                    <a:pt x="7543" y="368"/>
                    <a:pt x="7690" y="257"/>
                  </a:cubicBezTo>
                  <a:cubicBezTo>
                    <a:pt x="7715" y="245"/>
                    <a:pt x="7786" y="240"/>
                    <a:pt x="7888" y="240"/>
                  </a:cubicBezTo>
                  <a:cubicBezTo>
                    <a:pt x="8410" y="240"/>
                    <a:pt x="9748" y="374"/>
                    <a:pt x="9872" y="405"/>
                  </a:cubicBezTo>
                  <a:lnTo>
                    <a:pt x="13532" y="923"/>
                  </a:lnTo>
                  <a:lnTo>
                    <a:pt x="13717" y="664"/>
                  </a:lnTo>
                  <a:lnTo>
                    <a:pt x="10020" y="146"/>
                  </a:lnTo>
                  <a:cubicBezTo>
                    <a:pt x="9819" y="118"/>
                    <a:pt x="8599" y="1"/>
                    <a:pt x="7956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84975" y="869375"/>
              <a:ext cx="2342125" cy="516700"/>
            </a:xfrm>
            <a:custGeom>
              <a:avLst/>
              <a:gdLst/>
              <a:ahLst/>
              <a:cxnLst/>
              <a:rect l="l" t="t" r="r" b="b"/>
              <a:pathLst>
                <a:path w="93685" h="20668" extrusionOk="0">
                  <a:moveTo>
                    <a:pt x="93684" y="19817"/>
                  </a:moveTo>
                  <a:cubicBezTo>
                    <a:pt x="78933" y="16342"/>
                    <a:pt x="63109" y="11388"/>
                    <a:pt x="48506" y="7284"/>
                  </a:cubicBezTo>
                  <a:cubicBezTo>
                    <a:pt x="36638" y="3883"/>
                    <a:pt x="21517" y="1258"/>
                    <a:pt x="10574" y="630"/>
                  </a:cubicBezTo>
                  <a:cubicBezTo>
                    <a:pt x="0" y="1"/>
                    <a:pt x="1775" y="4068"/>
                    <a:pt x="6433" y="4992"/>
                  </a:cubicBezTo>
                  <a:lnTo>
                    <a:pt x="75088" y="206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4975" y="869375"/>
              <a:ext cx="2379100" cy="500075"/>
            </a:xfrm>
            <a:custGeom>
              <a:avLst/>
              <a:gdLst/>
              <a:ahLst/>
              <a:cxnLst/>
              <a:rect l="l" t="t" r="r" b="b"/>
              <a:pathLst>
                <a:path w="95164" h="20003" extrusionOk="0">
                  <a:moveTo>
                    <a:pt x="95163" y="19965"/>
                  </a:moveTo>
                  <a:cubicBezTo>
                    <a:pt x="80301" y="15935"/>
                    <a:pt x="63109" y="11425"/>
                    <a:pt x="48506" y="7284"/>
                  </a:cubicBezTo>
                  <a:cubicBezTo>
                    <a:pt x="36638" y="3883"/>
                    <a:pt x="21517" y="1258"/>
                    <a:pt x="10574" y="630"/>
                  </a:cubicBezTo>
                  <a:cubicBezTo>
                    <a:pt x="0" y="1"/>
                    <a:pt x="1627" y="3439"/>
                    <a:pt x="6249" y="4364"/>
                  </a:cubicBezTo>
                  <a:lnTo>
                    <a:pt x="74866" y="20002"/>
                  </a:ln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2844125" y="879550"/>
              <a:ext cx="2282975" cy="493600"/>
            </a:xfrm>
            <a:custGeom>
              <a:avLst/>
              <a:gdLst/>
              <a:ahLst/>
              <a:cxnLst/>
              <a:rect l="l" t="t" r="r" b="b"/>
              <a:pathLst>
                <a:path w="91319" h="19744" extrusionOk="0">
                  <a:moveTo>
                    <a:pt x="91318" y="19410"/>
                  </a:moveTo>
                  <a:cubicBezTo>
                    <a:pt x="76567" y="15935"/>
                    <a:pt x="60743" y="10981"/>
                    <a:pt x="46140" y="6877"/>
                  </a:cubicBezTo>
                  <a:cubicBezTo>
                    <a:pt x="34272" y="3476"/>
                    <a:pt x="19151" y="851"/>
                    <a:pt x="8208" y="223"/>
                  </a:cubicBezTo>
                  <a:cubicBezTo>
                    <a:pt x="4474" y="1"/>
                    <a:pt x="1036" y="259"/>
                    <a:pt x="1" y="814"/>
                  </a:cubicBezTo>
                  <a:lnTo>
                    <a:pt x="75051" y="19447"/>
                  </a:lnTo>
                  <a:lnTo>
                    <a:pt x="84405" y="19743"/>
                  </a:ln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606700" y="1325975"/>
              <a:ext cx="546275" cy="86900"/>
            </a:xfrm>
            <a:custGeom>
              <a:avLst/>
              <a:gdLst/>
              <a:ahLst/>
              <a:cxnLst/>
              <a:rect l="l" t="t" r="r" b="b"/>
              <a:pathLst>
                <a:path w="21851" h="3476" extrusionOk="0">
                  <a:moveTo>
                    <a:pt x="3550" y="74"/>
                  </a:moveTo>
                  <a:cubicBezTo>
                    <a:pt x="9650" y="222"/>
                    <a:pt x="20298" y="962"/>
                    <a:pt x="21850" y="1923"/>
                  </a:cubicBezTo>
                  <a:cubicBezTo>
                    <a:pt x="21703" y="2478"/>
                    <a:pt x="9465" y="3476"/>
                    <a:pt x="3180" y="2625"/>
                  </a:cubicBezTo>
                  <a:cubicBezTo>
                    <a:pt x="1" y="2182"/>
                    <a:pt x="186" y="1"/>
                    <a:pt x="3550" y="7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741525" y="1325050"/>
              <a:ext cx="403950" cy="139600"/>
            </a:xfrm>
            <a:custGeom>
              <a:avLst/>
              <a:gdLst/>
              <a:ahLst/>
              <a:cxnLst/>
              <a:rect l="l" t="t" r="r" b="b"/>
              <a:pathLst>
                <a:path w="16158" h="5584" extrusionOk="0">
                  <a:moveTo>
                    <a:pt x="703" y="75"/>
                  </a:moveTo>
                  <a:cubicBezTo>
                    <a:pt x="703" y="75"/>
                    <a:pt x="740" y="75"/>
                    <a:pt x="777" y="111"/>
                  </a:cubicBezTo>
                  <a:lnTo>
                    <a:pt x="15603" y="2219"/>
                  </a:lnTo>
                  <a:cubicBezTo>
                    <a:pt x="15750" y="2256"/>
                    <a:pt x="15861" y="2293"/>
                    <a:pt x="15935" y="2441"/>
                  </a:cubicBezTo>
                  <a:cubicBezTo>
                    <a:pt x="16009" y="2552"/>
                    <a:pt x="16046" y="2662"/>
                    <a:pt x="16009" y="2810"/>
                  </a:cubicBezTo>
                  <a:lnTo>
                    <a:pt x="15492" y="4733"/>
                  </a:lnTo>
                  <a:cubicBezTo>
                    <a:pt x="15381" y="4992"/>
                    <a:pt x="15085" y="5029"/>
                    <a:pt x="14937" y="5066"/>
                  </a:cubicBezTo>
                  <a:lnTo>
                    <a:pt x="518" y="5509"/>
                  </a:lnTo>
                  <a:cubicBezTo>
                    <a:pt x="260" y="5472"/>
                    <a:pt x="112" y="5250"/>
                    <a:pt x="112" y="4992"/>
                  </a:cubicBezTo>
                  <a:lnTo>
                    <a:pt x="223" y="481"/>
                  </a:lnTo>
                  <a:cubicBezTo>
                    <a:pt x="223" y="222"/>
                    <a:pt x="481" y="75"/>
                    <a:pt x="703" y="75"/>
                  </a:cubicBezTo>
                  <a:close/>
                  <a:moveTo>
                    <a:pt x="703" y="1"/>
                  </a:moveTo>
                  <a:cubicBezTo>
                    <a:pt x="408" y="1"/>
                    <a:pt x="149" y="185"/>
                    <a:pt x="149" y="444"/>
                  </a:cubicBezTo>
                  <a:lnTo>
                    <a:pt x="38" y="4992"/>
                  </a:lnTo>
                  <a:cubicBezTo>
                    <a:pt x="1" y="5287"/>
                    <a:pt x="223" y="5546"/>
                    <a:pt x="518" y="5583"/>
                  </a:cubicBezTo>
                  <a:lnTo>
                    <a:pt x="14937" y="5139"/>
                  </a:lnTo>
                  <a:cubicBezTo>
                    <a:pt x="15270" y="5139"/>
                    <a:pt x="15492" y="4992"/>
                    <a:pt x="15566" y="4770"/>
                  </a:cubicBezTo>
                  <a:lnTo>
                    <a:pt x="16083" y="2810"/>
                  </a:lnTo>
                  <a:cubicBezTo>
                    <a:pt x="16157" y="2662"/>
                    <a:pt x="16120" y="2478"/>
                    <a:pt x="16009" y="2367"/>
                  </a:cubicBezTo>
                  <a:cubicBezTo>
                    <a:pt x="15935" y="2219"/>
                    <a:pt x="15787" y="2145"/>
                    <a:pt x="15603" y="2108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745225" y="1321350"/>
              <a:ext cx="403925" cy="140525"/>
            </a:xfrm>
            <a:custGeom>
              <a:avLst/>
              <a:gdLst/>
              <a:ahLst/>
              <a:cxnLst/>
              <a:rect l="l" t="t" r="r" b="b"/>
              <a:pathLst>
                <a:path w="16157" h="5621" extrusionOk="0">
                  <a:moveTo>
                    <a:pt x="777" y="112"/>
                  </a:moveTo>
                  <a:lnTo>
                    <a:pt x="15602" y="2219"/>
                  </a:lnTo>
                  <a:cubicBezTo>
                    <a:pt x="15750" y="2256"/>
                    <a:pt x="15861" y="2330"/>
                    <a:pt x="15935" y="2441"/>
                  </a:cubicBezTo>
                  <a:cubicBezTo>
                    <a:pt x="16009" y="2552"/>
                    <a:pt x="16046" y="2663"/>
                    <a:pt x="16009" y="2810"/>
                  </a:cubicBezTo>
                  <a:lnTo>
                    <a:pt x="15491" y="4807"/>
                  </a:lnTo>
                  <a:cubicBezTo>
                    <a:pt x="15418" y="5066"/>
                    <a:pt x="15085" y="5103"/>
                    <a:pt x="14974" y="5103"/>
                  </a:cubicBezTo>
                  <a:lnTo>
                    <a:pt x="518" y="5509"/>
                  </a:lnTo>
                  <a:cubicBezTo>
                    <a:pt x="297" y="5472"/>
                    <a:pt x="112" y="5287"/>
                    <a:pt x="112" y="4992"/>
                  </a:cubicBezTo>
                  <a:lnTo>
                    <a:pt x="223" y="481"/>
                  </a:lnTo>
                  <a:cubicBezTo>
                    <a:pt x="223" y="259"/>
                    <a:pt x="481" y="112"/>
                    <a:pt x="703" y="112"/>
                  </a:cubicBezTo>
                  <a:close/>
                  <a:moveTo>
                    <a:pt x="703" y="1"/>
                  </a:moveTo>
                  <a:cubicBezTo>
                    <a:pt x="407" y="1"/>
                    <a:pt x="149" y="223"/>
                    <a:pt x="149" y="481"/>
                  </a:cubicBezTo>
                  <a:lnTo>
                    <a:pt x="38" y="4992"/>
                  </a:lnTo>
                  <a:cubicBezTo>
                    <a:pt x="1" y="5324"/>
                    <a:pt x="223" y="5583"/>
                    <a:pt x="518" y="5620"/>
                  </a:cubicBezTo>
                  <a:lnTo>
                    <a:pt x="14974" y="5214"/>
                  </a:lnTo>
                  <a:cubicBezTo>
                    <a:pt x="15307" y="5177"/>
                    <a:pt x="15528" y="5029"/>
                    <a:pt x="15602" y="4807"/>
                  </a:cubicBezTo>
                  <a:lnTo>
                    <a:pt x="16083" y="2847"/>
                  </a:lnTo>
                  <a:cubicBezTo>
                    <a:pt x="16157" y="2663"/>
                    <a:pt x="16120" y="2515"/>
                    <a:pt x="16009" y="2367"/>
                  </a:cubicBezTo>
                  <a:cubicBezTo>
                    <a:pt x="15935" y="2256"/>
                    <a:pt x="15787" y="2145"/>
                    <a:pt x="15639" y="2145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5790700" y="1239100"/>
              <a:ext cx="17575" cy="175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407" y="37"/>
                  </a:moveTo>
                  <a:cubicBezTo>
                    <a:pt x="555" y="37"/>
                    <a:pt x="703" y="222"/>
                    <a:pt x="666" y="407"/>
                  </a:cubicBezTo>
                  <a:cubicBezTo>
                    <a:pt x="629" y="555"/>
                    <a:pt x="481" y="703"/>
                    <a:pt x="296" y="666"/>
                  </a:cubicBezTo>
                  <a:cubicBezTo>
                    <a:pt x="111" y="629"/>
                    <a:pt x="0" y="481"/>
                    <a:pt x="37" y="296"/>
                  </a:cubicBezTo>
                  <a:cubicBezTo>
                    <a:pt x="37" y="111"/>
                    <a:pt x="222" y="0"/>
                    <a:pt x="407" y="3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5788850" y="123632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70" y="0"/>
                  </a:moveTo>
                  <a:cubicBezTo>
                    <a:pt x="555" y="37"/>
                    <a:pt x="666" y="222"/>
                    <a:pt x="666" y="370"/>
                  </a:cubicBezTo>
                  <a:cubicBezTo>
                    <a:pt x="629" y="555"/>
                    <a:pt x="481" y="666"/>
                    <a:pt x="296" y="666"/>
                  </a:cubicBezTo>
                  <a:cubicBezTo>
                    <a:pt x="111" y="629"/>
                    <a:pt x="0" y="481"/>
                    <a:pt x="37" y="296"/>
                  </a:cubicBezTo>
                  <a:cubicBezTo>
                    <a:pt x="37" y="111"/>
                    <a:pt x="222" y="0"/>
                    <a:pt x="370" y="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5836900" y="1245575"/>
              <a:ext cx="17600" cy="17575"/>
            </a:xfrm>
            <a:custGeom>
              <a:avLst/>
              <a:gdLst/>
              <a:ahLst/>
              <a:cxnLst/>
              <a:rect l="l" t="t" r="r" b="b"/>
              <a:pathLst>
                <a:path w="704" h="703" extrusionOk="0">
                  <a:moveTo>
                    <a:pt x="407" y="37"/>
                  </a:moveTo>
                  <a:cubicBezTo>
                    <a:pt x="592" y="74"/>
                    <a:pt x="703" y="222"/>
                    <a:pt x="666" y="407"/>
                  </a:cubicBezTo>
                  <a:cubicBezTo>
                    <a:pt x="666" y="592"/>
                    <a:pt x="481" y="703"/>
                    <a:pt x="297" y="666"/>
                  </a:cubicBezTo>
                  <a:cubicBezTo>
                    <a:pt x="149" y="666"/>
                    <a:pt x="1" y="481"/>
                    <a:pt x="38" y="296"/>
                  </a:cubicBezTo>
                  <a:cubicBezTo>
                    <a:pt x="75" y="148"/>
                    <a:pt x="223" y="0"/>
                    <a:pt x="407" y="3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5835050" y="1242800"/>
              <a:ext cx="17600" cy="17575"/>
            </a:xfrm>
            <a:custGeom>
              <a:avLst/>
              <a:gdLst/>
              <a:ahLst/>
              <a:cxnLst/>
              <a:rect l="l" t="t" r="r" b="b"/>
              <a:pathLst>
                <a:path w="704" h="703" extrusionOk="0">
                  <a:moveTo>
                    <a:pt x="408" y="37"/>
                  </a:moveTo>
                  <a:cubicBezTo>
                    <a:pt x="592" y="37"/>
                    <a:pt x="703" y="222"/>
                    <a:pt x="666" y="370"/>
                  </a:cubicBezTo>
                  <a:cubicBezTo>
                    <a:pt x="666" y="555"/>
                    <a:pt x="481" y="703"/>
                    <a:pt x="297" y="666"/>
                  </a:cubicBezTo>
                  <a:cubicBezTo>
                    <a:pt x="149" y="629"/>
                    <a:pt x="1" y="481"/>
                    <a:pt x="38" y="296"/>
                  </a:cubicBezTo>
                  <a:cubicBezTo>
                    <a:pt x="75" y="111"/>
                    <a:pt x="223" y="0"/>
                    <a:pt x="408" y="37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5419150" y="1186400"/>
              <a:ext cx="17575" cy="16675"/>
            </a:xfrm>
            <a:custGeom>
              <a:avLst/>
              <a:gdLst/>
              <a:ahLst/>
              <a:cxnLst/>
              <a:rect l="l" t="t" r="r" b="b"/>
              <a:pathLst>
                <a:path w="703" h="667" extrusionOk="0">
                  <a:moveTo>
                    <a:pt x="407" y="1"/>
                  </a:moveTo>
                  <a:cubicBezTo>
                    <a:pt x="555" y="38"/>
                    <a:pt x="702" y="223"/>
                    <a:pt x="665" y="371"/>
                  </a:cubicBezTo>
                  <a:cubicBezTo>
                    <a:pt x="629" y="556"/>
                    <a:pt x="481" y="666"/>
                    <a:pt x="296" y="666"/>
                  </a:cubicBezTo>
                  <a:cubicBezTo>
                    <a:pt x="111" y="629"/>
                    <a:pt x="0" y="482"/>
                    <a:pt x="37" y="297"/>
                  </a:cubicBezTo>
                  <a:cubicBezTo>
                    <a:pt x="74" y="112"/>
                    <a:pt x="222" y="1"/>
                    <a:pt x="407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5417300" y="1182725"/>
              <a:ext cx="17575" cy="175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407" y="37"/>
                  </a:moveTo>
                  <a:cubicBezTo>
                    <a:pt x="555" y="74"/>
                    <a:pt x="703" y="222"/>
                    <a:pt x="666" y="407"/>
                  </a:cubicBezTo>
                  <a:cubicBezTo>
                    <a:pt x="629" y="592"/>
                    <a:pt x="481" y="703"/>
                    <a:pt x="296" y="666"/>
                  </a:cubicBezTo>
                  <a:cubicBezTo>
                    <a:pt x="111" y="666"/>
                    <a:pt x="0" y="481"/>
                    <a:pt x="37" y="296"/>
                  </a:cubicBezTo>
                  <a:cubicBezTo>
                    <a:pt x="37" y="148"/>
                    <a:pt x="222" y="0"/>
                    <a:pt x="407" y="37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443100" y="1466475"/>
              <a:ext cx="17600" cy="17575"/>
            </a:xfrm>
            <a:custGeom>
              <a:avLst/>
              <a:gdLst/>
              <a:ahLst/>
              <a:cxnLst/>
              <a:rect l="l" t="t" r="r" b="b"/>
              <a:pathLst>
                <a:path w="704" h="703" extrusionOk="0">
                  <a:moveTo>
                    <a:pt x="408" y="37"/>
                  </a:moveTo>
                  <a:cubicBezTo>
                    <a:pt x="592" y="74"/>
                    <a:pt x="703" y="222"/>
                    <a:pt x="666" y="407"/>
                  </a:cubicBezTo>
                  <a:cubicBezTo>
                    <a:pt x="666" y="592"/>
                    <a:pt x="482" y="703"/>
                    <a:pt x="297" y="666"/>
                  </a:cubicBezTo>
                  <a:cubicBezTo>
                    <a:pt x="149" y="666"/>
                    <a:pt x="1" y="481"/>
                    <a:pt x="38" y="333"/>
                  </a:cubicBezTo>
                  <a:cubicBezTo>
                    <a:pt x="75" y="148"/>
                    <a:pt x="223" y="0"/>
                    <a:pt x="408" y="3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4441275" y="1463700"/>
              <a:ext cx="17575" cy="175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407" y="37"/>
                  </a:moveTo>
                  <a:cubicBezTo>
                    <a:pt x="592" y="37"/>
                    <a:pt x="702" y="222"/>
                    <a:pt x="665" y="407"/>
                  </a:cubicBezTo>
                  <a:cubicBezTo>
                    <a:pt x="665" y="555"/>
                    <a:pt x="481" y="703"/>
                    <a:pt x="296" y="666"/>
                  </a:cubicBezTo>
                  <a:cubicBezTo>
                    <a:pt x="148" y="629"/>
                    <a:pt x="0" y="481"/>
                    <a:pt x="37" y="296"/>
                  </a:cubicBezTo>
                  <a:cubicBezTo>
                    <a:pt x="74" y="111"/>
                    <a:pt x="222" y="0"/>
                    <a:pt x="407" y="37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4490250" y="1473850"/>
              <a:ext cx="16650" cy="16675"/>
            </a:xfrm>
            <a:custGeom>
              <a:avLst/>
              <a:gdLst/>
              <a:ahLst/>
              <a:cxnLst/>
              <a:rect l="l" t="t" r="r" b="b"/>
              <a:pathLst>
                <a:path w="666" h="667" extrusionOk="0">
                  <a:moveTo>
                    <a:pt x="370" y="1"/>
                  </a:moveTo>
                  <a:cubicBezTo>
                    <a:pt x="555" y="38"/>
                    <a:pt x="666" y="186"/>
                    <a:pt x="666" y="371"/>
                  </a:cubicBezTo>
                  <a:cubicBezTo>
                    <a:pt x="629" y="555"/>
                    <a:pt x="444" y="666"/>
                    <a:pt x="296" y="666"/>
                  </a:cubicBezTo>
                  <a:cubicBezTo>
                    <a:pt x="111" y="629"/>
                    <a:pt x="0" y="444"/>
                    <a:pt x="0" y="297"/>
                  </a:cubicBezTo>
                  <a:cubicBezTo>
                    <a:pt x="37" y="112"/>
                    <a:pt x="222" y="1"/>
                    <a:pt x="370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4487475" y="1470150"/>
              <a:ext cx="17575" cy="17600"/>
            </a:xfrm>
            <a:custGeom>
              <a:avLst/>
              <a:gdLst/>
              <a:ahLst/>
              <a:cxnLst/>
              <a:rect l="l" t="t" r="r" b="b"/>
              <a:pathLst>
                <a:path w="703" h="704" extrusionOk="0">
                  <a:moveTo>
                    <a:pt x="407" y="38"/>
                  </a:moveTo>
                  <a:cubicBezTo>
                    <a:pt x="592" y="75"/>
                    <a:pt x="703" y="223"/>
                    <a:pt x="666" y="408"/>
                  </a:cubicBezTo>
                  <a:cubicBezTo>
                    <a:pt x="666" y="592"/>
                    <a:pt x="481" y="703"/>
                    <a:pt x="333" y="666"/>
                  </a:cubicBezTo>
                  <a:cubicBezTo>
                    <a:pt x="148" y="666"/>
                    <a:pt x="1" y="482"/>
                    <a:pt x="38" y="297"/>
                  </a:cubicBezTo>
                  <a:cubicBezTo>
                    <a:pt x="74" y="149"/>
                    <a:pt x="222" y="1"/>
                    <a:pt x="407" y="38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504050" y="1345375"/>
              <a:ext cx="17600" cy="17600"/>
            </a:xfrm>
            <a:custGeom>
              <a:avLst/>
              <a:gdLst/>
              <a:ahLst/>
              <a:cxnLst/>
              <a:rect l="l" t="t" r="r" b="b"/>
              <a:pathLst>
                <a:path w="704" h="704" extrusionOk="0">
                  <a:moveTo>
                    <a:pt x="407" y="38"/>
                  </a:moveTo>
                  <a:cubicBezTo>
                    <a:pt x="555" y="75"/>
                    <a:pt x="703" y="223"/>
                    <a:pt x="666" y="408"/>
                  </a:cubicBezTo>
                  <a:cubicBezTo>
                    <a:pt x="629" y="592"/>
                    <a:pt x="481" y="703"/>
                    <a:pt x="296" y="666"/>
                  </a:cubicBezTo>
                  <a:cubicBezTo>
                    <a:pt x="112" y="666"/>
                    <a:pt x="1" y="482"/>
                    <a:pt x="38" y="297"/>
                  </a:cubicBezTo>
                  <a:cubicBezTo>
                    <a:pt x="38" y="112"/>
                    <a:pt x="223" y="1"/>
                    <a:pt x="407" y="3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3502200" y="1342625"/>
              <a:ext cx="17600" cy="16650"/>
            </a:xfrm>
            <a:custGeom>
              <a:avLst/>
              <a:gdLst/>
              <a:ahLst/>
              <a:cxnLst/>
              <a:rect l="l" t="t" r="r" b="b"/>
              <a:pathLst>
                <a:path w="704" h="666" extrusionOk="0">
                  <a:moveTo>
                    <a:pt x="370" y="0"/>
                  </a:moveTo>
                  <a:cubicBezTo>
                    <a:pt x="555" y="37"/>
                    <a:pt x="703" y="222"/>
                    <a:pt x="666" y="370"/>
                  </a:cubicBezTo>
                  <a:cubicBezTo>
                    <a:pt x="629" y="555"/>
                    <a:pt x="481" y="665"/>
                    <a:pt x="297" y="665"/>
                  </a:cubicBezTo>
                  <a:cubicBezTo>
                    <a:pt x="112" y="629"/>
                    <a:pt x="1" y="481"/>
                    <a:pt x="38" y="296"/>
                  </a:cubicBezTo>
                  <a:cubicBezTo>
                    <a:pt x="38" y="111"/>
                    <a:pt x="223" y="0"/>
                    <a:pt x="370" y="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3552125" y="1352775"/>
              <a:ext cx="17575" cy="16675"/>
            </a:xfrm>
            <a:custGeom>
              <a:avLst/>
              <a:gdLst/>
              <a:ahLst/>
              <a:cxnLst/>
              <a:rect l="l" t="t" r="r" b="b"/>
              <a:pathLst>
                <a:path w="703" h="667" extrusionOk="0">
                  <a:moveTo>
                    <a:pt x="407" y="1"/>
                  </a:moveTo>
                  <a:cubicBezTo>
                    <a:pt x="555" y="38"/>
                    <a:pt x="703" y="186"/>
                    <a:pt x="666" y="370"/>
                  </a:cubicBezTo>
                  <a:cubicBezTo>
                    <a:pt x="629" y="555"/>
                    <a:pt x="481" y="666"/>
                    <a:pt x="296" y="666"/>
                  </a:cubicBezTo>
                  <a:cubicBezTo>
                    <a:pt x="111" y="629"/>
                    <a:pt x="0" y="444"/>
                    <a:pt x="37" y="296"/>
                  </a:cubicBezTo>
                  <a:cubicBezTo>
                    <a:pt x="37" y="112"/>
                    <a:pt x="222" y="1"/>
                    <a:pt x="407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550275" y="1349075"/>
              <a:ext cx="17575" cy="17600"/>
            </a:xfrm>
            <a:custGeom>
              <a:avLst/>
              <a:gdLst/>
              <a:ahLst/>
              <a:cxnLst/>
              <a:rect l="l" t="t" r="r" b="b"/>
              <a:pathLst>
                <a:path w="703" h="704" extrusionOk="0">
                  <a:moveTo>
                    <a:pt x="370" y="38"/>
                  </a:moveTo>
                  <a:cubicBezTo>
                    <a:pt x="555" y="75"/>
                    <a:pt x="703" y="223"/>
                    <a:pt x="666" y="407"/>
                  </a:cubicBezTo>
                  <a:cubicBezTo>
                    <a:pt x="629" y="592"/>
                    <a:pt x="481" y="703"/>
                    <a:pt x="296" y="666"/>
                  </a:cubicBezTo>
                  <a:cubicBezTo>
                    <a:pt x="111" y="666"/>
                    <a:pt x="0" y="481"/>
                    <a:pt x="37" y="297"/>
                  </a:cubicBezTo>
                  <a:cubicBezTo>
                    <a:pt x="37" y="149"/>
                    <a:pt x="222" y="1"/>
                    <a:pt x="370" y="38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3600175" y="1359250"/>
              <a:ext cx="17600" cy="17575"/>
            </a:xfrm>
            <a:custGeom>
              <a:avLst/>
              <a:gdLst/>
              <a:ahLst/>
              <a:cxnLst/>
              <a:rect l="l" t="t" r="r" b="b"/>
              <a:pathLst>
                <a:path w="704" h="703" extrusionOk="0">
                  <a:moveTo>
                    <a:pt x="407" y="37"/>
                  </a:moveTo>
                  <a:cubicBezTo>
                    <a:pt x="555" y="37"/>
                    <a:pt x="703" y="222"/>
                    <a:pt x="666" y="407"/>
                  </a:cubicBezTo>
                  <a:cubicBezTo>
                    <a:pt x="629" y="555"/>
                    <a:pt x="481" y="703"/>
                    <a:pt x="296" y="666"/>
                  </a:cubicBezTo>
                  <a:cubicBezTo>
                    <a:pt x="112" y="629"/>
                    <a:pt x="1" y="481"/>
                    <a:pt x="38" y="296"/>
                  </a:cubicBezTo>
                  <a:cubicBezTo>
                    <a:pt x="38" y="111"/>
                    <a:pt x="222" y="0"/>
                    <a:pt x="407" y="3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3598325" y="1356475"/>
              <a:ext cx="17600" cy="16675"/>
            </a:xfrm>
            <a:custGeom>
              <a:avLst/>
              <a:gdLst/>
              <a:ahLst/>
              <a:cxnLst/>
              <a:rect l="l" t="t" r="r" b="b"/>
              <a:pathLst>
                <a:path w="704" h="667" extrusionOk="0">
                  <a:moveTo>
                    <a:pt x="370" y="1"/>
                  </a:moveTo>
                  <a:cubicBezTo>
                    <a:pt x="555" y="38"/>
                    <a:pt x="703" y="185"/>
                    <a:pt x="666" y="370"/>
                  </a:cubicBezTo>
                  <a:cubicBezTo>
                    <a:pt x="629" y="555"/>
                    <a:pt x="481" y="666"/>
                    <a:pt x="296" y="666"/>
                  </a:cubicBezTo>
                  <a:cubicBezTo>
                    <a:pt x="112" y="629"/>
                    <a:pt x="1" y="444"/>
                    <a:pt x="38" y="296"/>
                  </a:cubicBezTo>
                  <a:cubicBezTo>
                    <a:pt x="38" y="111"/>
                    <a:pt x="223" y="1"/>
                    <a:pt x="370" y="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3648250" y="1365725"/>
              <a:ext cx="17575" cy="175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407" y="37"/>
                  </a:moveTo>
                  <a:cubicBezTo>
                    <a:pt x="555" y="74"/>
                    <a:pt x="703" y="222"/>
                    <a:pt x="666" y="407"/>
                  </a:cubicBezTo>
                  <a:cubicBezTo>
                    <a:pt x="629" y="592"/>
                    <a:pt x="481" y="703"/>
                    <a:pt x="296" y="666"/>
                  </a:cubicBezTo>
                  <a:cubicBezTo>
                    <a:pt x="111" y="666"/>
                    <a:pt x="0" y="481"/>
                    <a:pt x="37" y="333"/>
                  </a:cubicBezTo>
                  <a:cubicBezTo>
                    <a:pt x="37" y="148"/>
                    <a:pt x="222" y="0"/>
                    <a:pt x="407" y="3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646400" y="1362950"/>
              <a:ext cx="17575" cy="17575"/>
            </a:xfrm>
            <a:custGeom>
              <a:avLst/>
              <a:gdLst/>
              <a:ahLst/>
              <a:cxnLst/>
              <a:rect l="l" t="t" r="r" b="b"/>
              <a:pathLst>
                <a:path w="703" h="703" extrusionOk="0">
                  <a:moveTo>
                    <a:pt x="370" y="37"/>
                  </a:moveTo>
                  <a:cubicBezTo>
                    <a:pt x="555" y="37"/>
                    <a:pt x="703" y="222"/>
                    <a:pt x="666" y="407"/>
                  </a:cubicBezTo>
                  <a:cubicBezTo>
                    <a:pt x="629" y="555"/>
                    <a:pt x="481" y="703"/>
                    <a:pt x="296" y="666"/>
                  </a:cubicBezTo>
                  <a:cubicBezTo>
                    <a:pt x="111" y="629"/>
                    <a:pt x="0" y="481"/>
                    <a:pt x="37" y="296"/>
                  </a:cubicBezTo>
                  <a:cubicBezTo>
                    <a:pt x="37" y="111"/>
                    <a:pt x="222" y="0"/>
                    <a:pt x="370" y="37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2993850" y="1272375"/>
              <a:ext cx="17600" cy="17575"/>
            </a:xfrm>
            <a:custGeom>
              <a:avLst/>
              <a:gdLst/>
              <a:ahLst/>
              <a:cxnLst/>
              <a:rect l="l" t="t" r="r" b="b"/>
              <a:pathLst>
                <a:path w="704" h="703" extrusionOk="0">
                  <a:moveTo>
                    <a:pt x="408" y="37"/>
                  </a:moveTo>
                  <a:cubicBezTo>
                    <a:pt x="592" y="74"/>
                    <a:pt x="703" y="222"/>
                    <a:pt x="666" y="407"/>
                  </a:cubicBezTo>
                  <a:cubicBezTo>
                    <a:pt x="666" y="592"/>
                    <a:pt x="481" y="703"/>
                    <a:pt x="334" y="666"/>
                  </a:cubicBezTo>
                  <a:cubicBezTo>
                    <a:pt x="149" y="666"/>
                    <a:pt x="1" y="481"/>
                    <a:pt x="38" y="333"/>
                  </a:cubicBezTo>
                  <a:cubicBezTo>
                    <a:pt x="75" y="148"/>
                    <a:pt x="223" y="0"/>
                    <a:pt x="408" y="3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2992000" y="1269600"/>
              <a:ext cx="17600" cy="17575"/>
            </a:xfrm>
            <a:custGeom>
              <a:avLst/>
              <a:gdLst/>
              <a:ahLst/>
              <a:cxnLst/>
              <a:rect l="l" t="t" r="r" b="b"/>
              <a:pathLst>
                <a:path w="704" h="703" extrusionOk="0">
                  <a:moveTo>
                    <a:pt x="408" y="37"/>
                  </a:moveTo>
                  <a:cubicBezTo>
                    <a:pt x="592" y="37"/>
                    <a:pt x="703" y="222"/>
                    <a:pt x="666" y="407"/>
                  </a:cubicBezTo>
                  <a:cubicBezTo>
                    <a:pt x="666" y="555"/>
                    <a:pt x="482" y="703"/>
                    <a:pt x="297" y="666"/>
                  </a:cubicBezTo>
                  <a:cubicBezTo>
                    <a:pt x="149" y="629"/>
                    <a:pt x="1" y="481"/>
                    <a:pt x="38" y="296"/>
                  </a:cubicBezTo>
                  <a:cubicBezTo>
                    <a:pt x="75" y="111"/>
                    <a:pt x="223" y="0"/>
                    <a:pt x="408" y="37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041925" y="1279750"/>
              <a:ext cx="17575" cy="17600"/>
            </a:xfrm>
            <a:custGeom>
              <a:avLst/>
              <a:gdLst/>
              <a:ahLst/>
              <a:cxnLst/>
              <a:rect l="l" t="t" r="r" b="b"/>
              <a:pathLst>
                <a:path w="703" h="704" extrusionOk="0">
                  <a:moveTo>
                    <a:pt x="407" y="38"/>
                  </a:moveTo>
                  <a:cubicBezTo>
                    <a:pt x="592" y="38"/>
                    <a:pt x="703" y="223"/>
                    <a:pt x="666" y="371"/>
                  </a:cubicBezTo>
                  <a:cubicBezTo>
                    <a:pt x="666" y="556"/>
                    <a:pt x="481" y="703"/>
                    <a:pt x="333" y="666"/>
                  </a:cubicBezTo>
                  <a:cubicBezTo>
                    <a:pt x="148" y="629"/>
                    <a:pt x="0" y="482"/>
                    <a:pt x="37" y="297"/>
                  </a:cubicBezTo>
                  <a:cubicBezTo>
                    <a:pt x="74" y="112"/>
                    <a:pt x="222" y="1"/>
                    <a:pt x="407" y="3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040075" y="1277000"/>
              <a:ext cx="17575" cy="16650"/>
            </a:xfrm>
            <a:custGeom>
              <a:avLst/>
              <a:gdLst/>
              <a:ahLst/>
              <a:cxnLst/>
              <a:rect l="l" t="t" r="r" b="b"/>
              <a:pathLst>
                <a:path w="703" h="666" extrusionOk="0">
                  <a:moveTo>
                    <a:pt x="407" y="0"/>
                  </a:moveTo>
                  <a:cubicBezTo>
                    <a:pt x="592" y="37"/>
                    <a:pt x="703" y="185"/>
                    <a:pt x="666" y="370"/>
                  </a:cubicBezTo>
                  <a:cubicBezTo>
                    <a:pt x="666" y="555"/>
                    <a:pt x="481" y="666"/>
                    <a:pt x="296" y="629"/>
                  </a:cubicBezTo>
                  <a:cubicBezTo>
                    <a:pt x="148" y="629"/>
                    <a:pt x="0" y="444"/>
                    <a:pt x="37" y="296"/>
                  </a:cubicBezTo>
                  <a:cubicBezTo>
                    <a:pt x="74" y="111"/>
                    <a:pt x="222" y="0"/>
                    <a:pt x="407" y="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3089975" y="1286225"/>
              <a:ext cx="17600" cy="17600"/>
            </a:xfrm>
            <a:custGeom>
              <a:avLst/>
              <a:gdLst/>
              <a:ahLst/>
              <a:cxnLst/>
              <a:rect l="l" t="t" r="r" b="b"/>
              <a:pathLst>
                <a:path w="704" h="704" extrusionOk="0">
                  <a:moveTo>
                    <a:pt x="407" y="38"/>
                  </a:moveTo>
                  <a:cubicBezTo>
                    <a:pt x="592" y="75"/>
                    <a:pt x="703" y="223"/>
                    <a:pt x="666" y="407"/>
                  </a:cubicBezTo>
                  <a:cubicBezTo>
                    <a:pt x="666" y="592"/>
                    <a:pt x="481" y="703"/>
                    <a:pt x="334" y="666"/>
                  </a:cubicBezTo>
                  <a:cubicBezTo>
                    <a:pt x="149" y="666"/>
                    <a:pt x="1" y="481"/>
                    <a:pt x="38" y="297"/>
                  </a:cubicBezTo>
                  <a:cubicBezTo>
                    <a:pt x="75" y="149"/>
                    <a:pt x="223" y="1"/>
                    <a:pt x="407" y="3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3088125" y="1283450"/>
              <a:ext cx="17600" cy="17600"/>
            </a:xfrm>
            <a:custGeom>
              <a:avLst/>
              <a:gdLst/>
              <a:ahLst/>
              <a:cxnLst/>
              <a:rect l="l" t="t" r="r" b="b"/>
              <a:pathLst>
                <a:path w="704" h="704" extrusionOk="0">
                  <a:moveTo>
                    <a:pt x="408" y="38"/>
                  </a:moveTo>
                  <a:cubicBezTo>
                    <a:pt x="592" y="38"/>
                    <a:pt x="703" y="223"/>
                    <a:pt x="666" y="371"/>
                  </a:cubicBezTo>
                  <a:cubicBezTo>
                    <a:pt x="666" y="555"/>
                    <a:pt x="481" y="703"/>
                    <a:pt x="297" y="666"/>
                  </a:cubicBezTo>
                  <a:cubicBezTo>
                    <a:pt x="149" y="629"/>
                    <a:pt x="1" y="481"/>
                    <a:pt x="38" y="297"/>
                  </a:cubicBezTo>
                  <a:cubicBezTo>
                    <a:pt x="75" y="112"/>
                    <a:pt x="223" y="1"/>
                    <a:pt x="408" y="38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3138050" y="1293625"/>
              <a:ext cx="17575" cy="16675"/>
            </a:xfrm>
            <a:custGeom>
              <a:avLst/>
              <a:gdLst/>
              <a:ahLst/>
              <a:cxnLst/>
              <a:rect l="l" t="t" r="r" b="b"/>
              <a:pathLst>
                <a:path w="703" h="667" extrusionOk="0">
                  <a:moveTo>
                    <a:pt x="407" y="1"/>
                  </a:moveTo>
                  <a:cubicBezTo>
                    <a:pt x="592" y="38"/>
                    <a:pt x="703" y="222"/>
                    <a:pt x="666" y="370"/>
                  </a:cubicBezTo>
                  <a:cubicBezTo>
                    <a:pt x="666" y="555"/>
                    <a:pt x="481" y="666"/>
                    <a:pt x="333" y="666"/>
                  </a:cubicBezTo>
                  <a:cubicBezTo>
                    <a:pt x="148" y="629"/>
                    <a:pt x="0" y="481"/>
                    <a:pt x="37" y="296"/>
                  </a:cubicBezTo>
                  <a:cubicBezTo>
                    <a:pt x="74" y="111"/>
                    <a:pt x="222" y="1"/>
                    <a:pt x="407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3136200" y="1289925"/>
              <a:ext cx="17575" cy="17600"/>
            </a:xfrm>
            <a:custGeom>
              <a:avLst/>
              <a:gdLst/>
              <a:ahLst/>
              <a:cxnLst/>
              <a:rect l="l" t="t" r="r" b="b"/>
              <a:pathLst>
                <a:path w="703" h="704" extrusionOk="0">
                  <a:moveTo>
                    <a:pt x="407" y="38"/>
                  </a:moveTo>
                  <a:cubicBezTo>
                    <a:pt x="592" y="75"/>
                    <a:pt x="703" y="222"/>
                    <a:pt x="666" y="407"/>
                  </a:cubicBezTo>
                  <a:cubicBezTo>
                    <a:pt x="666" y="592"/>
                    <a:pt x="481" y="703"/>
                    <a:pt x="296" y="666"/>
                  </a:cubicBezTo>
                  <a:cubicBezTo>
                    <a:pt x="148" y="666"/>
                    <a:pt x="0" y="481"/>
                    <a:pt x="37" y="296"/>
                  </a:cubicBezTo>
                  <a:cubicBezTo>
                    <a:pt x="74" y="149"/>
                    <a:pt x="222" y="1"/>
                    <a:pt x="407" y="38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2926400" y="1484025"/>
              <a:ext cx="1217275" cy="210750"/>
            </a:xfrm>
            <a:custGeom>
              <a:avLst/>
              <a:gdLst/>
              <a:ahLst/>
              <a:cxnLst/>
              <a:rect l="l" t="t" r="r" b="b"/>
              <a:pathLst>
                <a:path w="48691" h="8430" extrusionOk="0">
                  <a:moveTo>
                    <a:pt x="37" y="1"/>
                  </a:moveTo>
                  <a:lnTo>
                    <a:pt x="0" y="111"/>
                  </a:lnTo>
                  <a:cubicBezTo>
                    <a:pt x="4843" y="2699"/>
                    <a:pt x="13716" y="5287"/>
                    <a:pt x="23181" y="6914"/>
                  </a:cubicBezTo>
                  <a:cubicBezTo>
                    <a:pt x="29170" y="7912"/>
                    <a:pt x="34826" y="8430"/>
                    <a:pt x="39670" y="8430"/>
                  </a:cubicBezTo>
                  <a:cubicBezTo>
                    <a:pt x="43182" y="8430"/>
                    <a:pt x="46250" y="8171"/>
                    <a:pt x="48690" y="7616"/>
                  </a:cubicBezTo>
                  <a:lnTo>
                    <a:pt x="48690" y="7506"/>
                  </a:lnTo>
                  <a:cubicBezTo>
                    <a:pt x="46216" y="8050"/>
                    <a:pt x="43140" y="8320"/>
                    <a:pt x="39634" y="8320"/>
                  </a:cubicBezTo>
                  <a:cubicBezTo>
                    <a:pt x="34811" y="8320"/>
                    <a:pt x="29176" y="7809"/>
                    <a:pt x="23181" y="6803"/>
                  </a:cubicBezTo>
                  <a:cubicBezTo>
                    <a:pt x="13753" y="5213"/>
                    <a:pt x="4880" y="2588"/>
                    <a:pt x="37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2568700" y="1386975"/>
              <a:ext cx="17575" cy="17600"/>
            </a:xfrm>
            <a:custGeom>
              <a:avLst/>
              <a:gdLst/>
              <a:ahLst/>
              <a:cxnLst/>
              <a:rect l="l" t="t" r="r" b="b"/>
              <a:pathLst>
                <a:path w="703" h="704" extrusionOk="0">
                  <a:moveTo>
                    <a:pt x="407" y="38"/>
                  </a:moveTo>
                  <a:cubicBezTo>
                    <a:pt x="592" y="75"/>
                    <a:pt x="703" y="222"/>
                    <a:pt x="666" y="407"/>
                  </a:cubicBezTo>
                  <a:cubicBezTo>
                    <a:pt x="666" y="592"/>
                    <a:pt x="481" y="703"/>
                    <a:pt x="333" y="666"/>
                  </a:cubicBezTo>
                  <a:cubicBezTo>
                    <a:pt x="148" y="666"/>
                    <a:pt x="0" y="481"/>
                    <a:pt x="37" y="333"/>
                  </a:cubicBezTo>
                  <a:cubicBezTo>
                    <a:pt x="74" y="148"/>
                    <a:pt x="222" y="1"/>
                    <a:pt x="407" y="3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2566850" y="1384200"/>
              <a:ext cx="17575" cy="17600"/>
            </a:xfrm>
            <a:custGeom>
              <a:avLst/>
              <a:gdLst/>
              <a:ahLst/>
              <a:cxnLst/>
              <a:rect l="l" t="t" r="r" b="b"/>
              <a:pathLst>
                <a:path w="703" h="704" extrusionOk="0">
                  <a:moveTo>
                    <a:pt x="407" y="38"/>
                  </a:moveTo>
                  <a:cubicBezTo>
                    <a:pt x="592" y="38"/>
                    <a:pt x="703" y="223"/>
                    <a:pt x="666" y="407"/>
                  </a:cubicBezTo>
                  <a:cubicBezTo>
                    <a:pt x="666" y="555"/>
                    <a:pt x="481" y="703"/>
                    <a:pt x="296" y="666"/>
                  </a:cubicBezTo>
                  <a:cubicBezTo>
                    <a:pt x="148" y="629"/>
                    <a:pt x="0" y="481"/>
                    <a:pt x="37" y="296"/>
                  </a:cubicBezTo>
                  <a:cubicBezTo>
                    <a:pt x="74" y="112"/>
                    <a:pt x="222" y="1"/>
                    <a:pt x="407" y="38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2638025" y="1397150"/>
              <a:ext cx="16650" cy="17575"/>
            </a:xfrm>
            <a:custGeom>
              <a:avLst/>
              <a:gdLst/>
              <a:ahLst/>
              <a:cxnLst/>
              <a:rect l="l" t="t" r="r" b="b"/>
              <a:pathLst>
                <a:path w="666" h="703" extrusionOk="0">
                  <a:moveTo>
                    <a:pt x="370" y="37"/>
                  </a:moveTo>
                  <a:cubicBezTo>
                    <a:pt x="555" y="37"/>
                    <a:pt x="666" y="222"/>
                    <a:pt x="666" y="407"/>
                  </a:cubicBezTo>
                  <a:cubicBezTo>
                    <a:pt x="629" y="555"/>
                    <a:pt x="481" y="703"/>
                    <a:pt x="296" y="666"/>
                  </a:cubicBezTo>
                  <a:cubicBezTo>
                    <a:pt x="111" y="629"/>
                    <a:pt x="0" y="481"/>
                    <a:pt x="0" y="296"/>
                  </a:cubicBezTo>
                  <a:cubicBezTo>
                    <a:pt x="37" y="111"/>
                    <a:pt x="222" y="0"/>
                    <a:pt x="370" y="3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2636175" y="139437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70" y="0"/>
                  </a:moveTo>
                  <a:cubicBezTo>
                    <a:pt x="555" y="37"/>
                    <a:pt x="666" y="185"/>
                    <a:pt x="666" y="370"/>
                  </a:cubicBezTo>
                  <a:cubicBezTo>
                    <a:pt x="629" y="555"/>
                    <a:pt x="444" y="666"/>
                    <a:pt x="296" y="666"/>
                  </a:cubicBezTo>
                  <a:cubicBezTo>
                    <a:pt x="111" y="629"/>
                    <a:pt x="0" y="444"/>
                    <a:pt x="0" y="296"/>
                  </a:cubicBezTo>
                  <a:cubicBezTo>
                    <a:pt x="37" y="111"/>
                    <a:pt x="185" y="0"/>
                    <a:pt x="370" y="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274775" y="1188250"/>
              <a:ext cx="17600" cy="17600"/>
            </a:xfrm>
            <a:custGeom>
              <a:avLst/>
              <a:gdLst/>
              <a:ahLst/>
              <a:cxnLst/>
              <a:rect l="l" t="t" r="r" b="b"/>
              <a:pathLst>
                <a:path w="704" h="704" extrusionOk="0">
                  <a:moveTo>
                    <a:pt x="407" y="38"/>
                  </a:moveTo>
                  <a:cubicBezTo>
                    <a:pt x="592" y="75"/>
                    <a:pt x="703" y="223"/>
                    <a:pt x="666" y="408"/>
                  </a:cubicBezTo>
                  <a:cubicBezTo>
                    <a:pt x="666" y="592"/>
                    <a:pt x="481" y="703"/>
                    <a:pt x="296" y="666"/>
                  </a:cubicBezTo>
                  <a:cubicBezTo>
                    <a:pt x="149" y="666"/>
                    <a:pt x="1" y="482"/>
                    <a:pt x="38" y="297"/>
                  </a:cubicBezTo>
                  <a:cubicBezTo>
                    <a:pt x="75" y="149"/>
                    <a:pt x="222" y="1"/>
                    <a:pt x="407" y="3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272925" y="1185475"/>
              <a:ext cx="17600" cy="17600"/>
            </a:xfrm>
            <a:custGeom>
              <a:avLst/>
              <a:gdLst/>
              <a:ahLst/>
              <a:cxnLst/>
              <a:rect l="l" t="t" r="r" b="b"/>
              <a:pathLst>
                <a:path w="704" h="704" extrusionOk="0">
                  <a:moveTo>
                    <a:pt x="407" y="38"/>
                  </a:moveTo>
                  <a:cubicBezTo>
                    <a:pt x="555" y="38"/>
                    <a:pt x="703" y="223"/>
                    <a:pt x="666" y="408"/>
                  </a:cubicBezTo>
                  <a:cubicBezTo>
                    <a:pt x="629" y="556"/>
                    <a:pt x="481" y="703"/>
                    <a:pt x="296" y="666"/>
                  </a:cubicBezTo>
                  <a:cubicBezTo>
                    <a:pt x="112" y="629"/>
                    <a:pt x="1" y="482"/>
                    <a:pt x="38" y="297"/>
                  </a:cubicBezTo>
                  <a:cubicBezTo>
                    <a:pt x="38" y="112"/>
                    <a:pt x="223" y="1"/>
                    <a:pt x="407" y="38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2773875" y="1344450"/>
              <a:ext cx="17600" cy="17600"/>
            </a:xfrm>
            <a:custGeom>
              <a:avLst/>
              <a:gdLst/>
              <a:ahLst/>
              <a:cxnLst/>
              <a:rect l="l" t="t" r="r" b="b"/>
              <a:pathLst>
                <a:path w="704" h="704" extrusionOk="0">
                  <a:moveTo>
                    <a:pt x="408" y="38"/>
                  </a:moveTo>
                  <a:cubicBezTo>
                    <a:pt x="592" y="38"/>
                    <a:pt x="703" y="223"/>
                    <a:pt x="666" y="408"/>
                  </a:cubicBezTo>
                  <a:cubicBezTo>
                    <a:pt x="666" y="556"/>
                    <a:pt x="481" y="703"/>
                    <a:pt x="297" y="666"/>
                  </a:cubicBezTo>
                  <a:cubicBezTo>
                    <a:pt x="149" y="629"/>
                    <a:pt x="1" y="482"/>
                    <a:pt x="38" y="297"/>
                  </a:cubicBezTo>
                  <a:cubicBezTo>
                    <a:pt x="75" y="112"/>
                    <a:pt x="223" y="1"/>
                    <a:pt x="408" y="3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2772025" y="1341700"/>
              <a:ext cx="17600" cy="16650"/>
            </a:xfrm>
            <a:custGeom>
              <a:avLst/>
              <a:gdLst/>
              <a:ahLst/>
              <a:cxnLst/>
              <a:rect l="l" t="t" r="r" b="b"/>
              <a:pathLst>
                <a:path w="704" h="666" extrusionOk="0">
                  <a:moveTo>
                    <a:pt x="408" y="0"/>
                  </a:moveTo>
                  <a:cubicBezTo>
                    <a:pt x="555" y="37"/>
                    <a:pt x="703" y="222"/>
                    <a:pt x="666" y="370"/>
                  </a:cubicBezTo>
                  <a:cubicBezTo>
                    <a:pt x="629" y="555"/>
                    <a:pt x="482" y="666"/>
                    <a:pt x="297" y="666"/>
                  </a:cubicBezTo>
                  <a:cubicBezTo>
                    <a:pt x="112" y="629"/>
                    <a:pt x="1" y="481"/>
                    <a:pt x="38" y="296"/>
                  </a:cubicBezTo>
                  <a:cubicBezTo>
                    <a:pt x="75" y="111"/>
                    <a:pt x="223" y="0"/>
                    <a:pt x="408" y="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4443100" y="1267700"/>
              <a:ext cx="491750" cy="47200"/>
            </a:xfrm>
            <a:custGeom>
              <a:avLst/>
              <a:gdLst/>
              <a:ahLst/>
              <a:cxnLst/>
              <a:rect l="l" t="t" r="r" b="b"/>
              <a:pathLst>
                <a:path w="19670" h="1888" extrusionOk="0">
                  <a:moveTo>
                    <a:pt x="6058" y="0"/>
                  </a:moveTo>
                  <a:cubicBezTo>
                    <a:pt x="2951" y="0"/>
                    <a:pt x="780" y="403"/>
                    <a:pt x="1" y="1111"/>
                  </a:cubicBezTo>
                  <a:lnTo>
                    <a:pt x="75" y="1185"/>
                  </a:lnTo>
                  <a:cubicBezTo>
                    <a:pt x="781" y="480"/>
                    <a:pt x="3036" y="111"/>
                    <a:pt x="6036" y="111"/>
                  </a:cubicBezTo>
                  <a:cubicBezTo>
                    <a:pt x="6179" y="111"/>
                    <a:pt x="6324" y="112"/>
                    <a:pt x="6471" y="113"/>
                  </a:cubicBezTo>
                  <a:cubicBezTo>
                    <a:pt x="9133" y="113"/>
                    <a:pt x="13569" y="483"/>
                    <a:pt x="19632" y="1888"/>
                  </a:cubicBezTo>
                  <a:lnTo>
                    <a:pt x="19669" y="1777"/>
                  </a:lnTo>
                  <a:cubicBezTo>
                    <a:pt x="13569" y="372"/>
                    <a:pt x="9133" y="39"/>
                    <a:pt x="6471" y="2"/>
                  </a:cubicBezTo>
                  <a:cubicBezTo>
                    <a:pt x="6331" y="1"/>
                    <a:pt x="6194" y="0"/>
                    <a:pt x="6058" y="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3987450" y="1150025"/>
              <a:ext cx="509300" cy="42875"/>
            </a:xfrm>
            <a:custGeom>
              <a:avLst/>
              <a:gdLst/>
              <a:ahLst/>
              <a:cxnLst/>
              <a:rect l="l" t="t" r="r" b="b"/>
              <a:pathLst>
                <a:path w="20372" h="1715" extrusionOk="0">
                  <a:moveTo>
                    <a:pt x="7918" y="0"/>
                  </a:moveTo>
                  <a:cubicBezTo>
                    <a:pt x="7578" y="0"/>
                    <a:pt x="7243" y="5"/>
                    <a:pt x="6914" y="14"/>
                  </a:cubicBezTo>
                  <a:cubicBezTo>
                    <a:pt x="3439" y="125"/>
                    <a:pt x="851" y="717"/>
                    <a:pt x="0" y="1641"/>
                  </a:cubicBezTo>
                  <a:lnTo>
                    <a:pt x="74" y="1715"/>
                  </a:lnTo>
                  <a:cubicBezTo>
                    <a:pt x="925" y="790"/>
                    <a:pt x="3476" y="199"/>
                    <a:pt x="6914" y="125"/>
                  </a:cubicBezTo>
                  <a:cubicBezTo>
                    <a:pt x="7243" y="116"/>
                    <a:pt x="7578" y="111"/>
                    <a:pt x="7918" y="111"/>
                  </a:cubicBezTo>
                  <a:cubicBezTo>
                    <a:pt x="11633" y="111"/>
                    <a:pt x="16002" y="662"/>
                    <a:pt x="20371" y="1678"/>
                  </a:cubicBezTo>
                  <a:lnTo>
                    <a:pt x="20371" y="1567"/>
                  </a:lnTo>
                  <a:cubicBezTo>
                    <a:pt x="16002" y="551"/>
                    <a:pt x="11633" y="0"/>
                    <a:pt x="7918" y="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3540100" y="1036200"/>
              <a:ext cx="511150" cy="47650"/>
            </a:xfrm>
            <a:custGeom>
              <a:avLst/>
              <a:gdLst/>
              <a:ahLst/>
              <a:cxnLst/>
              <a:rect l="l" t="t" r="r" b="b"/>
              <a:pathLst>
                <a:path w="20446" h="1906" extrusionOk="0">
                  <a:moveTo>
                    <a:pt x="8999" y="1"/>
                  </a:moveTo>
                  <a:cubicBezTo>
                    <a:pt x="8283" y="1"/>
                    <a:pt x="7586" y="19"/>
                    <a:pt x="6914" y="57"/>
                  </a:cubicBezTo>
                  <a:cubicBezTo>
                    <a:pt x="3476" y="242"/>
                    <a:pt x="888" y="907"/>
                    <a:pt x="1" y="1831"/>
                  </a:cubicBezTo>
                  <a:lnTo>
                    <a:pt x="75" y="1905"/>
                  </a:lnTo>
                  <a:cubicBezTo>
                    <a:pt x="925" y="981"/>
                    <a:pt x="3513" y="315"/>
                    <a:pt x="6914" y="131"/>
                  </a:cubicBezTo>
                  <a:cubicBezTo>
                    <a:pt x="7532" y="102"/>
                    <a:pt x="8171" y="87"/>
                    <a:pt x="8827" y="87"/>
                  </a:cubicBezTo>
                  <a:cubicBezTo>
                    <a:pt x="12371" y="87"/>
                    <a:pt x="16421" y="508"/>
                    <a:pt x="20445" y="1351"/>
                  </a:cubicBezTo>
                  <a:lnTo>
                    <a:pt x="20445" y="1240"/>
                  </a:lnTo>
                  <a:cubicBezTo>
                    <a:pt x="16486" y="442"/>
                    <a:pt x="12502" y="1"/>
                    <a:pt x="8999" y="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3080750" y="918650"/>
              <a:ext cx="510200" cy="45050"/>
            </a:xfrm>
            <a:custGeom>
              <a:avLst/>
              <a:gdLst/>
              <a:ahLst/>
              <a:cxnLst/>
              <a:rect l="l" t="t" r="r" b="b"/>
              <a:pathLst>
                <a:path w="20408" h="1802" extrusionOk="0">
                  <a:moveTo>
                    <a:pt x="8342" y="0"/>
                  </a:moveTo>
                  <a:cubicBezTo>
                    <a:pt x="7855" y="0"/>
                    <a:pt x="7378" y="9"/>
                    <a:pt x="6914" y="26"/>
                  </a:cubicBezTo>
                  <a:cubicBezTo>
                    <a:pt x="3438" y="174"/>
                    <a:pt x="850" y="803"/>
                    <a:pt x="0" y="1727"/>
                  </a:cubicBezTo>
                  <a:lnTo>
                    <a:pt x="74" y="1801"/>
                  </a:lnTo>
                  <a:cubicBezTo>
                    <a:pt x="924" y="914"/>
                    <a:pt x="3475" y="285"/>
                    <a:pt x="6914" y="137"/>
                  </a:cubicBezTo>
                  <a:cubicBezTo>
                    <a:pt x="7378" y="120"/>
                    <a:pt x="7855" y="111"/>
                    <a:pt x="8342" y="111"/>
                  </a:cubicBezTo>
                  <a:cubicBezTo>
                    <a:pt x="11970" y="111"/>
                    <a:pt x="16199" y="593"/>
                    <a:pt x="20371" y="1505"/>
                  </a:cubicBezTo>
                  <a:lnTo>
                    <a:pt x="20408" y="1394"/>
                  </a:lnTo>
                  <a:cubicBezTo>
                    <a:pt x="16204" y="482"/>
                    <a:pt x="11971" y="0"/>
                    <a:pt x="8342" y="0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7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591" y="191154"/>
            <a:ext cx="704087" cy="755903"/>
          </a:xfrm>
          <a:prstGeom prst="rect">
            <a:avLst/>
          </a:prstGeom>
        </p:spPr>
      </p:pic>
      <p:pic>
        <p:nvPicPr>
          <p:cNvPr id="158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45808" y="259922"/>
            <a:ext cx="711707" cy="755903"/>
          </a:xfrm>
          <a:prstGeom prst="rect">
            <a:avLst/>
          </a:prstGeom>
        </p:spPr>
      </p:pic>
      <p:grpSp>
        <p:nvGrpSpPr>
          <p:cNvPr id="159" name="object 2"/>
          <p:cNvGrpSpPr/>
          <p:nvPr/>
        </p:nvGrpSpPr>
        <p:grpSpPr>
          <a:xfrm>
            <a:off x="-39704" y="1601844"/>
            <a:ext cx="500757" cy="2109433"/>
            <a:chOff x="-40215" y="1993392"/>
            <a:chExt cx="507207" cy="2039672"/>
          </a:xfrm>
        </p:grpSpPr>
        <p:sp>
          <p:nvSpPr>
            <p:cNvPr id="160" name="object 3"/>
            <p:cNvSpPr/>
            <p:nvPr/>
          </p:nvSpPr>
          <p:spPr>
            <a:xfrm>
              <a:off x="74540" y="2146438"/>
              <a:ext cx="392452" cy="1886626"/>
            </a:xfrm>
            <a:custGeom>
              <a:avLst/>
              <a:gdLst/>
              <a:ahLst/>
              <a:cxnLst/>
              <a:rect l="l" t="t" r="r" b="b"/>
              <a:pathLst>
                <a:path w="483234" h="2490470">
                  <a:moveTo>
                    <a:pt x="483108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0" y="2490216"/>
                  </a:lnTo>
                  <a:lnTo>
                    <a:pt x="483108" y="2490216"/>
                  </a:lnTo>
                  <a:lnTo>
                    <a:pt x="483108" y="1905000"/>
                  </a:lnTo>
                  <a:lnTo>
                    <a:pt x="483108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1" name="object 4"/>
            <p:cNvSpPr/>
            <p:nvPr/>
          </p:nvSpPr>
          <p:spPr>
            <a:xfrm>
              <a:off x="-40215" y="1993392"/>
              <a:ext cx="348940" cy="1516957"/>
            </a:xfrm>
            <a:custGeom>
              <a:avLst/>
              <a:gdLst/>
              <a:ahLst/>
              <a:cxnLst/>
              <a:rect l="l" t="t" r="r" b="b"/>
              <a:pathLst>
                <a:path w="483234" h="2019300">
                  <a:moveTo>
                    <a:pt x="483108" y="0"/>
                  </a:moveTo>
                  <a:lnTo>
                    <a:pt x="0" y="0"/>
                  </a:lnTo>
                  <a:lnTo>
                    <a:pt x="0" y="2019299"/>
                  </a:lnTo>
                  <a:lnTo>
                    <a:pt x="483108" y="2019299"/>
                  </a:lnTo>
                  <a:lnTo>
                    <a:pt x="483108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63" name="object 11"/>
          <p:cNvSpPr txBox="1"/>
          <p:nvPr/>
        </p:nvSpPr>
        <p:spPr>
          <a:xfrm>
            <a:off x="3220873" y="259118"/>
            <a:ext cx="2448916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latin typeface="Times New Roman"/>
                <a:cs typeface="Times New Roman"/>
              </a:rPr>
              <a:t>Université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Times New Roman"/>
                <a:cs typeface="Times New Roman"/>
              </a:rPr>
              <a:t>Hassan </a:t>
            </a:r>
            <a:r>
              <a:rPr sz="1050" b="1" dirty="0">
                <a:latin typeface="Times New Roman"/>
                <a:cs typeface="Times New Roman"/>
              </a:rPr>
              <a:t>1er</a:t>
            </a:r>
          </a:p>
          <a:p>
            <a:pPr marL="12700" marR="5080" algn="ctr">
              <a:lnSpc>
                <a:spcPct val="100000"/>
              </a:lnSpc>
            </a:pPr>
            <a:r>
              <a:rPr sz="1050" b="1" dirty="0">
                <a:latin typeface="Times New Roman"/>
                <a:cs typeface="Times New Roman"/>
              </a:rPr>
              <a:t>Faculté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Times New Roman"/>
                <a:cs typeface="Times New Roman"/>
              </a:rPr>
              <a:t>des</a:t>
            </a:r>
            <a:r>
              <a:rPr sz="1050" b="1" spc="-10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Sciences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et</a:t>
            </a:r>
            <a:r>
              <a:rPr sz="1050" b="1" spc="-1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Techniques</a:t>
            </a:r>
            <a:r>
              <a:rPr sz="1050" b="1" spc="-35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Times New Roman"/>
                <a:cs typeface="Times New Roman"/>
              </a:rPr>
              <a:t>Settat </a:t>
            </a:r>
            <a:r>
              <a:rPr sz="1050" b="1" spc="-250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Cycle</a:t>
            </a:r>
            <a:r>
              <a:rPr sz="1050" b="1" spc="-25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Times New Roman"/>
                <a:cs typeface="Times New Roman"/>
              </a:rPr>
              <a:t>Ingénieur</a:t>
            </a:r>
            <a:r>
              <a:rPr sz="1050" b="1" spc="-1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Times New Roman"/>
                <a:cs typeface="Times New Roman"/>
              </a:rPr>
              <a:t>:</a:t>
            </a:r>
            <a:r>
              <a:rPr sz="1050" b="1" spc="-5" dirty="0">
                <a:latin typeface="Times New Roman"/>
                <a:cs typeface="Times New Roman"/>
              </a:rPr>
              <a:t> Génie</a:t>
            </a:r>
            <a:r>
              <a:rPr sz="1050" b="1" spc="-25" dirty="0">
                <a:latin typeface="Times New Roman"/>
                <a:cs typeface="Times New Roman"/>
              </a:rPr>
              <a:t> </a:t>
            </a:r>
            <a:r>
              <a:rPr sz="1050" b="1" spc="-5" dirty="0">
                <a:latin typeface="Times New Roman"/>
                <a:cs typeface="Times New Roman"/>
              </a:rPr>
              <a:t>Informatique</a:t>
            </a:r>
            <a:endParaRPr sz="1050" b="1" dirty="0">
              <a:latin typeface="Times New Roman"/>
              <a:cs typeface="Times New Roman"/>
            </a:endParaRPr>
          </a:p>
        </p:txBody>
      </p:sp>
      <p:sp>
        <p:nvSpPr>
          <p:cNvPr id="324" name="object 8"/>
          <p:cNvSpPr txBox="1"/>
          <p:nvPr/>
        </p:nvSpPr>
        <p:spPr>
          <a:xfrm>
            <a:off x="1312396" y="3955222"/>
            <a:ext cx="1245870" cy="243840"/>
          </a:xfrm>
          <a:prstGeom prst="rect">
            <a:avLst/>
          </a:prstGeom>
          <a:noFill/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ts val="1914"/>
              </a:lnSpc>
              <a:spcBef>
                <a:spcPts val="5"/>
              </a:spcBef>
            </a:pPr>
            <a:r>
              <a:rPr sz="1600" spc="-5" dirty="0">
                <a:solidFill>
                  <a:schemeClr val="tx1"/>
                </a:solidFill>
                <a:latin typeface="Bahnschrift"/>
                <a:cs typeface="Bahnschrift"/>
              </a:rPr>
              <a:t>Présenté</a:t>
            </a:r>
            <a:r>
              <a:rPr sz="1600" spc="125" dirty="0">
                <a:solidFill>
                  <a:schemeClr val="tx1"/>
                </a:solidFill>
                <a:latin typeface="Bahnschrift"/>
                <a:cs typeface="Bahnschrift"/>
              </a:rPr>
              <a:t> </a:t>
            </a:r>
            <a:r>
              <a:rPr sz="1600" spc="-5" dirty="0">
                <a:solidFill>
                  <a:schemeClr val="tx1"/>
                </a:solidFill>
                <a:latin typeface="Bahnschrift"/>
                <a:cs typeface="Bahnschrift"/>
              </a:rPr>
              <a:t>par:</a:t>
            </a:r>
            <a:endParaRPr sz="1600" dirty="0">
              <a:solidFill>
                <a:schemeClr val="tx1"/>
              </a:solidFill>
              <a:latin typeface="Bahnschrift"/>
              <a:cs typeface="Bahnschrift"/>
            </a:endParaRPr>
          </a:p>
        </p:txBody>
      </p:sp>
      <p:sp>
        <p:nvSpPr>
          <p:cNvPr id="325" name="object 9"/>
          <p:cNvSpPr txBox="1"/>
          <p:nvPr/>
        </p:nvSpPr>
        <p:spPr>
          <a:xfrm>
            <a:off x="1178746" y="4183889"/>
            <a:ext cx="157151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10" dirty="0" smtClean="0">
                <a:solidFill>
                  <a:schemeClr val="tx1"/>
                </a:solidFill>
                <a:latin typeface="Bahnschrift"/>
                <a:cs typeface="Bahnschrift"/>
              </a:rPr>
              <a:t>ASBIKA</a:t>
            </a:r>
            <a:r>
              <a:rPr sz="1600" b="1" spc="160" dirty="0" smtClean="0">
                <a:solidFill>
                  <a:schemeClr val="tx1"/>
                </a:solidFill>
                <a:latin typeface="Bahnschrift"/>
                <a:cs typeface="Bahnschrift"/>
              </a:rPr>
              <a:t> </a:t>
            </a:r>
            <a:r>
              <a:rPr lang="en-US" sz="1600" b="1" spc="-10" dirty="0" smtClean="0">
                <a:solidFill>
                  <a:schemeClr val="tx1"/>
                </a:solidFill>
                <a:latin typeface="Bahnschrift"/>
                <a:cs typeface="Bahnschrift"/>
              </a:rPr>
              <a:t>Hicham</a:t>
            </a:r>
            <a:endParaRPr sz="1600" b="1" dirty="0">
              <a:solidFill>
                <a:schemeClr val="tx1"/>
              </a:solidFill>
              <a:latin typeface="Bahnschrift"/>
              <a:cs typeface="Bahnschrift"/>
            </a:endParaRPr>
          </a:p>
        </p:txBody>
      </p:sp>
      <p:sp>
        <p:nvSpPr>
          <p:cNvPr id="326" name="object 8"/>
          <p:cNvSpPr txBox="1"/>
          <p:nvPr/>
        </p:nvSpPr>
        <p:spPr>
          <a:xfrm>
            <a:off x="6708175" y="3997728"/>
            <a:ext cx="1245870" cy="243840"/>
          </a:xfrm>
          <a:prstGeom prst="rect">
            <a:avLst/>
          </a:prstGeom>
          <a:noFill/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ts val="1914"/>
              </a:lnSpc>
              <a:spcBef>
                <a:spcPts val="5"/>
              </a:spcBef>
            </a:pPr>
            <a:r>
              <a:rPr lang="en-US" sz="1600" spc="-10" dirty="0">
                <a:solidFill>
                  <a:schemeClr val="tx1"/>
                </a:solidFill>
                <a:latin typeface="Bahnschrift"/>
                <a:cs typeface="Bahnschrift"/>
              </a:rPr>
              <a:t>Encadré</a:t>
            </a:r>
            <a:r>
              <a:rPr lang="en-US" sz="1600" spc="140" dirty="0">
                <a:solidFill>
                  <a:schemeClr val="tx1"/>
                </a:solidFill>
                <a:latin typeface="Bahnschrift"/>
                <a:cs typeface="Bahnschrift"/>
              </a:rPr>
              <a:t> </a:t>
            </a:r>
            <a:r>
              <a:rPr lang="en-US" sz="1600" spc="-5" dirty="0" smtClean="0">
                <a:solidFill>
                  <a:schemeClr val="tx1"/>
                </a:solidFill>
                <a:latin typeface="Bahnschrift"/>
                <a:cs typeface="Bahnschrift"/>
              </a:rPr>
              <a:t>par:</a:t>
            </a:r>
            <a:endParaRPr sz="1600" dirty="0">
              <a:solidFill>
                <a:schemeClr val="tx1"/>
              </a:solidFill>
              <a:latin typeface="Bahnschrift"/>
              <a:cs typeface="Bahnschrift"/>
            </a:endParaRPr>
          </a:p>
        </p:txBody>
      </p:sp>
      <p:sp>
        <p:nvSpPr>
          <p:cNvPr id="327" name="object 9"/>
          <p:cNvSpPr txBox="1"/>
          <p:nvPr/>
        </p:nvSpPr>
        <p:spPr>
          <a:xfrm>
            <a:off x="6597008" y="4223163"/>
            <a:ext cx="157151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b="1" spc="-5" dirty="0">
                <a:solidFill>
                  <a:srgbClr val="535B5F"/>
                </a:solidFill>
                <a:latin typeface="Bahnschrift"/>
                <a:cs typeface="Bahnschrift"/>
              </a:rPr>
              <a:t>Prof</a:t>
            </a:r>
            <a:r>
              <a:rPr lang="en-US" sz="1600" b="1" spc="114" dirty="0">
                <a:solidFill>
                  <a:srgbClr val="535B5F"/>
                </a:solidFill>
                <a:latin typeface="Bahnschrift"/>
                <a:cs typeface="Bahnschrift"/>
              </a:rPr>
              <a:t> </a:t>
            </a:r>
            <a:r>
              <a:rPr lang="en-US" sz="1600" b="1" spc="-5" dirty="0">
                <a:solidFill>
                  <a:srgbClr val="535B5F"/>
                </a:solidFill>
                <a:latin typeface="Bahnschrift"/>
                <a:cs typeface="Bahnschrift"/>
              </a:rPr>
              <a:t>Y.BALOUKI</a:t>
            </a:r>
            <a:endParaRPr lang="en-US" sz="1600" b="1" dirty="0">
              <a:latin typeface="Bahnschrift"/>
              <a:cs typeface="Bahnschrift"/>
            </a:endParaRPr>
          </a:p>
        </p:txBody>
      </p:sp>
      <p:sp>
        <p:nvSpPr>
          <p:cNvPr id="328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146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147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" name="Google Shape;332;p30"/>
          <p:cNvSpPr txBox="1">
            <a:spLocks/>
          </p:cNvSpPr>
          <p:nvPr/>
        </p:nvSpPr>
        <p:spPr>
          <a:xfrm>
            <a:off x="1161007" y="493070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Diagramme de classe</a:t>
            </a:r>
          </a:p>
        </p:txBody>
      </p:sp>
      <p:sp>
        <p:nvSpPr>
          <p:cNvPr id="6" name="Google Shape;333;p30"/>
          <p:cNvSpPr txBox="1">
            <a:spLocks/>
          </p:cNvSpPr>
          <p:nvPr/>
        </p:nvSpPr>
        <p:spPr>
          <a:xfrm>
            <a:off x="701878" y="373070"/>
            <a:ext cx="918259" cy="57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chemeClr val="accent1">
                    <a:lumMod val="75000"/>
                  </a:schemeClr>
                </a:solidFill>
                <a:latin typeface="Squada One" panose="020B0604020202020204" charset="0"/>
              </a:rPr>
              <a:t>1</a:t>
            </a:r>
            <a:r>
              <a:rPr lang="en" sz="2400" dirty="0" smtClean="0">
                <a:solidFill>
                  <a:schemeClr val="accent1">
                    <a:lumMod val="75000"/>
                  </a:schemeClr>
                </a:solidFill>
                <a:latin typeface="Squada One" panose="020B0604020202020204" charset="0"/>
              </a:rPr>
              <a:t>-</a:t>
            </a:r>
            <a:endParaRPr lang="en" sz="2400" dirty="0">
              <a:solidFill>
                <a:schemeClr val="accent1">
                  <a:lumMod val="75000"/>
                </a:schemeClr>
              </a:solidFill>
              <a:latin typeface="Squada One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21" y="856642"/>
            <a:ext cx="6454714" cy="7299304"/>
          </a:xfrm>
          <a:prstGeom prst="rect">
            <a:avLst/>
          </a:prstGeom>
        </p:spPr>
      </p:pic>
      <p:grpSp>
        <p:nvGrpSpPr>
          <p:cNvPr id="7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8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71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" name="Google Shape;332;p30"/>
          <p:cNvSpPr txBox="1">
            <a:spLocks/>
          </p:cNvSpPr>
          <p:nvPr/>
        </p:nvSpPr>
        <p:spPr>
          <a:xfrm>
            <a:off x="1161007" y="493070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La gestion de version de projet utilisant Git &amp; GitHub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Google Shape;333;p30"/>
          <p:cNvSpPr txBox="1">
            <a:spLocks/>
          </p:cNvSpPr>
          <p:nvPr/>
        </p:nvSpPr>
        <p:spPr>
          <a:xfrm>
            <a:off x="701878" y="373070"/>
            <a:ext cx="918259" cy="57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chemeClr val="accent1">
                    <a:lumMod val="75000"/>
                  </a:schemeClr>
                </a:solidFill>
                <a:latin typeface="Squada One" panose="020B0604020202020204" charset="0"/>
              </a:rPr>
              <a:t>1</a:t>
            </a:r>
            <a:r>
              <a:rPr lang="en" sz="2400" dirty="0" smtClean="0">
                <a:solidFill>
                  <a:schemeClr val="accent1">
                    <a:lumMod val="75000"/>
                  </a:schemeClr>
                </a:solidFill>
                <a:latin typeface="Squada One" panose="020B0604020202020204" charset="0"/>
              </a:rPr>
              <a:t>-</a:t>
            </a:r>
            <a:endParaRPr lang="en" sz="2400" dirty="0">
              <a:solidFill>
                <a:schemeClr val="accent1">
                  <a:lumMod val="75000"/>
                </a:schemeClr>
              </a:solidFill>
              <a:latin typeface="Squada One" panose="020B06040202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8" y="1084012"/>
            <a:ext cx="4108984" cy="179497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054" y="1082373"/>
            <a:ext cx="3834305" cy="162627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98" y="2956413"/>
            <a:ext cx="4110795" cy="136559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054" y="2775871"/>
            <a:ext cx="3834305" cy="1540323"/>
          </a:xfrm>
          <a:prstGeom prst="rect">
            <a:avLst/>
          </a:prstGeom>
        </p:spPr>
      </p:pic>
      <p:grpSp>
        <p:nvGrpSpPr>
          <p:cNvPr id="10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11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58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" name="Google Shape;165;p28"/>
          <p:cNvSpPr txBox="1">
            <a:spLocks noGrp="1"/>
          </p:cNvSpPr>
          <p:nvPr>
            <p:ph type="ctrTitle"/>
          </p:nvPr>
        </p:nvSpPr>
        <p:spPr>
          <a:xfrm>
            <a:off x="1628511" y="1104900"/>
            <a:ext cx="6173100" cy="2629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  <a:t>03</a:t>
            </a:r>
            <a:b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  <a:t>	 </a:t>
            </a:r>
            <a:r>
              <a:rPr lang="en" sz="6000" dirty="0" smtClean="0">
                <a:solidFill>
                  <a:schemeClr val="tx1"/>
                </a:solidFill>
              </a:rPr>
              <a:t>Application</a:t>
            </a:r>
            <a:endParaRPr lang="en-US" sz="6000" dirty="0">
              <a:solidFill>
                <a:schemeClr val="tx1"/>
              </a:solidFill>
            </a:endParaRPr>
          </a:p>
        </p:txBody>
      </p:sp>
      <p:grpSp>
        <p:nvGrpSpPr>
          <p:cNvPr id="6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7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08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5;p28"/>
          <p:cNvSpPr txBox="1">
            <a:spLocks/>
          </p:cNvSpPr>
          <p:nvPr/>
        </p:nvSpPr>
        <p:spPr>
          <a:xfrm>
            <a:off x="3888632" y="2070338"/>
            <a:ext cx="1028425" cy="8971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dirty="0" smtClean="0">
                <a:solidFill>
                  <a:schemeClr val="tx1"/>
                </a:solidFill>
                <a:latin typeface="Squada One" panose="020B0604020202020204" charset="0"/>
              </a:rPr>
              <a:t>FIN</a:t>
            </a:r>
            <a:endParaRPr lang="en-US" sz="6000" dirty="0">
              <a:solidFill>
                <a:schemeClr val="tx1"/>
              </a:solidFill>
              <a:latin typeface="Squada One" panose="020B0604020202020204" charset="0"/>
            </a:endParaRPr>
          </a:p>
        </p:txBody>
      </p:sp>
      <p:grpSp>
        <p:nvGrpSpPr>
          <p:cNvPr id="12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13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048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ctrTitle"/>
          </p:nvPr>
        </p:nvSpPr>
        <p:spPr>
          <a:xfrm>
            <a:off x="2219061" y="1839571"/>
            <a:ext cx="6173100" cy="178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  <a:t>      00</a:t>
            </a:r>
            <a:b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sz="5600" dirty="0" smtClean="0"/>
              <a:t>INTRODUCTION</a:t>
            </a:r>
            <a:endParaRPr dirty="0"/>
          </a:p>
        </p:txBody>
      </p:sp>
      <p:sp>
        <p:nvSpPr>
          <p:cNvPr id="320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4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5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145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SOMMAIRE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9" name="Google Shape;332;p30"/>
          <p:cNvSpPr txBox="1">
            <a:spLocks/>
          </p:cNvSpPr>
          <p:nvPr/>
        </p:nvSpPr>
        <p:spPr>
          <a:xfrm>
            <a:off x="2431861" y="1163793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PRSENTATION DE SUJET &amp; OUTILS UTILISES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Google Shape;333;p30"/>
          <p:cNvSpPr txBox="1">
            <a:spLocks/>
          </p:cNvSpPr>
          <p:nvPr/>
        </p:nvSpPr>
        <p:spPr>
          <a:xfrm>
            <a:off x="1742050" y="979232"/>
            <a:ext cx="918259" cy="57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 smtClean="0">
                <a:solidFill>
                  <a:schemeClr val="bg2"/>
                </a:solidFill>
                <a:latin typeface="Squada One" panose="020B0604020202020204" charset="0"/>
              </a:rPr>
              <a:t>01-</a:t>
            </a:r>
            <a:endParaRPr lang="en" sz="3600" dirty="0">
              <a:solidFill>
                <a:schemeClr val="bg2"/>
              </a:solidFill>
              <a:latin typeface="Squada One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47903" y="1525934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600" dirty="0" smtClean="0">
                <a:solidFill>
                  <a:schemeClr val="bg2"/>
                </a:solidFill>
                <a:latin typeface="Squada One" panose="020B0604020202020204" charset="0"/>
              </a:rPr>
              <a:t>1.</a:t>
            </a:r>
            <a:endParaRPr lang="fr-FR" sz="1600" dirty="0">
              <a:solidFill>
                <a:schemeClr val="bg2"/>
              </a:solidFill>
            </a:endParaRPr>
          </a:p>
        </p:txBody>
      </p:sp>
      <p:sp>
        <p:nvSpPr>
          <p:cNvPr id="12" name="Google Shape;332;p30"/>
          <p:cNvSpPr txBox="1">
            <a:spLocks/>
          </p:cNvSpPr>
          <p:nvPr/>
        </p:nvSpPr>
        <p:spPr>
          <a:xfrm>
            <a:off x="2601964" y="1515915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Methodologie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1861" y="177099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600" dirty="0">
                <a:solidFill>
                  <a:schemeClr val="bg2"/>
                </a:solidFill>
                <a:latin typeface="Squada One" panose="020B0604020202020204" charset="0"/>
              </a:rPr>
              <a:t>2</a:t>
            </a:r>
            <a:r>
              <a:rPr lang="en" sz="1600" dirty="0" smtClean="0">
                <a:latin typeface="Squada One" panose="020B0604020202020204" charset="0"/>
              </a:rPr>
              <a:t>.</a:t>
            </a:r>
            <a:endParaRPr lang="fr-FR" sz="1600" dirty="0"/>
          </a:p>
        </p:txBody>
      </p:sp>
      <p:sp>
        <p:nvSpPr>
          <p:cNvPr id="14" name="Google Shape;332;p30"/>
          <p:cNvSpPr txBox="1">
            <a:spLocks/>
          </p:cNvSpPr>
          <p:nvPr/>
        </p:nvSpPr>
        <p:spPr>
          <a:xfrm>
            <a:off x="2601964" y="1777018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Architecture technique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7447" y="2033747"/>
            <a:ext cx="3305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600" dirty="0" smtClean="0">
                <a:solidFill>
                  <a:schemeClr val="bg2"/>
                </a:solidFill>
                <a:latin typeface="Squada One" panose="020B0604020202020204" charset="0"/>
              </a:rPr>
              <a:t>3</a:t>
            </a:r>
            <a:r>
              <a:rPr lang="en" sz="1600" dirty="0" smtClean="0">
                <a:latin typeface="Squada One" panose="020B0604020202020204" charset="0"/>
              </a:rPr>
              <a:t>.</a:t>
            </a:r>
            <a:endParaRPr lang="fr-FR" sz="1600" dirty="0"/>
          </a:p>
        </p:txBody>
      </p:sp>
      <p:sp>
        <p:nvSpPr>
          <p:cNvPr id="16" name="Google Shape;332;p30"/>
          <p:cNvSpPr txBox="1">
            <a:spLocks/>
          </p:cNvSpPr>
          <p:nvPr/>
        </p:nvSpPr>
        <p:spPr>
          <a:xfrm>
            <a:off x="2607550" y="2039770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Outils</a:t>
            </a:r>
            <a:r>
              <a:rPr lang="en-US" sz="1800" dirty="0">
                <a:solidFill>
                  <a:schemeClr val="tx1"/>
                </a:solidFill>
              </a:rPr>
              <a:t> Utilisés</a:t>
            </a:r>
          </a:p>
        </p:txBody>
      </p:sp>
      <p:sp>
        <p:nvSpPr>
          <p:cNvPr id="17" name="Google Shape;332;p30"/>
          <p:cNvSpPr txBox="1">
            <a:spLocks/>
          </p:cNvSpPr>
          <p:nvPr/>
        </p:nvSpPr>
        <p:spPr>
          <a:xfrm>
            <a:off x="2431861" y="2463636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outil </a:t>
            </a:r>
            <a:r>
              <a:rPr lang="en-US" sz="2400" dirty="0" smtClean="0">
                <a:solidFill>
                  <a:schemeClr val="tx1"/>
                </a:solidFill>
              </a:rPr>
              <a:t>Git </a:t>
            </a:r>
            <a:r>
              <a:rPr lang="en-US" sz="2400" dirty="0" smtClean="0">
                <a:solidFill>
                  <a:schemeClr val="tx1"/>
                </a:solidFill>
              </a:rPr>
              <a:t>&amp; </a:t>
            </a:r>
            <a:r>
              <a:rPr lang="en-US" sz="2400" dirty="0" smtClean="0">
                <a:solidFill>
                  <a:schemeClr val="tx1"/>
                </a:solidFill>
              </a:rPr>
              <a:t>UML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Google Shape;333;p30"/>
          <p:cNvSpPr txBox="1">
            <a:spLocks/>
          </p:cNvSpPr>
          <p:nvPr/>
        </p:nvSpPr>
        <p:spPr>
          <a:xfrm>
            <a:off x="1742050" y="2279075"/>
            <a:ext cx="918259" cy="57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 smtClean="0">
                <a:solidFill>
                  <a:schemeClr val="bg2"/>
                </a:solidFill>
                <a:latin typeface="Squada One" panose="020B0604020202020204" charset="0"/>
              </a:rPr>
              <a:t>02-</a:t>
            </a:r>
            <a:endParaRPr lang="en" sz="3600" dirty="0">
              <a:solidFill>
                <a:schemeClr val="bg2"/>
              </a:solidFill>
              <a:latin typeface="Squada One" panose="020B060402020202020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42317" y="2828727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600" dirty="0" smtClean="0">
                <a:solidFill>
                  <a:schemeClr val="bg2"/>
                </a:solidFill>
                <a:latin typeface="Squada One" panose="020B0604020202020204" charset="0"/>
              </a:rPr>
              <a:t>1.</a:t>
            </a:r>
            <a:endParaRPr lang="fr-FR" sz="1600" dirty="0">
              <a:solidFill>
                <a:schemeClr val="bg2"/>
              </a:solidFill>
            </a:endParaRPr>
          </a:p>
        </p:txBody>
      </p:sp>
      <p:sp>
        <p:nvSpPr>
          <p:cNvPr id="20" name="Google Shape;332;p30"/>
          <p:cNvSpPr txBox="1">
            <a:spLocks/>
          </p:cNvSpPr>
          <p:nvPr/>
        </p:nvSpPr>
        <p:spPr>
          <a:xfrm>
            <a:off x="2601964" y="2815758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Diagramme de classe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" name="Google Shape;332;p30"/>
          <p:cNvSpPr txBox="1">
            <a:spLocks/>
          </p:cNvSpPr>
          <p:nvPr/>
        </p:nvSpPr>
        <p:spPr>
          <a:xfrm>
            <a:off x="2437447" y="3470905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6" name="Google Shape;333;p30"/>
          <p:cNvSpPr txBox="1">
            <a:spLocks/>
          </p:cNvSpPr>
          <p:nvPr/>
        </p:nvSpPr>
        <p:spPr>
          <a:xfrm>
            <a:off x="1747636" y="3286344"/>
            <a:ext cx="918259" cy="5770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dirty="0" smtClean="0">
                <a:solidFill>
                  <a:schemeClr val="bg2"/>
                </a:solidFill>
                <a:latin typeface="Squada One" panose="020B0604020202020204" charset="0"/>
              </a:rPr>
              <a:t>03-</a:t>
            </a:r>
            <a:endParaRPr lang="en" sz="3600" dirty="0">
              <a:solidFill>
                <a:schemeClr val="bg2"/>
              </a:solidFill>
              <a:latin typeface="Squada One" panose="020B060402020202020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42317" y="3841924"/>
            <a:ext cx="290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600" dirty="0" smtClean="0">
                <a:solidFill>
                  <a:schemeClr val="bg2"/>
                </a:solidFill>
                <a:latin typeface="Squada One" panose="020B0604020202020204" charset="0"/>
              </a:rPr>
              <a:t>1.</a:t>
            </a:r>
            <a:endParaRPr lang="fr-FR" sz="1600" dirty="0">
              <a:solidFill>
                <a:schemeClr val="bg2"/>
              </a:solidFill>
            </a:endParaRPr>
          </a:p>
        </p:txBody>
      </p:sp>
      <p:sp>
        <p:nvSpPr>
          <p:cNvPr id="29" name="Google Shape;332;p30"/>
          <p:cNvSpPr txBox="1">
            <a:spLocks/>
          </p:cNvSpPr>
          <p:nvPr/>
        </p:nvSpPr>
        <p:spPr>
          <a:xfrm>
            <a:off x="2601964" y="3828955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Pr</a:t>
            </a:r>
            <a:r>
              <a:rPr lang="en-US" sz="1800" spc="-5" dirty="0" smtClean="0">
                <a:solidFill>
                  <a:schemeClr val="tx1"/>
                </a:solidFill>
                <a:latin typeface="Squada One" panose="020B0604020202020204" charset="0"/>
                <a:cs typeface="Bahnschrift"/>
              </a:rPr>
              <a:t>é</a:t>
            </a:r>
            <a:r>
              <a:rPr lang="en-US" sz="1800" dirty="0" smtClean="0">
                <a:solidFill>
                  <a:schemeClr val="tx1"/>
                </a:solidFill>
              </a:rPr>
              <a:t>s</a:t>
            </a:r>
            <a:r>
              <a:rPr lang="en-US" sz="1800" dirty="0">
                <a:solidFill>
                  <a:schemeClr val="tx1"/>
                </a:solidFill>
              </a:rPr>
              <a:t>e</a:t>
            </a:r>
            <a:r>
              <a:rPr lang="en-US" sz="1800" dirty="0" smtClean="0">
                <a:solidFill>
                  <a:schemeClr val="tx1"/>
                </a:solidFill>
              </a:rPr>
              <a:t>ntation de la structure de projet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442317" y="4149266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600" dirty="0">
                <a:solidFill>
                  <a:schemeClr val="bg2"/>
                </a:solidFill>
                <a:latin typeface="Squada One" panose="020B0604020202020204" charset="0"/>
              </a:rPr>
              <a:t>2</a:t>
            </a:r>
            <a:r>
              <a:rPr lang="en" sz="1600" dirty="0" smtClean="0">
                <a:solidFill>
                  <a:schemeClr val="bg2"/>
                </a:solidFill>
                <a:latin typeface="Squada One" panose="020B0604020202020204" charset="0"/>
              </a:rPr>
              <a:t>.</a:t>
            </a:r>
            <a:endParaRPr lang="fr-FR" sz="1600" dirty="0">
              <a:solidFill>
                <a:schemeClr val="bg2"/>
              </a:solidFill>
            </a:endParaRPr>
          </a:p>
        </p:txBody>
      </p:sp>
      <p:sp>
        <p:nvSpPr>
          <p:cNvPr id="31" name="Google Shape;332;p30"/>
          <p:cNvSpPr txBox="1">
            <a:spLocks/>
          </p:cNvSpPr>
          <p:nvPr/>
        </p:nvSpPr>
        <p:spPr>
          <a:xfrm>
            <a:off x="2601964" y="4136297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</a:rPr>
              <a:t>Simulation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5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31861" y="3097521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600" dirty="0">
                <a:solidFill>
                  <a:schemeClr val="bg2"/>
                </a:solidFill>
                <a:latin typeface="Squada One" panose="020B0604020202020204" charset="0"/>
              </a:rPr>
              <a:t>2</a:t>
            </a:r>
            <a:r>
              <a:rPr lang="en" sz="1600" dirty="0" smtClean="0">
                <a:solidFill>
                  <a:schemeClr val="bg2"/>
                </a:solidFill>
                <a:latin typeface="Squada One" panose="020B0604020202020204" charset="0"/>
              </a:rPr>
              <a:t>.</a:t>
            </a:r>
            <a:endParaRPr lang="fr-FR" sz="1600" dirty="0">
              <a:solidFill>
                <a:schemeClr val="bg2"/>
              </a:solidFill>
            </a:endParaRPr>
          </a:p>
        </p:txBody>
      </p:sp>
      <p:sp>
        <p:nvSpPr>
          <p:cNvPr id="23" name="Google Shape;332;p30"/>
          <p:cNvSpPr txBox="1">
            <a:spLocks/>
          </p:cNvSpPr>
          <p:nvPr/>
        </p:nvSpPr>
        <p:spPr>
          <a:xfrm>
            <a:off x="2591508" y="3084552"/>
            <a:ext cx="6879974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quada One"/>
              <a:buNone/>
              <a:defRPr sz="35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</a:rPr>
              <a:t>La gestion de version de projet utilisant Git &amp; </a:t>
            </a:r>
            <a:r>
              <a:rPr lang="en-US" sz="1800" dirty="0" smtClean="0">
                <a:solidFill>
                  <a:schemeClr val="tx1"/>
                </a:solidFill>
              </a:rPr>
              <a:t>GitHub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24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27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ctrTitle"/>
          </p:nvPr>
        </p:nvSpPr>
        <p:spPr>
          <a:xfrm>
            <a:off x="1676400" y="1143000"/>
            <a:ext cx="6105525" cy="2296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  <a:t>         01</a:t>
            </a:r>
            <a:b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4800" dirty="0" smtClean="0"/>
              <a:t>PR</a:t>
            </a:r>
            <a:r>
              <a:rPr lang="en-US" sz="4800" spc="-5" dirty="0">
                <a:latin typeface="Squada One" panose="020B0604020202020204" charset="0"/>
                <a:cs typeface="Bahnschrift"/>
              </a:rPr>
              <a:t>É</a:t>
            </a:r>
            <a:r>
              <a:rPr lang="en" sz="4800" dirty="0" smtClean="0"/>
              <a:t>SENTATION DE SUJET &amp;     </a:t>
            </a:r>
            <a:r>
              <a:rPr lang="en" sz="100" dirty="0" smtClean="0"/>
              <a:t>.</a:t>
            </a:r>
            <a:r>
              <a:rPr lang="en" sz="4800" dirty="0" smtClean="0"/>
              <a:t>                   OUTILS UTILISES</a:t>
            </a:r>
            <a:endParaRPr sz="8000" dirty="0"/>
          </a:p>
        </p:txBody>
      </p:sp>
      <p:sp>
        <p:nvSpPr>
          <p:cNvPr id="320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4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5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75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pic>
        <p:nvPicPr>
          <p:cNvPr id="6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185" y="764106"/>
            <a:ext cx="7738871" cy="3660647"/>
          </a:xfrm>
          <a:prstGeom prst="rect">
            <a:avLst/>
          </a:prstGeom>
        </p:spPr>
      </p:pic>
      <p:grpSp>
        <p:nvGrpSpPr>
          <p:cNvPr id="4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5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50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169" y="57150"/>
            <a:ext cx="7438300" cy="513375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Architecture Technique 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427" y="692532"/>
            <a:ext cx="2781323" cy="37968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4100" y="582520"/>
            <a:ext cx="1214076" cy="51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89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2000" dirty="0" smtClean="0">
                <a:solidFill>
                  <a:srgbClr val="000000"/>
                </a:solidFill>
              </a:rPr>
              <a:t>Client HTTP</a:t>
            </a:r>
            <a:endParaRPr lang="fr-FR" sz="20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1" y="1059427"/>
            <a:ext cx="2345797" cy="136353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71427" y="2302762"/>
            <a:ext cx="3093100" cy="51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89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</a:rPr>
              <a:t>Rendu HTML généré cote Client</a:t>
            </a:r>
            <a:endParaRPr lang="fr-FR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03" y="2933352"/>
            <a:ext cx="571744" cy="57174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238" y="2797263"/>
            <a:ext cx="603252" cy="8043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2751731"/>
            <a:ext cx="806740" cy="95284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103" y="3702184"/>
            <a:ext cx="1378387" cy="68564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8" name="Rectangle 17"/>
          <p:cNvSpPr/>
          <p:nvPr/>
        </p:nvSpPr>
        <p:spPr>
          <a:xfrm rot="16200000">
            <a:off x="2273843" y="2330032"/>
            <a:ext cx="4056593" cy="561568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Dispatcher Servlet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152750" y="1095895"/>
            <a:ext cx="8686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3092639" y="1023421"/>
            <a:ext cx="1116745" cy="595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89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800" dirty="0" smtClean="0">
                <a:solidFill>
                  <a:srgbClr val="000000"/>
                </a:solidFill>
              </a:rPr>
              <a:t>GET/</a:t>
            </a:r>
          </a:p>
          <a:p>
            <a:r>
              <a:rPr lang="fr-FR" sz="1800" dirty="0" smtClean="0">
                <a:solidFill>
                  <a:srgbClr val="000000"/>
                </a:solidFill>
              </a:rPr>
              <a:t> </a:t>
            </a:r>
            <a:r>
              <a:rPr lang="fr-FR" sz="1400" dirty="0" smtClean="0">
                <a:solidFill>
                  <a:srgbClr val="000000"/>
                </a:solidFill>
                <a:latin typeface="+mj-lt"/>
              </a:rPr>
              <a:t>aeroports</a:t>
            </a:r>
            <a:endParaRPr lang="fr-FR" sz="18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152750" y="3955316"/>
            <a:ext cx="8686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3296418" y="3601599"/>
            <a:ext cx="670481" cy="3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89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800" dirty="0" smtClean="0">
                <a:solidFill>
                  <a:srgbClr val="000000"/>
                </a:solidFill>
              </a:rPr>
              <a:t>JSON</a:t>
            </a:r>
            <a:endParaRPr lang="fr-FR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637381" y="1059427"/>
            <a:ext cx="3496969" cy="342999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4713292" y="1561756"/>
            <a:ext cx="3668110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@RestController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@CrossOrigin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"*"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AeroportRestAPI 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b="1" dirty="0" smtClean="0">
                <a:solidFill>
                  <a:srgbClr val="9E880D"/>
                </a:solidFill>
                <a:latin typeface="JetBrains Mono"/>
              </a:rPr>
              <a:t>              @</a:t>
            </a:r>
            <a:r>
              <a:rPr lang="en-US" altLang="en-US" sz="1000" b="1" dirty="0">
                <a:solidFill>
                  <a:srgbClr val="9E880D"/>
                </a:solidFill>
                <a:latin typeface="JetBrains Mono"/>
              </a:rPr>
              <a:t>Autowired</a:t>
            </a:r>
            <a:br>
              <a:rPr lang="en-US" altLang="en-US" sz="1000" b="1" dirty="0">
                <a:solidFill>
                  <a:srgbClr val="9E880D"/>
                </a:solidFill>
                <a:latin typeface="JetBrains Mono"/>
              </a:rPr>
            </a:br>
            <a:r>
              <a:rPr lang="en-US" altLang="en-US" sz="1000" b="1" dirty="0" smtClean="0">
                <a:solidFill>
                  <a:srgbClr val="9E880D"/>
                </a:solidFill>
                <a:latin typeface="JetBrains Mono"/>
              </a:rPr>
              <a:t>               </a:t>
            </a:r>
            <a:r>
              <a:rPr lang="en-US" altLang="en-US" sz="1000" b="1" dirty="0" smtClean="0">
                <a:solidFill>
                  <a:srgbClr val="0033B3"/>
                </a:solidFill>
                <a:latin typeface="JetBrains Mono"/>
              </a:rPr>
              <a:t>private </a:t>
            </a:r>
            <a:r>
              <a:rPr lang="en-US" altLang="en-US" sz="1000" b="1" dirty="0">
                <a:latin typeface="JetBrains Mono"/>
              </a:rPr>
              <a:t>AeroportService </a:t>
            </a:r>
            <a:r>
              <a:rPr lang="en-US" altLang="en-US" sz="1000" b="1" dirty="0">
                <a:solidFill>
                  <a:srgbClr val="871094"/>
                </a:solidFill>
                <a:latin typeface="JetBrains Mono"/>
              </a:rPr>
              <a:t>aeroportService</a:t>
            </a:r>
            <a:r>
              <a:rPr lang="en-US" altLang="en-US" sz="1000" b="1" dirty="0">
                <a:solidFill>
                  <a:srgbClr val="080808"/>
                </a:solidFill>
                <a:latin typeface="JetBrains Mono"/>
              </a:rPr>
              <a:t>;</a:t>
            </a:r>
            <a:endParaRPr lang="en-US" altLang="en-US" sz="1000" b="1" dirty="0">
              <a:solidFill>
                <a:schemeClr val="tx1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b="1" dirty="0" smtClean="0">
              <a:solidFill>
                <a:srgbClr val="080808"/>
              </a:solidFill>
              <a:latin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b="1" dirty="0" smtClean="0">
                <a:solidFill>
                  <a:srgbClr val="9E880D"/>
                </a:solidFill>
                <a:latin typeface="JetBrains Mono"/>
              </a:rPr>
              <a:t>               @</a:t>
            </a:r>
            <a:r>
              <a:rPr lang="en-US" altLang="en-US" sz="1000" b="1" dirty="0">
                <a:solidFill>
                  <a:srgbClr val="9E880D"/>
                </a:solidFill>
                <a:latin typeface="JetBrains Mono"/>
              </a:rPr>
              <a:t>GetMapping</a:t>
            </a:r>
            <a:r>
              <a:rPr lang="en-US" altLang="en-US" sz="1000" b="1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altLang="en-US" sz="1000" b="1" dirty="0">
                <a:solidFill>
                  <a:srgbClr val="067D17"/>
                </a:solidFill>
                <a:latin typeface="JetBrains Mono"/>
              </a:rPr>
              <a:t>"/aeroportList"</a:t>
            </a:r>
            <a:r>
              <a:rPr lang="en-US" altLang="en-US" sz="1000" b="1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altLang="en-US" sz="1000" b="1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00" b="1" dirty="0" smtClean="0">
                <a:solidFill>
                  <a:srgbClr val="080808"/>
                </a:solidFill>
                <a:latin typeface="JetBrains Mono"/>
              </a:rPr>
              <a:t>                </a:t>
            </a:r>
            <a:r>
              <a:rPr lang="en-US" altLang="en-US" sz="1000" b="1" dirty="0" smtClean="0">
                <a:solidFill>
                  <a:srgbClr val="0033B3"/>
                </a:solidFill>
                <a:latin typeface="JetBrains Mono"/>
              </a:rPr>
              <a:t>public </a:t>
            </a:r>
            <a:r>
              <a:rPr lang="en-US" altLang="en-US" sz="1000" b="1" dirty="0">
                <a:latin typeface="JetBrains Mono"/>
              </a:rPr>
              <a:t>List</a:t>
            </a:r>
            <a:r>
              <a:rPr lang="en-US" altLang="en-US" sz="1000" b="1" dirty="0" smtClean="0">
                <a:solidFill>
                  <a:srgbClr val="080808"/>
                </a:solidFill>
                <a:latin typeface="JetBrains Mono"/>
              </a:rPr>
              <a:t>&lt; </a:t>
            </a:r>
            <a:r>
              <a:rPr lang="en-US" altLang="en-US" sz="1000" b="1" dirty="0" smtClean="0">
                <a:latin typeface="JetBrains Mono"/>
              </a:rPr>
              <a:t>AeroportDto </a:t>
            </a:r>
            <a:r>
              <a:rPr lang="en-US" altLang="en-US" sz="1000" b="1" dirty="0" smtClean="0">
                <a:solidFill>
                  <a:srgbClr val="080808"/>
                </a:solidFill>
                <a:latin typeface="JetBrains Mono"/>
              </a:rPr>
              <a:t>&gt; </a:t>
            </a:r>
            <a:r>
              <a:rPr lang="en-US" altLang="en-US" sz="1000" b="1" dirty="0">
                <a:solidFill>
                  <a:srgbClr val="00627A"/>
                </a:solidFill>
                <a:latin typeface="JetBrains Mono"/>
              </a:rPr>
              <a:t>getAeroportList</a:t>
            </a:r>
            <a:r>
              <a:rPr lang="en-US" altLang="en-US" sz="1000" b="1" dirty="0" smtClean="0">
                <a:solidFill>
                  <a:srgbClr val="080808"/>
                </a:solidFill>
                <a:latin typeface="JetBrains Mono"/>
              </a:rPr>
              <a:t>(){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en-US" altLang="en-US" sz="1000" b="1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00" b="1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altLang="en-US" sz="1000" b="1" dirty="0" smtClean="0">
                <a:solidFill>
                  <a:srgbClr val="080808"/>
                </a:solidFill>
                <a:latin typeface="JetBrains Mono"/>
              </a:rPr>
              <a:t>             </a:t>
            </a:r>
            <a:r>
              <a:rPr lang="en-US" altLang="en-US" sz="1000" b="1" dirty="0" smtClean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altLang="en-US" sz="1000" b="1" dirty="0">
                <a:solidFill>
                  <a:srgbClr val="871094"/>
                </a:solidFill>
                <a:latin typeface="JetBrains Mono"/>
              </a:rPr>
              <a:t>aeroportService</a:t>
            </a:r>
            <a:r>
              <a:rPr lang="en-US" altLang="en-US" sz="1000" b="1" dirty="0">
                <a:solidFill>
                  <a:srgbClr val="080808"/>
                </a:solidFill>
                <a:latin typeface="JetBrains Mono"/>
              </a:rPr>
              <a:t>.getAeroportList</a:t>
            </a:r>
            <a:r>
              <a:rPr lang="en-US" altLang="en-US" sz="1000" b="1" dirty="0" smtClean="0">
                <a:solidFill>
                  <a:srgbClr val="080808"/>
                </a:solidFill>
                <a:latin typeface="JetBrains Mono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en-US" altLang="en-US" sz="1000" b="1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00" b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altLang="en-US" sz="1000" b="1" dirty="0" smtClean="0">
                <a:solidFill>
                  <a:srgbClr val="080808"/>
                </a:solidFill>
                <a:latin typeface="JetBrains Mono"/>
              </a:rPr>
              <a:t>           }</a:t>
            </a:r>
            <a:r>
              <a:rPr lang="en-US" altLang="en-US" sz="1000" b="1" dirty="0">
                <a:solidFill>
                  <a:srgbClr val="080808"/>
                </a:solidFill>
                <a:latin typeface="JetBrains Mono"/>
              </a:rPr>
              <a:t/>
            </a:r>
            <a:br>
              <a:rPr lang="en-US" altLang="en-US" sz="1000" b="1" dirty="0">
                <a:solidFill>
                  <a:srgbClr val="080808"/>
                </a:solidFill>
                <a:latin typeface="JetBrains Mono"/>
              </a:rPr>
            </a:br>
            <a:r>
              <a:rPr lang="en-US" altLang="en-US" sz="1000" b="1" dirty="0" smtClean="0">
                <a:solidFill>
                  <a:srgbClr val="080808"/>
                </a:solidFill>
                <a:latin typeface="JetBrains Mono"/>
              </a:rPr>
              <a:t>}</a:t>
            </a:r>
            <a:endParaRPr lang="en-US" altLang="en-US" sz="1000" b="1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784660" y="641960"/>
            <a:ext cx="2349091" cy="37972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chemeClr val="bg1"/>
                </a:solidFill>
              </a:rPr>
              <a:t>RestController</a:t>
            </a:r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7263159" y="2516479"/>
            <a:ext cx="2927662" cy="561568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chemeClr val="bg1"/>
                </a:solidFill>
              </a:rPr>
              <a:t>METIER:</a:t>
            </a:r>
            <a:r>
              <a:rPr lang="en-US" altLang="en-US" sz="1800" b="1" dirty="0">
                <a:solidFill>
                  <a:schemeClr val="bg1"/>
                </a:solidFill>
                <a:latin typeface="JetBrains Mono"/>
              </a:rPr>
              <a:t> aeroportService</a:t>
            </a:r>
            <a:r>
              <a:rPr lang="fr-FR" sz="1800" b="1" dirty="0" smtClean="0">
                <a:solidFill>
                  <a:schemeClr val="bg1"/>
                </a:solidFill>
              </a:rPr>
              <a:t> </a:t>
            </a:r>
            <a:endParaRPr lang="fr-FR" sz="1800" b="1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854587" y="3237271"/>
            <a:ext cx="5916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itle 1"/>
          <p:cNvSpPr txBox="1">
            <a:spLocks/>
          </p:cNvSpPr>
          <p:nvPr/>
        </p:nvSpPr>
        <p:spPr>
          <a:xfrm>
            <a:off x="3128735" y="3996388"/>
            <a:ext cx="1080649" cy="64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89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Lib: </a:t>
            </a:r>
          </a:p>
          <a:p>
            <a:pPr>
              <a:lnSpc>
                <a:spcPct val="100000"/>
              </a:lnSpc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JACKSON</a:t>
            </a:r>
          </a:p>
          <a:p>
            <a:pPr>
              <a:lnSpc>
                <a:spcPct val="100000"/>
              </a:lnSpc>
            </a:pPr>
            <a:r>
              <a:rPr lang="fr-FR" sz="12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/GSON</a:t>
            </a:r>
            <a:endParaRPr lang="fr-FR" sz="12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23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24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46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777" y="57150"/>
            <a:ext cx="1883399" cy="513375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Plus de d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é</a:t>
            </a:r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tails</a:t>
            </a:r>
            <a:endParaRPr lang="fr-FR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489874" y="2641461"/>
            <a:ext cx="2953431" cy="561568"/>
          </a:xfrm>
          <a:prstGeom prst="rect">
            <a:avLst/>
          </a:prstGeom>
          <a:solidFill>
            <a:srgbClr val="E3E73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rgbClr val="000000"/>
                </a:solidFill>
              </a:rPr>
              <a:t>Web + IOC Container</a:t>
            </a:r>
            <a:endParaRPr lang="fr-FR" sz="2000" b="1" dirty="0">
              <a:solidFill>
                <a:srgbClr val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282396" y="1445528"/>
            <a:ext cx="3070654" cy="295533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/>
          <p:cNvSpPr/>
          <p:nvPr/>
        </p:nvSpPr>
        <p:spPr>
          <a:xfrm>
            <a:off x="2764057" y="1513076"/>
            <a:ext cx="1778190" cy="800774"/>
          </a:xfrm>
          <a:prstGeom prst="rect">
            <a:avLst/>
          </a:prstGeom>
          <a:solidFill>
            <a:srgbClr val="E3E73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rgbClr val="000000"/>
                </a:solidFill>
              </a:rPr>
              <a:t>REST API</a:t>
            </a:r>
            <a:endParaRPr lang="fr-FR" sz="1800" b="1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16200000">
            <a:off x="2159616" y="1709408"/>
            <a:ext cx="800775" cy="40810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rgbClr val="000000"/>
                </a:solidFill>
              </a:rPr>
              <a:t>Web</a:t>
            </a:r>
            <a:endParaRPr lang="fr-FR" sz="1800" b="1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564057" y="4603523"/>
            <a:ext cx="1998543" cy="8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51452" y="2488357"/>
            <a:ext cx="1778190" cy="84007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rgbClr val="000000"/>
                </a:solidFill>
              </a:rPr>
              <a:t>Service</a:t>
            </a:r>
            <a:endParaRPr lang="fr-FR" sz="1800" b="1" dirty="0">
              <a:solidFill>
                <a:srgbClr val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rot="16200000">
            <a:off x="2127360" y="2704341"/>
            <a:ext cx="840078" cy="40810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smtClean="0">
                <a:solidFill>
                  <a:srgbClr val="000000"/>
                </a:solidFill>
              </a:rPr>
              <a:t>Business</a:t>
            </a:r>
            <a:endParaRPr lang="fr-FR" sz="1100" b="1" dirty="0">
              <a:solidFill>
                <a:srgbClr val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065" y="3539675"/>
            <a:ext cx="1778190" cy="813065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rgbClr val="000000"/>
                </a:solidFill>
              </a:rPr>
              <a:t>Repository</a:t>
            </a:r>
            <a:endParaRPr lang="fr-FR" sz="1800" b="1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2129479" y="3742153"/>
            <a:ext cx="813066" cy="40810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rgbClr val="000000"/>
                </a:solidFill>
              </a:rPr>
              <a:t>DAO</a:t>
            </a:r>
            <a:endParaRPr lang="fr-FR" sz="1800" b="1" dirty="0">
              <a:solidFill>
                <a:srgbClr val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4388006" y="1772523"/>
            <a:ext cx="1142237" cy="623335"/>
          </a:xfrm>
          <a:prstGeom prst="rect">
            <a:avLst/>
          </a:prstGeom>
          <a:solidFill>
            <a:srgbClr val="8CDDE8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rgbClr val="000000"/>
                </a:solidFill>
              </a:rPr>
              <a:t>DTOs</a:t>
            </a:r>
            <a:endParaRPr lang="fr-FR" sz="1800" b="1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42325" y="2731388"/>
            <a:ext cx="628467" cy="393499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rgbClr val="000000"/>
                </a:solidFill>
              </a:rPr>
              <a:t>Map</a:t>
            </a:r>
            <a:endParaRPr lang="fr-FR" sz="1600" b="1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rot="16200000">
            <a:off x="4368574" y="3465623"/>
            <a:ext cx="1158327" cy="623335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rgbClr val="000000"/>
                </a:solidFill>
              </a:rPr>
              <a:t>Entities</a:t>
            </a:r>
            <a:endParaRPr lang="fr-FR" sz="1800" b="1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573582" y="2329943"/>
            <a:ext cx="13134" cy="181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73582" y="3328434"/>
            <a:ext cx="13135" cy="206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740065" y="373096"/>
            <a:ext cx="1778190" cy="800774"/>
          </a:xfrm>
          <a:prstGeom prst="rect">
            <a:avLst/>
          </a:prstGeom>
          <a:solidFill>
            <a:srgbClr val="F1CB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smtClean="0">
                <a:solidFill>
                  <a:srgbClr val="000000"/>
                </a:solidFill>
              </a:rPr>
              <a:t>Front Web</a:t>
            </a:r>
            <a:endParaRPr lang="fr-FR" sz="1800" b="1" dirty="0">
              <a:solidFill>
                <a:srgbClr val="000000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3305221" y="1190478"/>
            <a:ext cx="3129" cy="249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792755" y="1190478"/>
            <a:ext cx="0" cy="238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Rectangle 1"/>
          <p:cNvSpPr>
            <a:spLocks noChangeArrowheads="1"/>
          </p:cNvSpPr>
          <p:nvPr/>
        </p:nvSpPr>
        <p:spPr bwMode="auto">
          <a:xfrm>
            <a:off x="3309885" y="1140422"/>
            <a:ext cx="700707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effectLst/>
                <a:latin typeface="JetBrains Mono"/>
              </a:rPr>
              <a:t>HTTP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b="1" dirty="0" smtClean="0">
                <a:latin typeface="JetBrains Mono"/>
              </a:rPr>
              <a:t>JSON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3573582" y="4398961"/>
            <a:ext cx="0" cy="20033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8" name="Flowchart: Magnetic Disk 327"/>
          <p:cNvSpPr/>
          <p:nvPr/>
        </p:nvSpPr>
        <p:spPr>
          <a:xfrm>
            <a:off x="5572654" y="4157516"/>
            <a:ext cx="1885950" cy="883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Data Base</a:t>
            </a:r>
            <a:endParaRPr lang="fr-FR" sz="2400" b="1" dirty="0"/>
          </a:p>
        </p:txBody>
      </p:sp>
      <p:pic>
        <p:nvPicPr>
          <p:cNvPr id="330" name="Picture 3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870" y="831652"/>
            <a:ext cx="2762250" cy="250507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5" name="Title 1"/>
          <p:cNvSpPr txBox="1">
            <a:spLocks/>
          </p:cNvSpPr>
          <p:nvPr/>
        </p:nvSpPr>
        <p:spPr>
          <a:xfrm>
            <a:off x="5591137" y="351311"/>
            <a:ext cx="3425715" cy="4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quada One"/>
              <a:buNone/>
              <a:defRPr sz="8900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sz="1600" dirty="0" smtClean="0">
                <a:solidFill>
                  <a:schemeClr val="accent6"/>
                </a:solidFill>
              </a:rPr>
              <a:t>Air Traffic Controller Backend architecture</a:t>
            </a:r>
            <a:endParaRPr lang="fr-FR" sz="200" dirty="0">
              <a:solidFill>
                <a:schemeClr val="accent6"/>
              </a:solidFill>
            </a:endParaRPr>
          </a:p>
        </p:txBody>
      </p:sp>
      <p:grpSp>
        <p:nvGrpSpPr>
          <p:cNvPr id="26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27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99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04778" y="330106"/>
            <a:ext cx="2101944" cy="513375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1">
                    <a:lumMod val="75000"/>
                  </a:schemeClr>
                </a:solidFill>
              </a:rPr>
              <a:t>Les outils utilis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é</a:t>
            </a:r>
          </a:p>
        </p:txBody>
      </p:sp>
      <p:pic>
        <p:nvPicPr>
          <p:cNvPr id="7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668" y="2099404"/>
            <a:ext cx="995544" cy="888372"/>
          </a:xfrm>
          <a:prstGeom prst="rect">
            <a:avLst/>
          </a:prstGeom>
        </p:spPr>
      </p:pic>
      <p:pic>
        <p:nvPicPr>
          <p:cNvPr id="8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0750" y="1717780"/>
            <a:ext cx="842625" cy="6206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821" y="1353840"/>
            <a:ext cx="608604" cy="60860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265" y="2183441"/>
            <a:ext cx="603252" cy="8043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16" y="1146563"/>
            <a:ext cx="806740" cy="9528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4176" y="1975954"/>
            <a:ext cx="1378387" cy="68564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88722" y="2809125"/>
            <a:ext cx="1083564" cy="5608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814" y="2722041"/>
            <a:ext cx="1914572" cy="4846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390" y="3508760"/>
            <a:ext cx="2127035" cy="6455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483" y="2666325"/>
            <a:ext cx="1504770" cy="8464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370" y="3675473"/>
            <a:ext cx="1630306" cy="68176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5" y="3249804"/>
            <a:ext cx="894815" cy="8910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94" y="921735"/>
            <a:ext cx="2277459" cy="80849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5" y="884181"/>
            <a:ext cx="1851506" cy="97204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92" y="3184722"/>
            <a:ext cx="2072378" cy="1125302"/>
          </a:xfrm>
          <a:prstGeom prst="rect">
            <a:avLst/>
          </a:prstGeom>
        </p:spPr>
      </p:pic>
      <p:grpSp>
        <p:nvGrpSpPr>
          <p:cNvPr id="19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21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4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ctrTitle"/>
          </p:nvPr>
        </p:nvSpPr>
        <p:spPr>
          <a:xfrm>
            <a:off x="1628511" y="1104900"/>
            <a:ext cx="6173100" cy="26294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  <a:t>         02</a:t>
            </a:r>
            <a:b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95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6000" dirty="0" smtClean="0">
                <a:solidFill>
                  <a:schemeClr val="tx1"/>
                </a:solidFill>
              </a:rPr>
              <a:t>Gestion de </a:t>
            </a:r>
            <a:r>
              <a:rPr lang="en-US" sz="6000" dirty="0">
                <a:solidFill>
                  <a:schemeClr val="tx1"/>
                </a:solidFill>
              </a:rPr>
              <a:t>v</a:t>
            </a:r>
            <a:r>
              <a:rPr lang="en-US" sz="6000" dirty="0" smtClean="0">
                <a:solidFill>
                  <a:schemeClr val="tx1"/>
                </a:solidFill>
              </a:rPr>
              <a:t>ersion </a:t>
            </a:r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100" dirty="0" smtClean="0">
                <a:solidFill>
                  <a:schemeClr val="tx1"/>
                </a:solidFill>
              </a:rPr>
              <a:t>.</a:t>
            </a:r>
            <a:r>
              <a:rPr lang="en-US" sz="6000" dirty="0" smtClean="0">
                <a:solidFill>
                  <a:schemeClr val="tx1"/>
                </a:solidFill>
              </a:rPr>
              <a:t>         </a:t>
            </a:r>
            <a:r>
              <a:rPr lang="en-US" sz="6000" dirty="0">
                <a:solidFill>
                  <a:schemeClr val="tx1"/>
                </a:solidFill>
              </a:rPr>
              <a:t>	</a:t>
            </a:r>
            <a:r>
              <a:rPr lang="en-US" sz="6000" dirty="0" smtClean="0">
                <a:solidFill>
                  <a:schemeClr val="tx1"/>
                </a:solidFill>
              </a:rPr>
              <a:t>		  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>
                <a:solidFill>
                  <a:schemeClr val="tx1"/>
                </a:solidFill>
              </a:rPr>
              <a:t>&amp; UML</a:t>
            </a:r>
          </a:p>
        </p:txBody>
      </p:sp>
      <p:sp>
        <p:nvSpPr>
          <p:cNvPr id="320" name="object 10"/>
          <p:cNvSpPr txBox="1"/>
          <p:nvPr/>
        </p:nvSpPr>
        <p:spPr>
          <a:xfrm>
            <a:off x="790527" y="4788810"/>
            <a:ext cx="499114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Année</a:t>
            </a:r>
            <a:r>
              <a:rPr lang="en-US" sz="1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5" dirty="0">
                <a:solidFill>
                  <a:srgbClr val="888888"/>
                </a:solidFill>
                <a:latin typeface="Calibri"/>
                <a:cs typeface="Calibri"/>
              </a:rPr>
              <a:t>Universitaire</a:t>
            </a:r>
            <a:r>
              <a:rPr lang="en-US"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2022-2023 </a:t>
            </a:r>
            <a:r>
              <a:rPr lang="en-US" sz="1200" dirty="0" smtClean="0">
                <a:latin typeface="Calibri"/>
                <a:cs typeface="Calibri"/>
              </a:rPr>
              <a:t>  </a:t>
            </a:r>
            <a:r>
              <a:rPr lang="en" sz="1200" b="1" dirty="0" smtClean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|  </a:t>
            </a:r>
            <a:r>
              <a:rPr lang="en-US" sz="1200" spc="-5" dirty="0" smtClean="0">
                <a:solidFill>
                  <a:srgbClr val="888888"/>
                </a:solidFill>
                <a:latin typeface="Calibri"/>
                <a:cs typeface="Calibri"/>
              </a:rPr>
              <a:t>Présentation</a:t>
            </a:r>
            <a:r>
              <a:rPr lang="en-US" sz="1200" spc="-6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dirty="0">
                <a:solidFill>
                  <a:srgbClr val="888888"/>
                </a:solidFill>
                <a:latin typeface="Calibri"/>
                <a:cs typeface="Calibri"/>
              </a:rPr>
              <a:t>de</a:t>
            </a:r>
            <a:r>
              <a:rPr lang="en-US" sz="1200" spc="-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sz="1200" spc="-10" dirty="0">
                <a:solidFill>
                  <a:srgbClr val="888888"/>
                </a:solidFill>
                <a:latin typeface="Calibri"/>
                <a:cs typeface="Calibri"/>
              </a:rPr>
              <a:t>projet</a:t>
            </a:r>
            <a:endParaRPr lang="en-US" sz="1200" dirty="0">
              <a:latin typeface="Calibri"/>
              <a:cs typeface="Calibri"/>
            </a:endParaRPr>
          </a:p>
        </p:txBody>
      </p:sp>
      <p:grpSp>
        <p:nvGrpSpPr>
          <p:cNvPr id="4" name="Google Shape;618;p35"/>
          <p:cNvGrpSpPr/>
          <p:nvPr/>
        </p:nvGrpSpPr>
        <p:grpSpPr>
          <a:xfrm rot="-594849">
            <a:off x="19077" y="4659320"/>
            <a:ext cx="637520" cy="276897"/>
            <a:chOff x="3951875" y="2468775"/>
            <a:chExt cx="1452600" cy="929575"/>
          </a:xfrm>
        </p:grpSpPr>
        <p:sp>
          <p:nvSpPr>
            <p:cNvPr id="5" name="Google Shape;619;p35"/>
            <p:cNvSpPr/>
            <p:nvPr/>
          </p:nvSpPr>
          <p:spPr>
            <a:xfrm>
              <a:off x="4291675" y="2644000"/>
              <a:ext cx="204600" cy="96975"/>
            </a:xfrm>
            <a:custGeom>
              <a:avLst/>
              <a:gdLst/>
              <a:ahLst/>
              <a:cxnLst/>
              <a:rect l="l" t="t" r="r" b="b"/>
              <a:pathLst>
                <a:path w="8184" h="3879" extrusionOk="0">
                  <a:moveTo>
                    <a:pt x="6832" y="1"/>
                  </a:moveTo>
                  <a:lnTo>
                    <a:pt x="0" y="2705"/>
                  </a:lnTo>
                  <a:lnTo>
                    <a:pt x="3060" y="3879"/>
                  </a:lnTo>
                  <a:lnTo>
                    <a:pt x="8184" y="783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20;p35"/>
            <p:cNvSpPr/>
            <p:nvPr/>
          </p:nvSpPr>
          <p:spPr>
            <a:xfrm>
              <a:off x="4291675" y="2641325"/>
              <a:ext cx="203725" cy="92550"/>
            </a:xfrm>
            <a:custGeom>
              <a:avLst/>
              <a:gdLst/>
              <a:ahLst/>
              <a:cxnLst/>
              <a:rect l="l" t="t" r="r" b="b"/>
              <a:pathLst>
                <a:path w="8149" h="3702" extrusionOk="0">
                  <a:moveTo>
                    <a:pt x="6832" y="1"/>
                  </a:moveTo>
                  <a:lnTo>
                    <a:pt x="0" y="2705"/>
                  </a:lnTo>
                  <a:lnTo>
                    <a:pt x="2989" y="3701"/>
                  </a:lnTo>
                  <a:lnTo>
                    <a:pt x="8148" y="74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21;p35"/>
            <p:cNvSpPr/>
            <p:nvPr/>
          </p:nvSpPr>
          <p:spPr>
            <a:xfrm>
              <a:off x="4216050" y="2659125"/>
              <a:ext cx="386975" cy="274000"/>
            </a:xfrm>
            <a:custGeom>
              <a:avLst/>
              <a:gdLst/>
              <a:ahLst/>
              <a:cxnLst/>
              <a:rect l="l" t="t" r="r" b="b"/>
              <a:pathLst>
                <a:path w="15479" h="10960" extrusionOk="0">
                  <a:moveTo>
                    <a:pt x="1353" y="3487"/>
                  </a:moveTo>
                  <a:cubicBezTo>
                    <a:pt x="1" y="2135"/>
                    <a:pt x="606" y="0"/>
                    <a:pt x="3061" y="570"/>
                  </a:cubicBezTo>
                  <a:cubicBezTo>
                    <a:pt x="4591" y="926"/>
                    <a:pt x="13664" y="5978"/>
                    <a:pt x="14909" y="7188"/>
                  </a:cubicBezTo>
                  <a:cubicBezTo>
                    <a:pt x="15194" y="7472"/>
                    <a:pt x="14909" y="7188"/>
                    <a:pt x="14909" y="7188"/>
                  </a:cubicBezTo>
                  <a:cubicBezTo>
                    <a:pt x="14909" y="7188"/>
                    <a:pt x="14447" y="6903"/>
                    <a:pt x="14909" y="7188"/>
                  </a:cubicBezTo>
                  <a:cubicBezTo>
                    <a:pt x="15336" y="7472"/>
                    <a:pt x="15478" y="8611"/>
                    <a:pt x="14909" y="9536"/>
                  </a:cubicBezTo>
                  <a:cubicBezTo>
                    <a:pt x="14340" y="10497"/>
                    <a:pt x="13344" y="10959"/>
                    <a:pt x="12774" y="10604"/>
                  </a:cubicBezTo>
                  <a:cubicBezTo>
                    <a:pt x="11244" y="9785"/>
                    <a:pt x="2562" y="4662"/>
                    <a:pt x="1353" y="3487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2;p35"/>
            <p:cNvSpPr/>
            <p:nvPr/>
          </p:nvSpPr>
          <p:spPr>
            <a:xfrm>
              <a:off x="4232075" y="2665350"/>
              <a:ext cx="370050" cy="258875"/>
            </a:xfrm>
            <a:custGeom>
              <a:avLst/>
              <a:gdLst/>
              <a:ahLst/>
              <a:cxnLst/>
              <a:rect l="l" t="t" r="r" b="b"/>
              <a:pathLst>
                <a:path w="14802" h="10355" extrusionOk="0">
                  <a:moveTo>
                    <a:pt x="0" y="1459"/>
                  </a:moveTo>
                  <a:cubicBezTo>
                    <a:pt x="142" y="605"/>
                    <a:pt x="961" y="1"/>
                    <a:pt x="2420" y="321"/>
                  </a:cubicBezTo>
                  <a:cubicBezTo>
                    <a:pt x="3985" y="677"/>
                    <a:pt x="13094" y="5693"/>
                    <a:pt x="14339" y="7010"/>
                  </a:cubicBezTo>
                  <a:cubicBezTo>
                    <a:pt x="14802" y="7437"/>
                    <a:pt x="14766" y="8504"/>
                    <a:pt x="14268" y="9323"/>
                  </a:cubicBezTo>
                  <a:cubicBezTo>
                    <a:pt x="13770" y="10105"/>
                    <a:pt x="13379" y="10319"/>
                    <a:pt x="12845" y="10355"/>
                  </a:cubicBezTo>
                  <a:cubicBezTo>
                    <a:pt x="11101" y="9429"/>
                    <a:pt x="2171" y="4199"/>
                    <a:pt x="818" y="2847"/>
                  </a:cubicBezTo>
                  <a:cubicBezTo>
                    <a:pt x="392" y="2491"/>
                    <a:pt x="107" y="1993"/>
                    <a:pt x="0" y="145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23;p35"/>
            <p:cNvSpPr/>
            <p:nvPr/>
          </p:nvSpPr>
          <p:spPr>
            <a:xfrm>
              <a:off x="4227625" y="2667125"/>
              <a:ext cx="373625" cy="247325"/>
            </a:xfrm>
            <a:custGeom>
              <a:avLst/>
              <a:gdLst/>
              <a:ahLst/>
              <a:cxnLst/>
              <a:rect l="l" t="t" r="r" b="b"/>
              <a:pathLst>
                <a:path w="14945" h="9893" extrusionOk="0">
                  <a:moveTo>
                    <a:pt x="2776" y="499"/>
                  </a:moveTo>
                  <a:cubicBezTo>
                    <a:pt x="4270" y="783"/>
                    <a:pt x="13485" y="6085"/>
                    <a:pt x="14766" y="7330"/>
                  </a:cubicBezTo>
                  <a:cubicBezTo>
                    <a:pt x="14944" y="7971"/>
                    <a:pt x="14802" y="8682"/>
                    <a:pt x="14446" y="9252"/>
                  </a:cubicBezTo>
                  <a:cubicBezTo>
                    <a:pt x="14304" y="9465"/>
                    <a:pt x="14126" y="9714"/>
                    <a:pt x="13912" y="9892"/>
                  </a:cubicBezTo>
                  <a:cubicBezTo>
                    <a:pt x="12276" y="9145"/>
                    <a:pt x="3025" y="3950"/>
                    <a:pt x="1744" y="2669"/>
                  </a:cubicBezTo>
                  <a:cubicBezTo>
                    <a:pt x="996" y="1958"/>
                    <a:pt x="0" y="1"/>
                    <a:pt x="2776" y="499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4;p35"/>
            <p:cNvSpPr/>
            <p:nvPr/>
          </p:nvSpPr>
          <p:spPr>
            <a:xfrm>
              <a:off x="4625225" y="2825475"/>
              <a:ext cx="5375" cy="6250"/>
            </a:xfrm>
            <a:custGeom>
              <a:avLst/>
              <a:gdLst/>
              <a:ahLst/>
              <a:cxnLst/>
              <a:rect l="l" t="t" r="r" b="b"/>
              <a:pathLst>
                <a:path w="215" h="250" extrusionOk="0">
                  <a:moveTo>
                    <a:pt x="72" y="214"/>
                  </a:moveTo>
                  <a:cubicBezTo>
                    <a:pt x="143" y="178"/>
                    <a:pt x="179" y="142"/>
                    <a:pt x="214" y="71"/>
                  </a:cubicBezTo>
                  <a:cubicBezTo>
                    <a:pt x="214" y="36"/>
                    <a:pt x="143" y="0"/>
                    <a:pt x="108" y="36"/>
                  </a:cubicBezTo>
                  <a:cubicBezTo>
                    <a:pt x="36" y="71"/>
                    <a:pt x="36" y="107"/>
                    <a:pt x="1" y="178"/>
                  </a:cubicBezTo>
                  <a:cubicBezTo>
                    <a:pt x="1" y="214"/>
                    <a:pt x="36" y="249"/>
                    <a:pt x="72" y="214"/>
                  </a:cubicBezTo>
                  <a:close/>
                </a:path>
              </a:pathLst>
            </a:custGeom>
            <a:solidFill>
              <a:srgbClr val="9AA7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5;p35"/>
            <p:cNvSpPr/>
            <p:nvPr/>
          </p:nvSpPr>
          <p:spPr>
            <a:xfrm>
              <a:off x="4625225" y="2828125"/>
              <a:ext cx="2700" cy="2700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2" y="108"/>
                  </a:moveTo>
                  <a:cubicBezTo>
                    <a:pt x="108" y="108"/>
                    <a:pt x="108" y="72"/>
                    <a:pt x="108" y="72"/>
                  </a:cubicBezTo>
                  <a:cubicBezTo>
                    <a:pt x="108" y="72"/>
                    <a:pt x="108" y="36"/>
                    <a:pt x="108" y="36"/>
                  </a:cubicBezTo>
                  <a:cubicBezTo>
                    <a:pt x="108" y="1"/>
                    <a:pt x="108" y="1"/>
                    <a:pt x="36" y="1"/>
                  </a:cubicBezTo>
                  <a:lnTo>
                    <a:pt x="1" y="36"/>
                  </a:lnTo>
                  <a:cubicBezTo>
                    <a:pt x="1" y="108"/>
                    <a:pt x="36" y="108"/>
                    <a:pt x="72" y="108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6;p35"/>
            <p:cNvSpPr/>
            <p:nvPr/>
          </p:nvSpPr>
          <p:spPr>
            <a:xfrm>
              <a:off x="4748875" y="2487450"/>
              <a:ext cx="652925" cy="556850"/>
            </a:xfrm>
            <a:custGeom>
              <a:avLst/>
              <a:gdLst/>
              <a:ahLst/>
              <a:cxnLst/>
              <a:rect l="l" t="t" r="r" b="b"/>
              <a:pathLst>
                <a:path w="26117" h="22274" extrusionOk="0">
                  <a:moveTo>
                    <a:pt x="1" y="16439"/>
                  </a:moveTo>
                  <a:lnTo>
                    <a:pt x="22737" y="3487"/>
                  </a:lnTo>
                  <a:cubicBezTo>
                    <a:pt x="23306" y="2954"/>
                    <a:pt x="23021" y="1424"/>
                    <a:pt x="22986" y="249"/>
                  </a:cubicBezTo>
                  <a:cubicBezTo>
                    <a:pt x="23697" y="0"/>
                    <a:pt x="25832" y="676"/>
                    <a:pt x="26117" y="1708"/>
                  </a:cubicBezTo>
                  <a:lnTo>
                    <a:pt x="26081" y="4733"/>
                  </a:lnTo>
                  <a:cubicBezTo>
                    <a:pt x="26081" y="5124"/>
                    <a:pt x="26117" y="5373"/>
                    <a:pt x="25832" y="5622"/>
                  </a:cubicBezTo>
                  <a:lnTo>
                    <a:pt x="2847" y="22203"/>
                  </a:lnTo>
                  <a:cubicBezTo>
                    <a:pt x="2491" y="22274"/>
                    <a:pt x="2100" y="22060"/>
                    <a:pt x="1958" y="21705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7;p35"/>
            <p:cNvSpPr/>
            <p:nvPr/>
          </p:nvSpPr>
          <p:spPr>
            <a:xfrm>
              <a:off x="5319950" y="2487450"/>
              <a:ext cx="80975" cy="129900"/>
            </a:xfrm>
            <a:custGeom>
              <a:avLst/>
              <a:gdLst/>
              <a:ahLst/>
              <a:cxnLst/>
              <a:rect l="l" t="t" r="r" b="b"/>
              <a:pathLst>
                <a:path w="3239" h="5196" extrusionOk="0">
                  <a:moveTo>
                    <a:pt x="1" y="3381"/>
                  </a:moveTo>
                  <a:cubicBezTo>
                    <a:pt x="428" y="2740"/>
                    <a:pt x="178" y="1317"/>
                    <a:pt x="143" y="249"/>
                  </a:cubicBezTo>
                  <a:cubicBezTo>
                    <a:pt x="819" y="0"/>
                    <a:pt x="2989" y="676"/>
                    <a:pt x="3238" y="1708"/>
                  </a:cubicBezTo>
                  <a:lnTo>
                    <a:pt x="3203" y="4768"/>
                  </a:lnTo>
                  <a:cubicBezTo>
                    <a:pt x="3203" y="4911"/>
                    <a:pt x="3203" y="5053"/>
                    <a:pt x="3203" y="519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8;p35"/>
            <p:cNvSpPr/>
            <p:nvPr/>
          </p:nvSpPr>
          <p:spPr>
            <a:xfrm>
              <a:off x="4752425" y="2484775"/>
              <a:ext cx="652050" cy="593350"/>
            </a:xfrm>
            <a:custGeom>
              <a:avLst/>
              <a:gdLst/>
              <a:ahLst/>
              <a:cxnLst/>
              <a:rect l="l" t="t" r="r" b="b"/>
              <a:pathLst>
                <a:path w="26082" h="23734" extrusionOk="0">
                  <a:moveTo>
                    <a:pt x="22844" y="356"/>
                  </a:moveTo>
                  <a:cubicBezTo>
                    <a:pt x="24374" y="1"/>
                    <a:pt x="26046" y="1104"/>
                    <a:pt x="26082" y="1709"/>
                  </a:cubicBezTo>
                  <a:lnTo>
                    <a:pt x="26082" y="4768"/>
                  </a:lnTo>
                  <a:cubicBezTo>
                    <a:pt x="26082" y="5124"/>
                    <a:pt x="25975" y="5480"/>
                    <a:pt x="25726" y="5765"/>
                  </a:cubicBezTo>
                  <a:lnTo>
                    <a:pt x="855" y="23662"/>
                  </a:lnTo>
                  <a:cubicBezTo>
                    <a:pt x="499" y="23733"/>
                    <a:pt x="143" y="23520"/>
                    <a:pt x="1" y="23199"/>
                  </a:cubicBezTo>
                  <a:lnTo>
                    <a:pt x="25406" y="5587"/>
                  </a:lnTo>
                  <a:cubicBezTo>
                    <a:pt x="25833" y="5267"/>
                    <a:pt x="25833" y="4092"/>
                    <a:pt x="25797" y="1958"/>
                  </a:cubicBezTo>
                  <a:cubicBezTo>
                    <a:pt x="25761" y="570"/>
                    <a:pt x="23271" y="179"/>
                    <a:pt x="22844" y="356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9;p35"/>
            <p:cNvSpPr/>
            <p:nvPr/>
          </p:nvSpPr>
          <p:spPr>
            <a:xfrm>
              <a:off x="4443775" y="2765875"/>
              <a:ext cx="671600" cy="472350"/>
            </a:xfrm>
            <a:custGeom>
              <a:avLst/>
              <a:gdLst/>
              <a:ahLst/>
              <a:cxnLst/>
              <a:rect l="l" t="t" r="r" b="b"/>
              <a:pathLst>
                <a:path w="26864" h="18894" extrusionOk="0">
                  <a:moveTo>
                    <a:pt x="21029" y="17933"/>
                  </a:moveTo>
                  <a:cubicBezTo>
                    <a:pt x="24160" y="18894"/>
                    <a:pt x="26864" y="16225"/>
                    <a:pt x="24053" y="13023"/>
                  </a:cubicBezTo>
                  <a:cubicBezTo>
                    <a:pt x="22238" y="10959"/>
                    <a:pt x="7188" y="1530"/>
                    <a:pt x="4484" y="427"/>
                  </a:cubicBezTo>
                  <a:cubicBezTo>
                    <a:pt x="3843" y="178"/>
                    <a:pt x="4484" y="427"/>
                    <a:pt x="4484" y="427"/>
                  </a:cubicBezTo>
                  <a:cubicBezTo>
                    <a:pt x="4484" y="427"/>
                    <a:pt x="5231" y="890"/>
                    <a:pt x="4484" y="427"/>
                  </a:cubicBezTo>
                  <a:cubicBezTo>
                    <a:pt x="3736" y="0"/>
                    <a:pt x="1851" y="712"/>
                    <a:pt x="925" y="2384"/>
                  </a:cubicBezTo>
                  <a:cubicBezTo>
                    <a:pt x="0" y="4021"/>
                    <a:pt x="36" y="5835"/>
                    <a:pt x="1068" y="6405"/>
                  </a:cubicBezTo>
                  <a:cubicBezTo>
                    <a:pt x="3523" y="8077"/>
                    <a:pt x="18253" y="17079"/>
                    <a:pt x="21029" y="1793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30;p35"/>
            <p:cNvSpPr/>
            <p:nvPr/>
          </p:nvSpPr>
          <p:spPr>
            <a:xfrm>
              <a:off x="4445550" y="2767650"/>
              <a:ext cx="641375" cy="445675"/>
            </a:xfrm>
            <a:custGeom>
              <a:avLst/>
              <a:gdLst/>
              <a:ahLst/>
              <a:cxnLst/>
              <a:rect l="l" t="t" r="r" b="b"/>
              <a:pathLst>
                <a:path w="25655" h="17827" extrusionOk="0">
                  <a:moveTo>
                    <a:pt x="24160" y="17471"/>
                  </a:moveTo>
                  <a:cubicBezTo>
                    <a:pt x="25370" y="16581"/>
                    <a:pt x="25654" y="14873"/>
                    <a:pt x="23982" y="12952"/>
                  </a:cubicBezTo>
                  <a:cubicBezTo>
                    <a:pt x="22310" y="10995"/>
                    <a:pt x="9643" y="3131"/>
                    <a:pt x="5302" y="712"/>
                  </a:cubicBezTo>
                  <a:cubicBezTo>
                    <a:pt x="4982" y="534"/>
                    <a:pt x="4626" y="392"/>
                    <a:pt x="4235" y="285"/>
                  </a:cubicBezTo>
                  <a:cubicBezTo>
                    <a:pt x="3203" y="0"/>
                    <a:pt x="1637" y="854"/>
                    <a:pt x="819" y="2278"/>
                  </a:cubicBezTo>
                  <a:cubicBezTo>
                    <a:pt x="36" y="3665"/>
                    <a:pt x="1" y="4661"/>
                    <a:pt x="321" y="5515"/>
                  </a:cubicBezTo>
                  <a:cubicBezTo>
                    <a:pt x="3132" y="7401"/>
                    <a:pt x="18111" y="16545"/>
                    <a:pt x="21278" y="17506"/>
                  </a:cubicBezTo>
                  <a:cubicBezTo>
                    <a:pt x="22203" y="17826"/>
                    <a:pt x="23235" y="17826"/>
                    <a:pt x="24160" y="1747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31;p35"/>
            <p:cNvSpPr/>
            <p:nvPr/>
          </p:nvSpPr>
          <p:spPr>
            <a:xfrm>
              <a:off x="3963425" y="2976675"/>
              <a:ext cx="797925" cy="417225"/>
            </a:xfrm>
            <a:custGeom>
              <a:avLst/>
              <a:gdLst/>
              <a:ahLst/>
              <a:cxnLst/>
              <a:rect l="l" t="t" r="r" b="b"/>
              <a:pathLst>
                <a:path w="31917" h="16689" extrusionOk="0">
                  <a:moveTo>
                    <a:pt x="25975" y="1"/>
                  </a:moveTo>
                  <a:lnTo>
                    <a:pt x="1" y="14838"/>
                  </a:lnTo>
                  <a:lnTo>
                    <a:pt x="1" y="14980"/>
                  </a:lnTo>
                  <a:lnTo>
                    <a:pt x="2669" y="16439"/>
                  </a:lnTo>
                  <a:cubicBezTo>
                    <a:pt x="2990" y="16617"/>
                    <a:pt x="3345" y="16688"/>
                    <a:pt x="3737" y="16617"/>
                  </a:cubicBezTo>
                  <a:lnTo>
                    <a:pt x="31668" y="4377"/>
                  </a:lnTo>
                  <a:cubicBezTo>
                    <a:pt x="31917" y="4093"/>
                    <a:pt x="31917" y="3666"/>
                    <a:pt x="31668" y="338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32;p35"/>
            <p:cNvSpPr/>
            <p:nvPr/>
          </p:nvSpPr>
          <p:spPr>
            <a:xfrm>
              <a:off x="3951875" y="3062075"/>
              <a:ext cx="808600" cy="331825"/>
            </a:xfrm>
            <a:custGeom>
              <a:avLst/>
              <a:gdLst/>
              <a:ahLst/>
              <a:cxnLst/>
              <a:rect l="l" t="t" r="r" b="b"/>
              <a:pathLst>
                <a:path w="32344" h="13273" extrusionOk="0">
                  <a:moveTo>
                    <a:pt x="249" y="8255"/>
                  </a:moveTo>
                  <a:cubicBezTo>
                    <a:pt x="0" y="9607"/>
                    <a:pt x="36" y="10817"/>
                    <a:pt x="427" y="11564"/>
                  </a:cubicBezTo>
                  <a:lnTo>
                    <a:pt x="3096" y="13023"/>
                  </a:lnTo>
                  <a:cubicBezTo>
                    <a:pt x="3416" y="13201"/>
                    <a:pt x="3807" y="13272"/>
                    <a:pt x="4163" y="13201"/>
                  </a:cubicBezTo>
                  <a:lnTo>
                    <a:pt x="32130" y="961"/>
                  </a:lnTo>
                  <a:cubicBezTo>
                    <a:pt x="32343" y="677"/>
                    <a:pt x="32343" y="285"/>
                    <a:pt x="32130" y="1"/>
                  </a:cubicBezTo>
                  <a:lnTo>
                    <a:pt x="4199" y="12845"/>
                  </a:lnTo>
                  <a:cubicBezTo>
                    <a:pt x="3701" y="13059"/>
                    <a:pt x="3274" y="12134"/>
                    <a:pt x="3167" y="9856"/>
                  </a:cubicBezTo>
                  <a:cubicBezTo>
                    <a:pt x="3131" y="8896"/>
                    <a:pt x="320" y="7757"/>
                    <a:pt x="249" y="8255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3;p35"/>
            <p:cNvSpPr/>
            <p:nvPr/>
          </p:nvSpPr>
          <p:spPr>
            <a:xfrm>
              <a:off x="3951875" y="3269325"/>
              <a:ext cx="338925" cy="129025"/>
            </a:xfrm>
            <a:custGeom>
              <a:avLst/>
              <a:gdLst/>
              <a:ahLst/>
              <a:cxnLst/>
              <a:rect l="l" t="t" r="r" b="b"/>
              <a:pathLst>
                <a:path w="13557" h="5161" extrusionOk="0">
                  <a:moveTo>
                    <a:pt x="214" y="1"/>
                  </a:moveTo>
                  <a:cubicBezTo>
                    <a:pt x="0" y="1353"/>
                    <a:pt x="36" y="2527"/>
                    <a:pt x="427" y="3274"/>
                  </a:cubicBezTo>
                  <a:lnTo>
                    <a:pt x="3096" y="4733"/>
                  </a:lnTo>
                  <a:cubicBezTo>
                    <a:pt x="3416" y="4911"/>
                    <a:pt x="3807" y="4982"/>
                    <a:pt x="4163" y="4911"/>
                  </a:cubicBezTo>
                  <a:lnTo>
                    <a:pt x="13556" y="819"/>
                  </a:lnTo>
                  <a:lnTo>
                    <a:pt x="4270" y="4875"/>
                  </a:lnTo>
                  <a:cubicBezTo>
                    <a:pt x="3594" y="5160"/>
                    <a:pt x="2918" y="3986"/>
                    <a:pt x="2847" y="1709"/>
                  </a:cubicBezTo>
                  <a:cubicBezTo>
                    <a:pt x="2811" y="926"/>
                    <a:pt x="996" y="72"/>
                    <a:pt x="214" y="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34;p35"/>
            <p:cNvSpPr/>
            <p:nvPr/>
          </p:nvSpPr>
          <p:spPr>
            <a:xfrm>
              <a:off x="4456225" y="2775650"/>
              <a:ext cx="627150" cy="401200"/>
            </a:xfrm>
            <a:custGeom>
              <a:avLst/>
              <a:gdLst/>
              <a:ahLst/>
              <a:cxnLst/>
              <a:rect l="l" t="t" r="r" b="b"/>
              <a:pathLst>
                <a:path w="25086" h="16048" extrusionOk="0">
                  <a:moveTo>
                    <a:pt x="23057" y="12561"/>
                  </a:moveTo>
                  <a:cubicBezTo>
                    <a:pt x="21420" y="10853"/>
                    <a:pt x="9287" y="2883"/>
                    <a:pt x="4768" y="570"/>
                  </a:cubicBezTo>
                  <a:cubicBezTo>
                    <a:pt x="4341" y="321"/>
                    <a:pt x="3914" y="143"/>
                    <a:pt x="3452" y="72"/>
                  </a:cubicBezTo>
                  <a:cubicBezTo>
                    <a:pt x="2598" y="1"/>
                    <a:pt x="1032" y="1281"/>
                    <a:pt x="605" y="2100"/>
                  </a:cubicBezTo>
                  <a:cubicBezTo>
                    <a:pt x="321" y="2491"/>
                    <a:pt x="107" y="2954"/>
                    <a:pt x="1" y="3416"/>
                  </a:cubicBezTo>
                  <a:cubicBezTo>
                    <a:pt x="2456" y="5267"/>
                    <a:pt x="17933" y="14446"/>
                    <a:pt x="20851" y="15478"/>
                  </a:cubicBezTo>
                  <a:cubicBezTo>
                    <a:pt x="22310" y="16048"/>
                    <a:pt x="25085" y="14695"/>
                    <a:pt x="23057" y="12561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35;p35"/>
            <p:cNvSpPr/>
            <p:nvPr/>
          </p:nvSpPr>
          <p:spPr>
            <a:xfrm>
              <a:off x="5031750" y="3155475"/>
              <a:ext cx="36500" cy="45400"/>
            </a:xfrm>
            <a:custGeom>
              <a:avLst/>
              <a:gdLst/>
              <a:ahLst/>
              <a:cxnLst/>
              <a:rect l="l" t="t" r="r" b="b"/>
              <a:pathLst>
                <a:path w="1460" h="1816" extrusionOk="0">
                  <a:moveTo>
                    <a:pt x="1246" y="214"/>
                  </a:moveTo>
                  <a:cubicBezTo>
                    <a:pt x="1459" y="428"/>
                    <a:pt x="1424" y="890"/>
                    <a:pt x="1139" y="1281"/>
                  </a:cubicBezTo>
                  <a:cubicBezTo>
                    <a:pt x="819" y="1673"/>
                    <a:pt x="427" y="1815"/>
                    <a:pt x="214" y="1602"/>
                  </a:cubicBezTo>
                  <a:cubicBezTo>
                    <a:pt x="0" y="1424"/>
                    <a:pt x="36" y="926"/>
                    <a:pt x="321" y="570"/>
                  </a:cubicBezTo>
                  <a:cubicBezTo>
                    <a:pt x="641" y="178"/>
                    <a:pt x="1032" y="1"/>
                    <a:pt x="1246" y="214"/>
                  </a:cubicBezTo>
                  <a:close/>
                </a:path>
              </a:pathLst>
            </a:custGeom>
            <a:solidFill>
              <a:srgbClr val="E6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6;p35"/>
            <p:cNvSpPr/>
            <p:nvPr/>
          </p:nvSpPr>
          <p:spPr>
            <a:xfrm>
              <a:off x="5033525" y="3158150"/>
              <a:ext cx="26700" cy="32925"/>
            </a:xfrm>
            <a:custGeom>
              <a:avLst/>
              <a:gdLst/>
              <a:ahLst/>
              <a:cxnLst/>
              <a:rect l="l" t="t" r="r" b="b"/>
              <a:pathLst>
                <a:path w="1068" h="1317" extrusionOk="0">
                  <a:moveTo>
                    <a:pt x="890" y="36"/>
                  </a:moveTo>
                  <a:cubicBezTo>
                    <a:pt x="1068" y="214"/>
                    <a:pt x="997" y="570"/>
                    <a:pt x="783" y="890"/>
                  </a:cubicBezTo>
                  <a:cubicBezTo>
                    <a:pt x="534" y="1174"/>
                    <a:pt x="214" y="1317"/>
                    <a:pt x="36" y="1139"/>
                  </a:cubicBezTo>
                  <a:cubicBezTo>
                    <a:pt x="36" y="1139"/>
                    <a:pt x="1" y="1103"/>
                    <a:pt x="1" y="1103"/>
                  </a:cubicBezTo>
                  <a:cubicBezTo>
                    <a:pt x="36" y="854"/>
                    <a:pt x="107" y="641"/>
                    <a:pt x="250" y="463"/>
                  </a:cubicBezTo>
                  <a:cubicBezTo>
                    <a:pt x="392" y="214"/>
                    <a:pt x="605" y="71"/>
                    <a:pt x="854" y="0"/>
                  </a:cubicBezTo>
                  <a:close/>
                </a:path>
              </a:pathLst>
            </a:custGeom>
            <a:solidFill>
              <a:srgbClr val="B923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7;p35"/>
            <p:cNvSpPr/>
            <p:nvPr/>
          </p:nvSpPr>
          <p:spPr>
            <a:xfrm>
              <a:off x="4173350" y="2748975"/>
              <a:ext cx="166375" cy="78300"/>
            </a:xfrm>
            <a:custGeom>
              <a:avLst/>
              <a:gdLst/>
              <a:ahLst/>
              <a:cxnLst/>
              <a:rect l="l" t="t" r="r" b="b"/>
              <a:pathLst>
                <a:path w="6655" h="3132" extrusionOk="0">
                  <a:moveTo>
                    <a:pt x="6654" y="0"/>
                  </a:moveTo>
                  <a:lnTo>
                    <a:pt x="1" y="2171"/>
                  </a:lnTo>
                  <a:lnTo>
                    <a:pt x="1" y="2313"/>
                  </a:lnTo>
                  <a:lnTo>
                    <a:pt x="1388" y="3131"/>
                  </a:lnTo>
                  <a:lnTo>
                    <a:pt x="6654" y="285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8;p35"/>
            <p:cNvSpPr/>
            <p:nvPr/>
          </p:nvSpPr>
          <p:spPr>
            <a:xfrm>
              <a:off x="4173350" y="2722275"/>
              <a:ext cx="166375" cy="101425"/>
            </a:xfrm>
            <a:custGeom>
              <a:avLst/>
              <a:gdLst/>
              <a:ahLst/>
              <a:cxnLst/>
              <a:rect l="l" t="t" r="r" b="b"/>
              <a:pathLst>
                <a:path w="6655" h="4057" extrusionOk="0">
                  <a:moveTo>
                    <a:pt x="3844" y="1"/>
                  </a:moveTo>
                  <a:lnTo>
                    <a:pt x="1" y="3239"/>
                  </a:lnTo>
                  <a:lnTo>
                    <a:pt x="1388" y="4057"/>
                  </a:lnTo>
                  <a:lnTo>
                    <a:pt x="6654" y="1068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9;p35"/>
            <p:cNvSpPr/>
            <p:nvPr/>
          </p:nvSpPr>
          <p:spPr>
            <a:xfrm>
              <a:off x="4214275" y="2468775"/>
              <a:ext cx="145025" cy="257100"/>
            </a:xfrm>
            <a:custGeom>
              <a:avLst/>
              <a:gdLst/>
              <a:ahLst/>
              <a:cxnLst/>
              <a:rect l="l" t="t" r="r" b="b"/>
              <a:pathLst>
                <a:path w="5801" h="10284" extrusionOk="0">
                  <a:moveTo>
                    <a:pt x="1530" y="8753"/>
                  </a:moveTo>
                  <a:lnTo>
                    <a:pt x="1" y="71"/>
                  </a:lnTo>
                  <a:lnTo>
                    <a:pt x="72" y="0"/>
                  </a:lnTo>
                  <a:lnTo>
                    <a:pt x="2883" y="996"/>
                  </a:lnTo>
                  <a:cubicBezTo>
                    <a:pt x="3167" y="1103"/>
                    <a:pt x="3487" y="1210"/>
                    <a:pt x="3559" y="1495"/>
                  </a:cubicBezTo>
                  <a:lnTo>
                    <a:pt x="5800" y="9749"/>
                  </a:lnTo>
                  <a:cubicBezTo>
                    <a:pt x="5729" y="10034"/>
                    <a:pt x="5516" y="10247"/>
                    <a:pt x="5231" y="10283"/>
                  </a:cubicBezTo>
                  <a:close/>
                </a:path>
              </a:pathLst>
            </a:custGeom>
            <a:solidFill>
              <a:srgbClr val="AAA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40;p35"/>
            <p:cNvSpPr/>
            <p:nvPr/>
          </p:nvSpPr>
          <p:spPr>
            <a:xfrm>
              <a:off x="4214275" y="2471425"/>
              <a:ext cx="129900" cy="253550"/>
            </a:xfrm>
            <a:custGeom>
              <a:avLst/>
              <a:gdLst/>
              <a:ahLst/>
              <a:cxnLst/>
              <a:rect l="l" t="t" r="r" b="b"/>
              <a:pathLst>
                <a:path w="5196" h="10142" extrusionOk="0">
                  <a:moveTo>
                    <a:pt x="1" y="1"/>
                  </a:moveTo>
                  <a:lnTo>
                    <a:pt x="2633" y="1033"/>
                  </a:lnTo>
                  <a:cubicBezTo>
                    <a:pt x="2883" y="1140"/>
                    <a:pt x="3096" y="1389"/>
                    <a:pt x="3132" y="1673"/>
                  </a:cubicBezTo>
                  <a:lnTo>
                    <a:pt x="5195" y="10141"/>
                  </a:lnTo>
                  <a:lnTo>
                    <a:pt x="1530" y="8647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41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957" y="783"/>
                  </a:lnTo>
                  <a:cubicBezTo>
                    <a:pt x="2206" y="890"/>
                    <a:pt x="2420" y="1103"/>
                    <a:pt x="2455" y="1388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42;p35"/>
            <p:cNvSpPr/>
            <p:nvPr/>
          </p:nvSpPr>
          <p:spPr>
            <a:xfrm>
              <a:off x="4216950" y="2487450"/>
              <a:ext cx="109425" cy="230400"/>
            </a:xfrm>
            <a:custGeom>
              <a:avLst/>
              <a:gdLst/>
              <a:ahLst/>
              <a:cxnLst/>
              <a:rect l="l" t="t" r="r" b="b"/>
              <a:pathLst>
                <a:path w="4377" h="9216" extrusionOk="0">
                  <a:moveTo>
                    <a:pt x="0" y="0"/>
                  </a:moveTo>
                  <a:lnTo>
                    <a:pt x="1673" y="925"/>
                  </a:lnTo>
                  <a:cubicBezTo>
                    <a:pt x="1957" y="1032"/>
                    <a:pt x="2135" y="1281"/>
                    <a:pt x="2171" y="1566"/>
                  </a:cubicBezTo>
                  <a:lnTo>
                    <a:pt x="4377" y="9216"/>
                  </a:lnTo>
                  <a:lnTo>
                    <a:pt x="1423" y="8006"/>
                  </a:ln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43;p35"/>
            <p:cNvSpPr/>
            <p:nvPr/>
          </p:nvSpPr>
          <p:spPr>
            <a:xfrm>
              <a:off x="4503375" y="2797000"/>
              <a:ext cx="328250" cy="204625"/>
            </a:xfrm>
            <a:custGeom>
              <a:avLst/>
              <a:gdLst/>
              <a:ahLst/>
              <a:cxnLst/>
              <a:rect l="l" t="t" r="r" b="b"/>
              <a:pathLst>
                <a:path w="13130" h="8185" extrusionOk="0">
                  <a:moveTo>
                    <a:pt x="0" y="2100"/>
                  </a:moveTo>
                  <a:lnTo>
                    <a:pt x="10675" y="8184"/>
                  </a:lnTo>
                  <a:cubicBezTo>
                    <a:pt x="11030" y="7081"/>
                    <a:pt x="12596" y="6405"/>
                    <a:pt x="13130" y="6369"/>
                  </a:cubicBezTo>
                  <a:lnTo>
                    <a:pt x="2669" y="1"/>
                  </a:lnTo>
                  <a:cubicBezTo>
                    <a:pt x="1744" y="178"/>
                    <a:pt x="498" y="1246"/>
                    <a:pt x="36" y="2029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44;p35"/>
            <p:cNvSpPr/>
            <p:nvPr/>
          </p:nvSpPr>
          <p:spPr>
            <a:xfrm>
              <a:off x="4501600" y="2793450"/>
              <a:ext cx="329150" cy="203725"/>
            </a:xfrm>
            <a:custGeom>
              <a:avLst/>
              <a:gdLst/>
              <a:ahLst/>
              <a:cxnLst/>
              <a:rect l="l" t="t" r="r" b="b"/>
              <a:pathLst>
                <a:path w="13166" h="8149" extrusionOk="0">
                  <a:moveTo>
                    <a:pt x="0" y="2064"/>
                  </a:moveTo>
                  <a:lnTo>
                    <a:pt x="10674" y="8148"/>
                  </a:lnTo>
                  <a:cubicBezTo>
                    <a:pt x="11066" y="7045"/>
                    <a:pt x="12631" y="6369"/>
                    <a:pt x="13165" y="6334"/>
                  </a:cubicBezTo>
                  <a:lnTo>
                    <a:pt x="2704" y="0"/>
                  </a:lnTo>
                  <a:cubicBezTo>
                    <a:pt x="1744" y="143"/>
                    <a:pt x="498" y="1210"/>
                    <a:pt x="71" y="2028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45;p35"/>
            <p:cNvSpPr/>
            <p:nvPr/>
          </p:nvSpPr>
          <p:spPr>
            <a:xfrm>
              <a:off x="4686600" y="30896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4"/>
                  </a:moveTo>
                  <a:lnTo>
                    <a:pt x="4626" y="2954"/>
                  </a:lnTo>
                  <a:cubicBezTo>
                    <a:pt x="4733" y="2847"/>
                    <a:pt x="4733" y="2634"/>
                    <a:pt x="4591" y="2527"/>
                  </a:cubicBezTo>
                  <a:lnTo>
                    <a:pt x="677" y="214"/>
                  </a:lnTo>
                  <a:cubicBezTo>
                    <a:pt x="321" y="1"/>
                    <a:pt x="1" y="570"/>
                    <a:pt x="357" y="783"/>
                  </a:cubicBezTo>
                  <a:lnTo>
                    <a:pt x="4235" y="3132"/>
                  </a:lnTo>
                  <a:cubicBezTo>
                    <a:pt x="4377" y="3203"/>
                    <a:pt x="4520" y="3132"/>
                    <a:pt x="4626" y="2954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6;p35"/>
            <p:cNvSpPr/>
            <p:nvPr/>
          </p:nvSpPr>
          <p:spPr>
            <a:xfrm>
              <a:off x="4790675" y="3152800"/>
              <a:ext cx="100550" cy="66750"/>
            </a:xfrm>
            <a:custGeom>
              <a:avLst/>
              <a:gdLst/>
              <a:ahLst/>
              <a:cxnLst/>
              <a:rect l="l" t="t" r="r" b="b"/>
              <a:pathLst>
                <a:path w="4022" h="2670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7"/>
                    <a:pt x="3915" y="2171"/>
                  </a:cubicBezTo>
                  <a:lnTo>
                    <a:pt x="357" y="72"/>
                  </a:lnTo>
                  <a:cubicBezTo>
                    <a:pt x="286" y="1"/>
                    <a:pt x="143" y="72"/>
                    <a:pt x="72" y="179"/>
                  </a:cubicBezTo>
                  <a:lnTo>
                    <a:pt x="72" y="179"/>
                  </a:lnTo>
                  <a:cubicBezTo>
                    <a:pt x="1" y="321"/>
                    <a:pt x="1" y="463"/>
                    <a:pt x="108" y="535"/>
                  </a:cubicBezTo>
                  <a:lnTo>
                    <a:pt x="3630" y="2634"/>
                  </a:lnTo>
                  <a:cubicBezTo>
                    <a:pt x="3737" y="2669"/>
                    <a:pt x="3844" y="2634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7;p35"/>
            <p:cNvSpPr/>
            <p:nvPr/>
          </p:nvSpPr>
          <p:spPr>
            <a:xfrm>
              <a:off x="4911650" y="2946450"/>
              <a:ext cx="118350" cy="80075"/>
            </a:xfrm>
            <a:custGeom>
              <a:avLst/>
              <a:gdLst/>
              <a:ahLst/>
              <a:cxnLst/>
              <a:rect l="l" t="t" r="r" b="b"/>
              <a:pathLst>
                <a:path w="4734" h="3203" extrusionOk="0">
                  <a:moveTo>
                    <a:pt x="4626" y="2953"/>
                  </a:moveTo>
                  <a:lnTo>
                    <a:pt x="4626" y="2953"/>
                  </a:lnTo>
                  <a:cubicBezTo>
                    <a:pt x="4733" y="2847"/>
                    <a:pt x="4733" y="2669"/>
                    <a:pt x="4591" y="2526"/>
                  </a:cubicBezTo>
                  <a:lnTo>
                    <a:pt x="677" y="214"/>
                  </a:lnTo>
                  <a:cubicBezTo>
                    <a:pt x="321" y="0"/>
                    <a:pt x="1" y="569"/>
                    <a:pt x="357" y="783"/>
                  </a:cubicBezTo>
                  <a:lnTo>
                    <a:pt x="4235" y="3131"/>
                  </a:lnTo>
                  <a:cubicBezTo>
                    <a:pt x="4377" y="3202"/>
                    <a:pt x="4520" y="3131"/>
                    <a:pt x="4626" y="2953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8;p35"/>
            <p:cNvSpPr/>
            <p:nvPr/>
          </p:nvSpPr>
          <p:spPr>
            <a:xfrm>
              <a:off x="5015725" y="3009600"/>
              <a:ext cx="100550" cy="67625"/>
            </a:xfrm>
            <a:custGeom>
              <a:avLst/>
              <a:gdLst/>
              <a:ahLst/>
              <a:cxnLst/>
              <a:rect l="l" t="t" r="r" b="b"/>
              <a:pathLst>
                <a:path w="4022" h="2705" extrusionOk="0">
                  <a:moveTo>
                    <a:pt x="3915" y="2491"/>
                  </a:moveTo>
                  <a:lnTo>
                    <a:pt x="3915" y="2491"/>
                  </a:lnTo>
                  <a:cubicBezTo>
                    <a:pt x="4022" y="2349"/>
                    <a:pt x="3986" y="2206"/>
                    <a:pt x="3915" y="2171"/>
                  </a:cubicBezTo>
                  <a:lnTo>
                    <a:pt x="357" y="71"/>
                  </a:lnTo>
                  <a:cubicBezTo>
                    <a:pt x="286" y="0"/>
                    <a:pt x="143" y="71"/>
                    <a:pt x="72" y="178"/>
                  </a:cubicBezTo>
                  <a:lnTo>
                    <a:pt x="72" y="178"/>
                  </a:lnTo>
                  <a:cubicBezTo>
                    <a:pt x="1" y="321"/>
                    <a:pt x="1" y="463"/>
                    <a:pt x="72" y="534"/>
                  </a:cubicBezTo>
                  <a:lnTo>
                    <a:pt x="3595" y="2633"/>
                  </a:lnTo>
                  <a:cubicBezTo>
                    <a:pt x="3701" y="2704"/>
                    <a:pt x="3844" y="2633"/>
                    <a:pt x="3915" y="2491"/>
                  </a:cubicBezTo>
                  <a:close/>
                </a:path>
              </a:pathLst>
            </a:custGeom>
            <a:solidFill>
              <a:srgbClr val="8C89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9;p35"/>
            <p:cNvSpPr/>
            <p:nvPr/>
          </p:nvSpPr>
          <p:spPr>
            <a:xfrm>
              <a:off x="4780000" y="3051400"/>
              <a:ext cx="144150" cy="115675"/>
            </a:xfrm>
            <a:custGeom>
              <a:avLst/>
              <a:gdLst/>
              <a:ahLst/>
              <a:cxnLst/>
              <a:rect l="l" t="t" r="r" b="b"/>
              <a:pathLst>
                <a:path w="5766" h="4627" extrusionOk="0">
                  <a:moveTo>
                    <a:pt x="321" y="1"/>
                  </a:moveTo>
                  <a:lnTo>
                    <a:pt x="321" y="321"/>
                  </a:lnTo>
                  <a:cubicBezTo>
                    <a:pt x="321" y="416"/>
                    <a:pt x="321" y="515"/>
                    <a:pt x="321" y="641"/>
                  </a:cubicBezTo>
                  <a:cubicBezTo>
                    <a:pt x="321" y="748"/>
                    <a:pt x="357" y="890"/>
                    <a:pt x="392" y="1032"/>
                  </a:cubicBezTo>
                  <a:lnTo>
                    <a:pt x="321" y="961"/>
                  </a:lnTo>
                  <a:lnTo>
                    <a:pt x="321" y="1032"/>
                  </a:lnTo>
                  <a:lnTo>
                    <a:pt x="214" y="961"/>
                  </a:lnTo>
                  <a:cubicBezTo>
                    <a:pt x="214" y="855"/>
                    <a:pt x="250" y="748"/>
                    <a:pt x="250" y="641"/>
                  </a:cubicBezTo>
                  <a:cubicBezTo>
                    <a:pt x="250" y="534"/>
                    <a:pt x="286" y="463"/>
                    <a:pt x="321" y="392"/>
                  </a:cubicBezTo>
                  <a:lnTo>
                    <a:pt x="286" y="72"/>
                  </a:lnTo>
                  <a:lnTo>
                    <a:pt x="214" y="36"/>
                  </a:lnTo>
                  <a:cubicBezTo>
                    <a:pt x="108" y="214"/>
                    <a:pt x="72" y="392"/>
                    <a:pt x="37" y="605"/>
                  </a:cubicBezTo>
                  <a:cubicBezTo>
                    <a:pt x="1" y="819"/>
                    <a:pt x="1" y="1032"/>
                    <a:pt x="37" y="1282"/>
                  </a:cubicBezTo>
                  <a:lnTo>
                    <a:pt x="214" y="1388"/>
                  </a:lnTo>
                  <a:lnTo>
                    <a:pt x="214" y="1139"/>
                  </a:lnTo>
                  <a:lnTo>
                    <a:pt x="321" y="1175"/>
                  </a:lnTo>
                  <a:lnTo>
                    <a:pt x="321" y="1139"/>
                  </a:lnTo>
                  <a:lnTo>
                    <a:pt x="428" y="1210"/>
                  </a:lnTo>
                  <a:cubicBezTo>
                    <a:pt x="464" y="1317"/>
                    <a:pt x="499" y="1424"/>
                    <a:pt x="535" y="1495"/>
                  </a:cubicBezTo>
                  <a:lnTo>
                    <a:pt x="713" y="1637"/>
                  </a:lnTo>
                  <a:cubicBezTo>
                    <a:pt x="641" y="1353"/>
                    <a:pt x="570" y="1104"/>
                    <a:pt x="535" y="819"/>
                  </a:cubicBezTo>
                  <a:cubicBezTo>
                    <a:pt x="499" y="605"/>
                    <a:pt x="499" y="356"/>
                    <a:pt x="535" y="143"/>
                  </a:cubicBezTo>
                  <a:lnTo>
                    <a:pt x="321" y="1"/>
                  </a:lnTo>
                  <a:close/>
                  <a:moveTo>
                    <a:pt x="855" y="356"/>
                  </a:moveTo>
                  <a:cubicBezTo>
                    <a:pt x="784" y="534"/>
                    <a:pt x="784" y="748"/>
                    <a:pt x="784" y="961"/>
                  </a:cubicBezTo>
                  <a:cubicBezTo>
                    <a:pt x="784" y="1210"/>
                    <a:pt x="819" y="1459"/>
                    <a:pt x="855" y="1708"/>
                  </a:cubicBezTo>
                  <a:lnTo>
                    <a:pt x="1068" y="1851"/>
                  </a:lnTo>
                  <a:cubicBezTo>
                    <a:pt x="997" y="1602"/>
                    <a:pt x="997" y="1353"/>
                    <a:pt x="997" y="1104"/>
                  </a:cubicBezTo>
                  <a:cubicBezTo>
                    <a:pt x="997" y="890"/>
                    <a:pt x="997" y="677"/>
                    <a:pt x="1068" y="463"/>
                  </a:cubicBezTo>
                  <a:lnTo>
                    <a:pt x="855" y="356"/>
                  </a:lnTo>
                  <a:close/>
                  <a:moveTo>
                    <a:pt x="1282" y="570"/>
                  </a:moveTo>
                  <a:cubicBezTo>
                    <a:pt x="1211" y="783"/>
                    <a:pt x="1175" y="997"/>
                    <a:pt x="1175" y="1210"/>
                  </a:cubicBezTo>
                  <a:cubicBezTo>
                    <a:pt x="1175" y="1459"/>
                    <a:pt x="1211" y="1708"/>
                    <a:pt x="1282" y="1958"/>
                  </a:cubicBezTo>
                  <a:lnTo>
                    <a:pt x="1460" y="2064"/>
                  </a:lnTo>
                  <a:cubicBezTo>
                    <a:pt x="1460" y="1958"/>
                    <a:pt x="1389" y="1815"/>
                    <a:pt x="1389" y="1708"/>
                  </a:cubicBezTo>
                  <a:cubicBezTo>
                    <a:pt x="1389" y="1602"/>
                    <a:pt x="1389" y="1495"/>
                    <a:pt x="1389" y="1388"/>
                  </a:cubicBezTo>
                  <a:lnTo>
                    <a:pt x="1460" y="1424"/>
                  </a:lnTo>
                  <a:lnTo>
                    <a:pt x="1495" y="1459"/>
                  </a:lnTo>
                  <a:lnTo>
                    <a:pt x="1531" y="1459"/>
                  </a:lnTo>
                  <a:cubicBezTo>
                    <a:pt x="1567" y="1459"/>
                    <a:pt x="1567" y="1495"/>
                    <a:pt x="1567" y="1531"/>
                  </a:cubicBezTo>
                  <a:cubicBezTo>
                    <a:pt x="1602" y="1566"/>
                    <a:pt x="1602" y="1602"/>
                    <a:pt x="1602" y="1637"/>
                  </a:cubicBezTo>
                  <a:cubicBezTo>
                    <a:pt x="1638" y="1780"/>
                    <a:pt x="1638" y="1922"/>
                    <a:pt x="1673" y="2029"/>
                  </a:cubicBezTo>
                  <a:cubicBezTo>
                    <a:pt x="1673" y="2100"/>
                    <a:pt x="1673" y="2135"/>
                    <a:pt x="1709" y="2207"/>
                  </a:cubicBezTo>
                  <a:lnTo>
                    <a:pt x="1922" y="2313"/>
                  </a:lnTo>
                  <a:cubicBezTo>
                    <a:pt x="1887" y="2207"/>
                    <a:pt x="1851" y="2100"/>
                    <a:pt x="1851" y="1993"/>
                  </a:cubicBezTo>
                  <a:cubicBezTo>
                    <a:pt x="1816" y="1815"/>
                    <a:pt x="1780" y="1673"/>
                    <a:pt x="1780" y="1602"/>
                  </a:cubicBezTo>
                  <a:cubicBezTo>
                    <a:pt x="1780" y="1566"/>
                    <a:pt x="1744" y="1495"/>
                    <a:pt x="1673" y="1459"/>
                  </a:cubicBezTo>
                  <a:lnTo>
                    <a:pt x="1673" y="1459"/>
                  </a:lnTo>
                  <a:cubicBezTo>
                    <a:pt x="1694" y="1470"/>
                    <a:pt x="1712" y="1474"/>
                    <a:pt x="1727" y="1474"/>
                  </a:cubicBezTo>
                  <a:cubicBezTo>
                    <a:pt x="1762" y="1474"/>
                    <a:pt x="1780" y="1449"/>
                    <a:pt x="1780" y="1424"/>
                  </a:cubicBezTo>
                  <a:cubicBezTo>
                    <a:pt x="1816" y="1388"/>
                    <a:pt x="1816" y="1317"/>
                    <a:pt x="1816" y="1282"/>
                  </a:cubicBezTo>
                  <a:cubicBezTo>
                    <a:pt x="1851" y="1210"/>
                    <a:pt x="1851" y="1139"/>
                    <a:pt x="1816" y="1068"/>
                  </a:cubicBezTo>
                  <a:cubicBezTo>
                    <a:pt x="1816" y="1032"/>
                    <a:pt x="1816" y="961"/>
                    <a:pt x="1780" y="926"/>
                  </a:cubicBezTo>
                  <a:cubicBezTo>
                    <a:pt x="1744" y="890"/>
                    <a:pt x="1709" y="819"/>
                    <a:pt x="1638" y="783"/>
                  </a:cubicBezTo>
                  <a:lnTo>
                    <a:pt x="1531" y="712"/>
                  </a:lnTo>
                  <a:lnTo>
                    <a:pt x="1531" y="890"/>
                  </a:lnTo>
                  <a:cubicBezTo>
                    <a:pt x="1567" y="890"/>
                    <a:pt x="1567" y="926"/>
                    <a:pt x="1602" y="961"/>
                  </a:cubicBezTo>
                  <a:cubicBezTo>
                    <a:pt x="1602" y="1032"/>
                    <a:pt x="1602" y="1068"/>
                    <a:pt x="1602" y="1104"/>
                  </a:cubicBezTo>
                  <a:cubicBezTo>
                    <a:pt x="1602" y="1139"/>
                    <a:pt x="1602" y="1210"/>
                    <a:pt x="1567" y="1246"/>
                  </a:cubicBezTo>
                  <a:cubicBezTo>
                    <a:pt x="1567" y="1246"/>
                    <a:pt x="1567" y="1282"/>
                    <a:pt x="1531" y="1282"/>
                  </a:cubicBezTo>
                  <a:lnTo>
                    <a:pt x="1495" y="1282"/>
                  </a:lnTo>
                  <a:lnTo>
                    <a:pt x="1424" y="1210"/>
                  </a:lnTo>
                  <a:lnTo>
                    <a:pt x="1424" y="1032"/>
                  </a:lnTo>
                  <a:cubicBezTo>
                    <a:pt x="1424" y="961"/>
                    <a:pt x="1424" y="890"/>
                    <a:pt x="1460" y="855"/>
                  </a:cubicBezTo>
                  <a:lnTo>
                    <a:pt x="1495" y="890"/>
                  </a:lnTo>
                  <a:lnTo>
                    <a:pt x="1495" y="712"/>
                  </a:lnTo>
                  <a:lnTo>
                    <a:pt x="1282" y="570"/>
                  </a:lnTo>
                  <a:close/>
                  <a:moveTo>
                    <a:pt x="2349" y="1210"/>
                  </a:moveTo>
                  <a:cubicBezTo>
                    <a:pt x="2278" y="1424"/>
                    <a:pt x="2278" y="1637"/>
                    <a:pt x="2278" y="1851"/>
                  </a:cubicBezTo>
                  <a:cubicBezTo>
                    <a:pt x="2278" y="2100"/>
                    <a:pt x="2314" y="2349"/>
                    <a:pt x="2349" y="2598"/>
                  </a:cubicBezTo>
                  <a:lnTo>
                    <a:pt x="2598" y="2705"/>
                  </a:lnTo>
                  <a:cubicBezTo>
                    <a:pt x="2563" y="2598"/>
                    <a:pt x="2527" y="2456"/>
                    <a:pt x="2527" y="2349"/>
                  </a:cubicBezTo>
                  <a:cubicBezTo>
                    <a:pt x="2492" y="2242"/>
                    <a:pt x="2492" y="2135"/>
                    <a:pt x="2492" y="2029"/>
                  </a:cubicBezTo>
                  <a:lnTo>
                    <a:pt x="2492" y="2029"/>
                  </a:lnTo>
                  <a:lnTo>
                    <a:pt x="2741" y="2171"/>
                  </a:lnTo>
                  <a:lnTo>
                    <a:pt x="2741" y="1993"/>
                  </a:lnTo>
                  <a:lnTo>
                    <a:pt x="2492" y="1851"/>
                  </a:lnTo>
                  <a:lnTo>
                    <a:pt x="2492" y="1673"/>
                  </a:lnTo>
                  <a:cubicBezTo>
                    <a:pt x="2492" y="1602"/>
                    <a:pt x="2527" y="1566"/>
                    <a:pt x="2527" y="1495"/>
                  </a:cubicBezTo>
                  <a:lnTo>
                    <a:pt x="2776" y="1637"/>
                  </a:lnTo>
                  <a:cubicBezTo>
                    <a:pt x="2776" y="1602"/>
                    <a:pt x="2812" y="1531"/>
                    <a:pt x="2812" y="1495"/>
                  </a:cubicBezTo>
                  <a:lnTo>
                    <a:pt x="2349" y="1210"/>
                  </a:lnTo>
                  <a:close/>
                  <a:moveTo>
                    <a:pt x="3915" y="2313"/>
                  </a:moveTo>
                  <a:lnTo>
                    <a:pt x="3986" y="2349"/>
                  </a:lnTo>
                  <a:lnTo>
                    <a:pt x="3986" y="2385"/>
                  </a:lnTo>
                  <a:cubicBezTo>
                    <a:pt x="4057" y="2385"/>
                    <a:pt x="4093" y="2420"/>
                    <a:pt x="4093" y="2456"/>
                  </a:cubicBezTo>
                  <a:cubicBezTo>
                    <a:pt x="4093" y="2491"/>
                    <a:pt x="4093" y="2562"/>
                    <a:pt x="4093" y="2598"/>
                  </a:cubicBezTo>
                  <a:cubicBezTo>
                    <a:pt x="4093" y="2634"/>
                    <a:pt x="4057" y="2669"/>
                    <a:pt x="4057" y="2740"/>
                  </a:cubicBezTo>
                  <a:cubicBezTo>
                    <a:pt x="4057" y="2776"/>
                    <a:pt x="4022" y="2776"/>
                    <a:pt x="4022" y="2776"/>
                  </a:cubicBezTo>
                  <a:lnTo>
                    <a:pt x="3986" y="2776"/>
                  </a:lnTo>
                  <a:lnTo>
                    <a:pt x="3986" y="2740"/>
                  </a:lnTo>
                  <a:cubicBezTo>
                    <a:pt x="3950" y="2740"/>
                    <a:pt x="3915" y="2705"/>
                    <a:pt x="3879" y="2705"/>
                  </a:cubicBezTo>
                  <a:cubicBezTo>
                    <a:pt x="3879" y="2634"/>
                    <a:pt x="3879" y="2562"/>
                    <a:pt x="3879" y="2527"/>
                  </a:cubicBezTo>
                  <a:cubicBezTo>
                    <a:pt x="3879" y="2456"/>
                    <a:pt x="3915" y="2385"/>
                    <a:pt x="3915" y="2313"/>
                  </a:cubicBezTo>
                  <a:close/>
                  <a:moveTo>
                    <a:pt x="3168" y="1886"/>
                  </a:moveTo>
                  <a:lnTo>
                    <a:pt x="3168" y="1922"/>
                  </a:lnTo>
                  <a:cubicBezTo>
                    <a:pt x="3185" y="1904"/>
                    <a:pt x="3194" y="1895"/>
                    <a:pt x="3203" y="1895"/>
                  </a:cubicBezTo>
                  <a:cubicBezTo>
                    <a:pt x="3212" y="1895"/>
                    <a:pt x="3221" y="1904"/>
                    <a:pt x="3239" y="1922"/>
                  </a:cubicBezTo>
                  <a:cubicBezTo>
                    <a:pt x="3239" y="1922"/>
                    <a:pt x="3274" y="1958"/>
                    <a:pt x="3274" y="1993"/>
                  </a:cubicBezTo>
                  <a:cubicBezTo>
                    <a:pt x="3274" y="2029"/>
                    <a:pt x="3274" y="2064"/>
                    <a:pt x="3274" y="2135"/>
                  </a:cubicBezTo>
                  <a:cubicBezTo>
                    <a:pt x="3274" y="2242"/>
                    <a:pt x="3274" y="2349"/>
                    <a:pt x="3274" y="2420"/>
                  </a:cubicBezTo>
                  <a:cubicBezTo>
                    <a:pt x="3274" y="2527"/>
                    <a:pt x="3274" y="2669"/>
                    <a:pt x="3274" y="2776"/>
                  </a:cubicBezTo>
                  <a:cubicBezTo>
                    <a:pt x="3274" y="2812"/>
                    <a:pt x="3274" y="2883"/>
                    <a:pt x="3274" y="2954"/>
                  </a:cubicBezTo>
                  <a:lnTo>
                    <a:pt x="3239" y="2954"/>
                  </a:lnTo>
                  <a:lnTo>
                    <a:pt x="3168" y="2918"/>
                  </a:lnTo>
                  <a:lnTo>
                    <a:pt x="3168" y="2883"/>
                  </a:lnTo>
                  <a:cubicBezTo>
                    <a:pt x="3132" y="2883"/>
                    <a:pt x="3132" y="2847"/>
                    <a:pt x="3132" y="2847"/>
                  </a:cubicBezTo>
                  <a:cubicBezTo>
                    <a:pt x="3096" y="2776"/>
                    <a:pt x="3061" y="2705"/>
                    <a:pt x="3061" y="2634"/>
                  </a:cubicBezTo>
                  <a:cubicBezTo>
                    <a:pt x="3061" y="2527"/>
                    <a:pt x="3061" y="2420"/>
                    <a:pt x="3061" y="2313"/>
                  </a:cubicBezTo>
                  <a:cubicBezTo>
                    <a:pt x="3061" y="2207"/>
                    <a:pt x="3096" y="2100"/>
                    <a:pt x="3096" y="1993"/>
                  </a:cubicBezTo>
                  <a:cubicBezTo>
                    <a:pt x="3096" y="1958"/>
                    <a:pt x="3096" y="1922"/>
                    <a:pt x="3132" y="1886"/>
                  </a:cubicBezTo>
                  <a:close/>
                  <a:moveTo>
                    <a:pt x="2990" y="1673"/>
                  </a:moveTo>
                  <a:cubicBezTo>
                    <a:pt x="2919" y="1708"/>
                    <a:pt x="2883" y="1780"/>
                    <a:pt x="2883" y="1886"/>
                  </a:cubicBezTo>
                  <a:cubicBezTo>
                    <a:pt x="2847" y="1993"/>
                    <a:pt x="2847" y="2100"/>
                    <a:pt x="2883" y="2207"/>
                  </a:cubicBezTo>
                  <a:cubicBezTo>
                    <a:pt x="2847" y="2278"/>
                    <a:pt x="2847" y="2420"/>
                    <a:pt x="2883" y="2527"/>
                  </a:cubicBezTo>
                  <a:cubicBezTo>
                    <a:pt x="2883" y="2634"/>
                    <a:pt x="2919" y="2776"/>
                    <a:pt x="2990" y="2883"/>
                  </a:cubicBezTo>
                  <a:cubicBezTo>
                    <a:pt x="3025" y="2954"/>
                    <a:pt x="3096" y="3025"/>
                    <a:pt x="3168" y="3096"/>
                  </a:cubicBezTo>
                  <a:lnTo>
                    <a:pt x="3203" y="3132"/>
                  </a:lnTo>
                  <a:cubicBezTo>
                    <a:pt x="3203" y="3132"/>
                    <a:pt x="3239" y="3167"/>
                    <a:pt x="3274" y="3203"/>
                  </a:cubicBezTo>
                  <a:cubicBezTo>
                    <a:pt x="3328" y="3221"/>
                    <a:pt x="3372" y="3230"/>
                    <a:pt x="3408" y="3230"/>
                  </a:cubicBezTo>
                  <a:cubicBezTo>
                    <a:pt x="3443" y="3230"/>
                    <a:pt x="3470" y="3221"/>
                    <a:pt x="3488" y="3203"/>
                  </a:cubicBezTo>
                  <a:cubicBezTo>
                    <a:pt x="3488" y="3096"/>
                    <a:pt x="3488" y="2989"/>
                    <a:pt x="3488" y="2883"/>
                  </a:cubicBezTo>
                  <a:cubicBezTo>
                    <a:pt x="3452" y="2776"/>
                    <a:pt x="3452" y="2669"/>
                    <a:pt x="3488" y="2562"/>
                  </a:cubicBezTo>
                  <a:cubicBezTo>
                    <a:pt x="3452" y="2491"/>
                    <a:pt x="3452" y="2385"/>
                    <a:pt x="3488" y="2278"/>
                  </a:cubicBezTo>
                  <a:cubicBezTo>
                    <a:pt x="3488" y="2171"/>
                    <a:pt x="3488" y="2064"/>
                    <a:pt x="3488" y="1993"/>
                  </a:cubicBezTo>
                  <a:cubicBezTo>
                    <a:pt x="3417" y="1886"/>
                    <a:pt x="3346" y="1815"/>
                    <a:pt x="3274" y="1780"/>
                  </a:cubicBezTo>
                  <a:lnTo>
                    <a:pt x="3168" y="1708"/>
                  </a:lnTo>
                  <a:lnTo>
                    <a:pt x="3168" y="1673"/>
                  </a:lnTo>
                  <a:close/>
                  <a:moveTo>
                    <a:pt x="3737" y="2064"/>
                  </a:moveTo>
                  <a:cubicBezTo>
                    <a:pt x="3666" y="2278"/>
                    <a:pt x="3630" y="2456"/>
                    <a:pt x="3630" y="2705"/>
                  </a:cubicBezTo>
                  <a:cubicBezTo>
                    <a:pt x="3630" y="2954"/>
                    <a:pt x="3666" y="3203"/>
                    <a:pt x="3737" y="3416"/>
                  </a:cubicBezTo>
                  <a:lnTo>
                    <a:pt x="3950" y="3559"/>
                  </a:lnTo>
                  <a:cubicBezTo>
                    <a:pt x="3915" y="3452"/>
                    <a:pt x="3879" y="3310"/>
                    <a:pt x="3879" y="3203"/>
                  </a:cubicBezTo>
                  <a:lnTo>
                    <a:pt x="3879" y="2847"/>
                  </a:lnTo>
                  <a:lnTo>
                    <a:pt x="3950" y="2883"/>
                  </a:lnTo>
                  <a:lnTo>
                    <a:pt x="3986" y="2918"/>
                  </a:lnTo>
                  <a:lnTo>
                    <a:pt x="3986" y="2954"/>
                  </a:lnTo>
                  <a:lnTo>
                    <a:pt x="4022" y="2954"/>
                  </a:lnTo>
                  <a:cubicBezTo>
                    <a:pt x="4057" y="2954"/>
                    <a:pt x="4057" y="2989"/>
                    <a:pt x="4057" y="2989"/>
                  </a:cubicBezTo>
                  <a:cubicBezTo>
                    <a:pt x="4093" y="3061"/>
                    <a:pt x="4093" y="3096"/>
                    <a:pt x="4093" y="3132"/>
                  </a:cubicBezTo>
                  <a:cubicBezTo>
                    <a:pt x="4093" y="3274"/>
                    <a:pt x="4128" y="3416"/>
                    <a:pt x="4164" y="3523"/>
                  </a:cubicBezTo>
                  <a:cubicBezTo>
                    <a:pt x="4199" y="3630"/>
                    <a:pt x="4199" y="3701"/>
                    <a:pt x="4199" y="3701"/>
                  </a:cubicBezTo>
                  <a:lnTo>
                    <a:pt x="4413" y="3808"/>
                  </a:lnTo>
                  <a:cubicBezTo>
                    <a:pt x="4377" y="3701"/>
                    <a:pt x="4342" y="3594"/>
                    <a:pt x="4342" y="3488"/>
                  </a:cubicBezTo>
                  <a:cubicBezTo>
                    <a:pt x="4306" y="3345"/>
                    <a:pt x="4306" y="3238"/>
                    <a:pt x="4271" y="3096"/>
                  </a:cubicBezTo>
                  <a:cubicBezTo>
                    <a:pt x="4271" y="3061"/>
                    <a:pt x="4235" y="2989"/>
                    <a:pt x="4164" y="2954"/>
                  </a:cubicBezTo>
                  <a:cubicBezTo>
                    <a:pt x="4199" y="2954"/>
                    <a:pt x="4235" y="2954"/>
                    <a:pt x="4271" y="2918"/>
                  </a:cubicBezTo>
                  <a:cubicBezTo>
                    <a:pt x="4306" y="2883"/>
                    <a:pt x="4306" y="2812"/>
                    <a:pt x="4306" y="2740"/>
                  </a:cubicBezTo>
                  <a:cubicBezTo>
                    <a:pt x="4306" y="2705"/>
                    <a:pt x="4306" y="2634"/>
                    <a:pt x="4306" y="2562"/>
                  </a:cubicBezTo>
                  <a:cubicBezTo>
                    <a:pt x="4306" y="2527"/>
                    <a:pt x="4306" y="2456"/>
                    <a:pt x="4271" y="2420"/>
                  </a:cubicBezTo>
                  <a:cubicBezTo>
                    <a:pt x="4235" y="2349"/>
                    <a:pt x="4199" y="2313"/>
                    <a:pt x="4128" y="2278"/>
                  </a:cubicBezTo>
                  <a:lnTo>
                    <a:pt x="3986" y="2207"/>
                  </a:lnTo>
                  <a:lnTo>
                    <a:pt x="3950" y="2207"/>
                  </a:lnTo>
                  <a:lnTo>
                    <a:pt x="3737" y="2064"/>
                  </a:lnTo>
                  <a:close/>
                  <a:moveTo>
                    <a:pt x="4698" y="2634"/>
                  </a:moveTo>
                  <a:cubicBezTo>
                    <a:pt x="4662" y="2634"/>
                    <a:pt x="4591" y="2669"/>
                    <a:pt x="4555" y="2705"/>
                  </a:cubicBezTo>
                  <a:cubicBezTo>
                    <a:pt x="4520" y="2740"/>
                    <a:pt x="4484" y="2812"/>
                    <a:pt x="4484" y="2883"/>
                  </a:cubicBezTo>
                  <a:lnTo>
                    <a:pt x="4484" y="3167"/>
                  </a:lnTo>
                  <a:lnTo>
                    <a:pt x="4484" y="3488"/>
                  </a:lnTo>
                  <a:cubicBezTo>
                    <a:pt x="4484" y="3630"/>
                    <a:pt x="4520" y="3737"/>
                    <a:pt x="4591" y="3843"/>
                  </a:cubicBezTo>
                  <a:cubicBezTo>
                    <a:pt x="4662" y="3950"/>
                    <a:pt x="4769" y="4057"/>
                    <a:pt x="4876" y="4092"/>
                  </a:cubicBezTo>
                  <a:cubicBezTo>
                    <a:pt x="4929" y="4128"/>
                    <a:pt x="4964" y="4146"/>
                    <a:pt x="4991" y="4146"/>
                  </a:cubicBezTo>
                  <a:cubicBezTo>
                    <a:pt x="5018" y="4146"/>
                    <a:pt x="5036" y="4128"/>
                    <a:pt x="5053" y="4092"/>
                  </a:cubicBezTo>
                  <a:cubicBezTo>
                    <a:pt x="5089" y="4021"/>
                    <a:pt x="5089" y="3915"/>
                    <a:pt x="5053" y="3843"/>
                  </a:cubicBezTo>
                  <a:lnTo>
                    <a:pt x="5053" y="3665"/>
                  </a:lnTo>
                  <a:lnTo>
                    <a:pt x="4840" y="3523"/>
                  </a:lnTo>
                  <a:lnTo>
                    <a:pt x="4840" y="3737"/>
                  </a:lnTo>
                  <a:cubicBezTo>
                    <a:pt x="4840" y="3808"/>
                    <a:pt x="4840" y="3843"/>
                    <a:pt x="4840" y="3915"/>
                  </a:cubicBezTo>
                  <a:lnTo>
                    <a:pt x="4804" y="3915"/>
                  </a:lnTo>
                  <a:cubicBezTo>
                    <a:pt x="4733" y="3879"/>
                    <a:pt x="4733" y="3843"/>
                    <a:pt x="4698" y="3808"/>
                  </a:cubicBezTo>
                  <a:cubicBezTo>
                    <a:pt x="4698" y="3737"/>
                    <a:pt x="4662" y="3701"/>
                    <a:pt x="4662" y="3630"/>
                  </a:cubicBezTo>
                  <a:cubicBezTo>
                    <a:pt x="4662" y="3523"/>
                    <a:pt x="4662" y="3416"/>
                    <a:pt x="4662" y="3274"/>
                  </a:cubicBezTo>
                  <a:lnTo>
                    <a:pt x="4662" y="2989"/>
                  </a:lnTo>
                  <a:cubicBezTo>
                    <a:pt x="4662" y="2954"/>
                    <a:pt x="4662" y="2883"/>
                    <a:pt x="4698" y="2847"/>
                  </a:cubicBezTo>
                  <a:lnTo>
                    <a:pt x="4804" y="2847"/>
                  </a:lnTo>
                  <a:cubicBezTo>
                    <a:pt x="4804" y="2883"/>
                    <a:pt x="4840" y="2918"/>
                    <a:pt x="4840" y="2954"/>
                  </a:cubicBezTo>
                  <a:cubicBezTo>
                    <a:pt x="4840" y="2989"/>
                    <a:pt x="4840" y="3025"/>
                    <a:pt x="4840" y="3096"/>
                  </a:cubicBezTo>
                  <a:lnTo>
                    <a:pt x="4840" y="3238"/>
                  </a:lnTo>
                  <a:lnTo>
                    <a:pt x="5053" y="3381"/>
                  </a:lnTo>
                  <a:lnTo>
                    <a:pt x="5053" y="3203"/>
                  </a:lnTo>
                  <a:cubicBezTo>
                    <a:pt x="5089" y="3096"/>
                    <a:pt x="5089" y="2989"/>
                    <a:pt x="5053" y="2918"/>
                  </a:cubicBezTo>
                  <a:cubicBezTo>
                    <a:pt x="4982" y="2776"/>
                    <a:pt x="4876" y="2669"/>
                    <a:pt x="4698" y="2634"/>
                  </a:cubicBezTo>
                  <a:close/>
                  <a:moveTo>
                    <a:pt x="5303" y="2989"/>
                  </a:moveTo>
                  <a:cubicBezTo>
                    <a:pt x="5231" y="3167"/>
                    <a:pt x="5231" y="3381"/>
                    <a:pt x="5231" y="3594"/>
                  </a:cubicBezTo>
                  <a:cubicBezTo>
                    <a:pt x="5231" y="3843"/>
                    <a:pt x="5267" y="4092"/>
                    <a:pt x="5303" y="4341"/>
                  </a:cubicBezTo>
                  <a:lnTo>
                    <a:pt x="5765" y="4626"/>
                  </a:lnTo>
                  <a:cubicBezTo>
                    <a:pt x="5729" y="4555"/>
                    <a:pt x="5729" y="4484"/>
                    <a:pt x="5729" y="4413"/>
                  </a:cubicBezTo>
                  <a:lnTo>
                    <a:pt x="5445" y="4270"/>
                  </a:lnTo>
                  <a:cubicBezTo>
                    <a:pt x="5445" y="4164"/>
                    <a:pt x="5409" y="4092"/>
                    <a:pt x="5409" y="4021"/>
                  </a:cubicBezTo>
                  <a:lnTo>
                    <a:pt x="5409" y="3808"/>
                  </a:lnTo>
                  <a:lnTo>
                    <a:pt x="5658" y="3950"/>
                  </a:lnTo>
                  <a:cubicBezTo>
                    <a:pt x="5658" y="3879"/>
                    <a:pt x="5658" y="3808"/>
                    <a:pt x="5658" y="3772"/>
                  </a:cubicBezTo>
                  <a:lnTo>
                    <a:pt x="5409" y="3630"/>
                  </a:lnTo>
                  <a:lnTo>
                    <a:pt x="5409" y="3416"/>
                  </a:lnTo>
                  <a:cubicBezTo>
                    <a:pt x="5445" y="3381"/>
                    <a:pt x="5445" y="3310"/>
                    <a:pt x="5445" y="3238"/>
                  </a:cubicBezTo>
                  <a:lnTo>
                    <a:pt x="5694" y="3381"/>
                  </a:lnTo>
                  <a:cubicBezTo>
                    <a:pt x="5729" y="3345"/>
                    <a:pt x="5765" y="3310"/>
                    <a:pt x="5765" y="3238"/>
                  </a:cubicBezTo>
                  <a:lnTo>
                    <a:pt x="5303" y="2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246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ir Force Education Center by Slidesgo">
  <a:themeElements>
    <a:clrScheme name="Simple Light">
      <a:dk1>
        <a:srgbClr val="56554D"/>
      </a:dk1>
      <a:lt1>
        <a:srgbClr val="FFFFFF"/>
      </a:lt1>
      <a:dk2>
        <a:srgbClr val="8C8965"/>
      </a:dk2>
      <a:lt2>
        <a:srgbClr val="AAA98F"/>
      </a:lt2>
      <a:accent1>
        <a:srgbClr val="F7BD7D"/>
      </a:accent1>
      <a:accent2>
        <a:srgbClr val="FBDDBD"/>
      </a:accent2>
      <a:accent3>
        <a:srgbClr val="9AA7BA"/>
      </a:accent3>
      <a:accent4>
        <a:srgbClr val="D5DAE2"/>
      </a:accent4>
      <a:accent5>
        <a:srgbClr val="E6E9EE"/>
      </a:accent5>
      <a:accent6>
        <a:srgbClr val="B92325"/>
      </a:accent6>
      <a:hlink>
        <a:srgbClr val="BAC3D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327</Words>
  <Application>Microsoft Office PowerPoint</Application>
  <PresentationFormat>On-screen Show (16:9)</PresentationFormat>
  <Paragraphs>87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Bahnschrift</vt:lpstr>
      <vt:lpstr>Squada One</vt:lpstr>
      <vt:lpstr>JetBrains Mono</vt:lpstr>
      <vt:lpstr>Josefin Sans</vt:lpstr>
      <vt:lpstr>Calibri</vt:lpstr>
      <vt:lpstr>Arial</vt:lpstr>
      <vt:lpstr>Times New Roman</vt:lpstr>
      <vt:lpstr>Bebas Neue</vt:lpstr>
      <vt:lpstr>Air Force Education Center by Slidesgo</vt:lpstr>
      <vt:lpstr>AIR TRAFFIC Controller</vt:lpstr>
      <vt:lpstr>      00  INTRODUCTION</vt:lpstr>
      <vt:lpstr>SOMMAIRE</vt:lpstr>
      <vt:lpstr>         01 PRÉSENTATION DE SUJET &amp;     .                   OUTILS UTILISES</vt:lpstr>
      <vt:lpstr>PowerPoint Presentation</vt:lpstr>
      <vt:lpstr>Architecture Technique </vt:lpstr>
      <vt:lpstr>Plus de détails</vt:lpstr>
      <vt:lpstr>Les outils utilisé</vt:lpstr>
      <vt:lpstr>         02  Gestion de version  .               &amp; UML</vt:lpstr>
      <vt:lpstr>PowerPoint Presentation</vt:lpstr>
      <vt:lpstr>PowerPoint Presentation</vt:lpstr>
      <vt:lpstr>         03  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TRAFFIC Controller</dc:title>
  <dc:creator>ASBIKA</dc:creator>
  <cp:lastModifiedBy>ASBIKA</cp:lastModifiedBy>
  <cp:revision>48</cp:revision>
  <dcterms:modified xsi:type="dcterms:W3CDTF">2023-01-17T18:58:26Z</dcterms:modified>
</cp:coreProperties>
</file>