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2A95A5-DE4D-ABA3-90A9-12AA8A077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2931BF4-1D8E-4657-F896-142E819C9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EE00D09-EDEE-FC3B-FEAD-07224C00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2558-3904-4055-8D2D-195C3C74EB4E}" type="datetimeFigureOut">
              <a:rPr lang="da-DK" smtClean="0"/>
              <a:t>04-08-2022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387E93-B469-6D10-3AE6-18B06974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60B7AF-C9DC-C06A-2189-8DC305D0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5952-2C5A-4A0C-9948-C74745EA2B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033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435021-F74C-544B-B20D-83E222CD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F450CA1-2BC3-1840-F0B9-7DCD89448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38460C3-6480-1487-3BB0-B5870166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2558-3904-4055-8D2D-195C3C74EB4E}" type="datetimeFigureOut">
              <a:rPr lang="da-DK" smtClean="0"/>
              <a:t>04-08-2022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B24B9FB-A470-3913-C44B-B9DFB518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2664E3E-CE82-640B-A263-49DAC84B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5952-2C5A-4A0C-9948-C74745EA2B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992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DE9F1942-D0D3-47CE-837F-0A5ED0357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55537E3-1051-5CF5-8D89-0F4E801CF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F2AFBE6-AE9D-6F75-6D15-39E10913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2558-3904-4055-8D2D-195C3C74EB4E}" type="datetimeFigureOut">
              <a:rPr lang="da-DK" smtClean="0"/>
              <a:t>04-08-2022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4E5875D-6506-331D-75B5-615F40CE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EB5DB7F-CF2D-F208-8547-C739AD41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5952-2C5A-4A0C-9948-C74745EA2B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82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D1340-9EB2-9E40-035F-910474AB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D29E35-6A5B-DB8A-B1AB-68898D48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4504FD9-E6BE-E5A4-51C8-EF55629B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2558-3904-4055-8D2D-195C3C74EB4E}" type="datetimeFigureOut">
              <a:rPr lang="da-DK" smtClean="0"/>
              <a:t>04-08-2022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2FD9A0C-2244-710A-44D2-66E3B08C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149FDE3-59DF-40F5-C5AC-39BFE426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5952-2C5A-4A0C-9948-C74745EA2B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525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DABF3-A0FC-7247-07C3-ECB6CD2D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32B71DE-F8DE-869A-CA21-EFB6E6E50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C6A0BB5-64D5-1049-13C7-0FC07EA0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2558-3904-4055-8D2D-195C3C74EB4E}" type="datetimeFigureOut">
              <a:rPr lang="da-DK" smtClean="0"/>
              <a:t>04-08-2022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7F7857-CCC1-5E39-EA34-4E73592C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9E693A-AC17-4872-B0EF-9620B26D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5952-2C5A-4A0C-9948-C74745EA2B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965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65DDB-4EAA-E71E-6AD4-922987EE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B9911D-9705-EB79-4136-2DBF26298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2FF23D2-6E2C-D064-8DC6-0BBB12716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A4B31C3-4001-8D78-EB8F-3EBD0FFF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2558-3904-4055-8D2D-195C3C74EB4E}" type="datetimeFigureOut">
              <a:rPr lang="da-DK" smtClean="0"/>
              <a:t>04-08-2022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8458B43-58D4-0C9F-E3AB-DA8D6B57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DF204CC-987A-8110-4BCB-9BE05D20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5952-2C5A-4A0C-9948-C74745EA2B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452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15FD9-690B-C6EE-EFE0-4EF3BDA5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6C91D14-9745-65F0-BFA9-3B57CD94C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FD23AB3-4F71-5F12-A645-88E202E29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E5BD2CE-745A-DAAE-F063-9907932D1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F6AD205B-57DA-77C2-5201-E37930DDE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9D13EB9-F5D0-A5F1-4BE1-CB793E46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2558-3904-4055-8D2D-195C3C74EB4E}" type="datetimeFigureOut">
              <a:rPr lang="da-DK" smtClean="0"/>
              <a:t>04-08-2022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D41B475-EC9A-57F5-6185-04BAD007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F32A2C8-1436-0840-810B-25AD0626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5952-2C5A-4A0C-9948-C74745EA2B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24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C0199-3155-F6CD-B725-D13FDB23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5F5C46-16CF-EE8C-6171-E2AFBBAC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2558-3904-4055-8D2D-195C3C74EB4E}" type="datetimeFigureOut">
              <a:rPr lang="da-DK" smtClean="0"/>
              <a:t>04-08-2022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E4864F5-6EE6-9D4F-D31D-6B3F6169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24C6EA5E-A905-E285-1E26-42BC8D36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5952-2C5A-4A0C-9948-C74745EA2B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032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EE65A87-E106-6679-0029-55457DB5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2558-3904-4055-8D2D-195C3C74EB4E}" type="datetimeFigureOut">
              <a:rPr lang="da-DK" smtClean="0"/>
              <a:t>04-08-2022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5AF269C-1755-C666-7E8E-97E6BA5C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7DB34DD-BA80-2D92-169D-B9B75AC4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5952-2C5A-4A0C-9948-C74745EA2B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58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4446B-23D0-4B03-5E7A-C42D3233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7C74DEC-96C3-2831-DFF8-B1E7AE08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EDD1940-D34E-F98A-7332-7539530F1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9259B99-D09F-0962-3082-4269E400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2558-3904-4055-8D2D-195C3C74EB4E}" type="datetimeFigureOut">
              <a:rPr lang="da-DK" smtClean="0"/>
              <a:t>04-08-2022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DB2151F-857C-999D-087D-E6B227A8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AD371D-E0F6-7A64-CD36-02DC1065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5952-2C5A-4A0C-9948-C74745EA2B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160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49D41F-6E08-4BA2-FE1D-35DFE79E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9EC62B2A-39D8-E914-FF42-6A7DB50EC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3D9EF8C-6204-ADE9-3825-15D742215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3DD3E47-5637-E8A7-C22F-69E404E9A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02558-3904-4055-8D2D-195C3C74EB4E}" type="datetimeFigureOut">
              <a:rPr lang="da-DK" smtClean="0"/>
              <a:t>04-08-2022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9D91955-B75E-4E0D-BDD7-BA2D1030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451E2EB-630A-CF3A-9EB0-6A8175AD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5952-2C5A-4A0C-9948-C74745EA2B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006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14BB3BD-8C5A-26DE-946D-22606764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D695C87-F419-9E64-E59C-19A0AD41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D10ABC4-F5F2-6B0D-1E51-BA1A2E6DD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02558-3904-4055-8D2D-195C3C74EB4E}" type="datetimeFigureOut">
              <a:rPr lang="da-DK" smtClean="0"/>
              <a:t>04-08-2022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4E8F630-4427-4567-0946-03F8F0DCA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C2D227A-1B8E-B137-4F1A-96EE79462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35952-2C5A-4A0C-9948-C74745EA2BA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26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587B2B7D-CB6D-1600-AA60-B9B064A1FF21}"/>
              </a:ext>
            </a:extLst>
          </p:cNvPr>
          <p:cNvSpPr txBox="1"/>
          <p:nvPr/>
        </p:nvSpPr>
        <p:spPr>
          <a:xfrm>
            <a:off x="349626" y="177981"/>
            <a:ext cx="200809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Input directory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CAEB503-C3F6-C2A2-F02F-B51FDEAFE209}"/>
              </a:ext>
            </a:extLst>
          </p:cNvPr>
          <p:cNvSpPr txBox="1"/>
          <p:nvPr/>
        </p:nvSpPr>
        <p:spPr>
          <a:xfrm>
            <a:off x="349626" y="4238023"/>
            <a:ext cx="2008094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Output directory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08F998D7-78F5-1892-D105-87949FBBE6D7}"/>
              </a:ext>
            </a:extLst>
          </p:cNvPr>
          <p:cNvSpPr txBox="1"/>
          <p:nvPr/>
        </p:nvSpPr>
        <p:spPr>
          <a:xfrm>
            <a:off x="502026" y="989704"/>
            <a:ext cx="1703294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Count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1435F7F8-177B-2006-7458-42323B246C7E}"/>
              </a:ext>
            </a:extLst>
          </p:cNvPr>
          <p:cNvSpPr txBox="1"/>
          <p:nvPr/>
        </p:nvSpPr>
        <p:spPr>
          <a:xfrm>
            <a:off x="502025" y="1801430"/>
            <a:ext cx="1703295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Convert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46E84686-397A-2D29-B5FD-FCE29152A019}"/>
              </a:ext>
            </a:extLst>
          </p:cNvPr>
          <p:cNvSpPr txBox="1"/>
          <p:nvPr/>
        </p:nvSpPr>
        <p:spPr>
          <a:xfrm>
            <a:off x="502024" y="2614574"/>
            <a:ext cx="1703295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Compare</a:t>
            </a:r>
          </a:p>
        </p:txBody>
      </p: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270B29E7-FD97-BD6B-C208-15B8F8D0116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353673" y="547313"/>
            <a:ext cx="0" cy="44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39456D60-9557-EE8E-3509-4DEFF9CCBEC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53673" y="1359036"/>
            <a:ext cx="0" cy="442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3AB3D2D7-6561-575B-2CD9-CC638C9FE48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353672" y="2170762"/>
            <a:ext cx="1" cy="44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9D6D402B-F267-15B9-98DB-69F936B750A5}"/>
              </a:ext>
            </a:extLst>
          </p:cNvPr>
          <p:cNvSpPr txBox="1"/>
          <p:nvPr/>
        </p:nvSpPr>
        <p:spPr>
          <a:xfrm>
            <a:off x="502025" y="3427718"/>
            <a:ext cx="1703296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Archive</a:t>
            </a:r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C0D309C7-335D-4A6E-C3EE-EA2CFC346D2D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1353672" y="2983906"/>
            <a:ext cx="1" cy="443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9BC300D3-2498-8660-9A95-40CAED093EF1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1353673" y="3797050"/>
            <a:ext cx="0" cy="440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kstfelt 52">
            <a:extLst>
              <a:ext uri="{FF2B5EF4-FFF2-40B4-BE49-F238E27FC236}">
                <a16:creationId xmlns:a16="http://schemas.microsoft.com/office/drawing/2014/main" id="{F5B07F5A-6D12-BF59-36AB-AB7AEF3FEE25}"/>
              </a:ext>
            </a:extLst>
          </p:cNvPr>
          <p:cNvSpPr txBox="1"/>
          <p:nvPr/>
        </p:nvSpPr>
        <p:spPr>
          <a:xfrm>
            <a:off x="2689411" y="851204"/>
            <a:ext cx="287767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i="0">
                <a:solidFill>
                  <a:srgbClr val="24292F"/>
                </a:solidFill>
                <a:effectLst/>
                <a:latin typeface="-apple-system"/>
              </a:rPr>
              <a:t>Accepted file formats:</a:t>
            </a:r>
            <a:br>
              <a:rPr lang="en-US" sz="1200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sz="1200" b="0" i="0">
                <a:solidFill>
                  <a:srgbClr val="24292F"/>
                </a:solidFill>
                <a:effectLst/>
                <a:latin typeface="-apple-system"/>
              </a:rPr>
              <a:t>.gsheet, .fods, .numbers, .ods, .ots, .xla, .xlam, .xls, .xlsb, .xlsm, .xlsx, .xlt, .xltm, .xltx</a:t>
            </a:r>
            <a:endParaRPr lang="en-US" sz="1200"/>
          </a:p>
        </p:txBody>
      </p:sp>
      <p:cxnSp>
        <p:nvCxnSpPr>
          <p:cNvPr id="55" name="Lige pilforbindelse 54">
            <a:extLst>
              <a:ext uri="{FF2B5EF4-FFF2-40B4-BE49-F238E27FC236}">
                <a16:creationId xmlns:a16="http://schemas.microsoft.com/office/drawing/2014/main" id="{CE223875-4EDF-26AD-49CF-FE78B6AD5BC8}"/>
              </a:ext>
            </a:extLst>
          </p:cNvPr>
          <p:cNvCxnSpPr>
            <a:cxnSpLocks/>
            <a:stCxn id="53" idx="1"/>
            <a:endCxn id="6" idx="3"/>
          </p:cNvCxnSpPr>
          <p:nvPr/>
        </p:nvCxnSpPr>
        <p:spPr>
          <a:xfrm flipH="1">
            <a:off x="2205320" y="1174370"/>
            <a:ext cx="484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kstfelt 55">
            <a:extLst>
              <a:ext uri="{FF2B5EF4-FFF2-40B4-BE49-F238E27FC236}">
                <a16:creationId xmlns:a16="http://schemas.microsoft.com/office/drawing/2014/main" id="{2ADB5C17-147E-408E-4061-B83F1960CF44}"/>
              </a:ext>
            </a:extLst>
          </p:cNvPr>
          <p:cNvSpPr txBox="1"/>
          <p:nvPr/>
        </p:nvSpPr>
        <p:spPr>
          <a:xfrm>
            <a:off x="2689411" y="224146"/>
            <a:ext cx="2877672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i="0">
                <a:solidFill>
                  <a:srgbClr val="24292F"/>
                </a:solidFill>
                <a:effectLst/>
                <a:latin typeface="-apple-system"/>
              </a:rPr>
              <a:t>Recursive: Yes/No</a:t>
            </a:r>
            <a:endParaRPr lang="en-US" sz="1200"/>
          </a:p>
        </p:txBody>
      </p:sp>
      <p:cxnSp>
        <p:nvCxnSpPr>
          <p:cNvPr id="61" name="Lige pilforbindelse 60">
            <a:extLst>
              <a:ext uri="{FF2B5EF4-FFF2-40B4-BE49-F238E27FC236}">
                <a16:creationId xmlns:a16="http://schemas.microsoft.com/office/drawing/2014/main" id="{2F79C297-3C9B-8B80-EB6A-7837D7AFF7D6}"/>
              </a:ext>
            </a:extLst>
          </p:cNvPr>
          <p:cNvCxnSpPr>
            <a:stCxn id="56" idx="1"/>
            <a:endCxn id="4" idx="3"/>
          </p:cNvCxnSpPr>
          <p:nvPr/>
        </p:nvCxnSpPr>
        <p:spPr>
          <a:xfrm flipH="1">
            <a:off x="2357720" y="362646"/>
            <a:ext cx="3316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kstfelt 66">
            <a:extLst>
              <a:ext uri="{FF2B5EF4-FFF2-40B4-BE49-F238E27FC236}">
                <a16:creationId xmlns:a16="http://schemas.microsoft.com/office/drawing/2014/main" id="{940E418F-98B9-70D7-FEEB-FA0E3A5E6EFD}"/>
              </a:ext>
            </a:extLst>
          </p:cNvPr>
          <p:cNvSpPr txBox="1"/>
          <p:nvPr/>
        </p:nvSpPr>
        <p:spPr>
          <a:xfrm>
            <a:off x="5970490" y="1660894"/>
            <a:ext cx="2008094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i="0">
                <a:solidFill>
                  <a:srgbClr val="24292F"/>
                </a:solidFill>
                <a:effectLst/>
                <a:latin typeface="-apple-system"/>
              </a:rPr>
              <a:t>Accepted file formats:</a:t>
            </a:r>
            <a:br>
              <a:rPr lang="en-US" sz="1200" b="0" i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sz="1200" b="0" i="0">
                <a:solidFill>
                  <a:srgbClr val="24292F"/>
                </a:solidFill>
                <a:effectLst/>
                <a:latin typeface="-apple-system"/>
              </a:rPr>
              <a:t>.fods, .ods, .ots, .xls, .xlsb, .xlsm, .xlsx, .xlt, .xltm, .xltx</a:t>
            </a:r>
            <a:endParaRPr lang="en-US" sz="1200"/>
          </a:p>
        </p:txBody>
      </p:sp>
      <p:cxnSp>
        <p:nvCxnSpPr>
          <p:cNvPr id="69" name="Lige pilforbindelse 68">
            <a:extLst>
              <a:ext uri="{FF2B5EF4-FFF2-40B4-BE49-F238E27FC236}">
                <a16:creationId xmlns:a16="http://schemas.microsoft.com/office/drawing/2014/main" id="{AB3ABB71-078A-255C-1B37-C8D0F30DACA4}"/>
              </a:ext>
            </a:extLst>
          </p:cNvPr>
          <p:cNvCxnSpPr>
            <a:cxnSpLocks/>
            <a:stCxn id="72" idx="1"/>
            <a:endCxn id="7" idx="3"/>
          </p:cNvCxnSpPr>
          <p:nvPr/>
        </p:nvCxnSpPr>
        <p:spPr>
          <a:xfrm flipH="1">
            <a:off x="2205320" y="1984061"/>
            <a:ext cx="484091" cy="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kstfelt 71">
            <a:extLst>
              <a:ext uri="{FF2B5EF4-FFF2-40B4-BE49-F238E27FC236}">
                <a16:creationId xmlns:a16="http://schemas.microsoft.com/office/drawing/2014/main" id="{284FF97D-6417-10DE-4AF4-258380B6EF6A}"/>
              </a:ext>
            </a:extLst>
          </p:cNvPr>
          <p:cNvSpPr txBox="1"/>
          <p:nvPr/>
        </p:nvSpPr>
        <p:spPr>
          <a:xfrm>
            <a:off x="2689411" y="1753228"/>
            <a:ext cx="2877672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4292F"/>
                </a:solidFill>
                <a:latin typeface="-apple-system"/>
              </a:rPr>
              <a:t>Convert to .xlsx and creates folder ”DocCollection”</a:t>
            </a:r>
            <a:endParaRPr lang="en-US" sz="1200"/>
          </a:p>
        </p:txBody>
      </p:sp>
      <p:cxnSp>
        <p:nvCxnSpPr>
          <p:cNvPr id="77" name="Lige pilforbindelse 76">
            <a:extLst>
              <a:ext uri="{FF2B5EF4-FFF2-40B4-BE49-F238E27FC236}">
                <a16:creationId xmlns:a16="http://schemas.microsoft.com/office/drawing/2014/main" id="{5B839845-922F-CFEE-4CEF-4FF9D4FEAC27}"/>
              </a:ext>
            </a:extLst>
          </p:cNvPr>
          <p:cNvCxnSpPr>
            <a:cxnSpLocks/>
            <a:stCxn id="67" idx="1"/>
            <a:endCxn id="72" idx="3"/>
          </p:cNvCxnSpPr>
          <p:nvPr/>
        </p:nvCxnSpPr>
        <p:spPr>
          <a:xfrm flipH="1">
            <a:off x="5567083" y="1984060"/>
            <a:ext cx="4034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Lige pilforbindelse 95">
            <a:extLst>
              <a:ext uri="{FF2B5EF4-FFF2-40B4-BE49-F238E27FC236}">
                <a16:creationId xmlns:a16="http://schemas.microsoft.com/office/drawing/2014/main" id="{289ED52C-CA8D-7228-B2BC-3702BA73ADE7}"/>
              </a:ext>
            </a:extLst>
          </p:cNvPr>
          <p:cNvCxnSpPr>
            <a:cxnSpLocks/>
            <a:stCxn id="97" idx="1"/>
            <a:endCxn id="8" idx="3"/>
          </p:cNvCxnSpPr>
          <p:nvPr/>
        </p:nvCxnSpPr>
        <p:spPr>
          <a:xfrm flipH="1">
            <a:off x="2205319" y="2799240"/>
            <a:ext cx="484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kstfelt 96">
            <a:extLst>
              <a:ext uri="{FF2B5EF4-FFF2-40B4-BE49-F238E27FC236}">
                <a16:creationId xmlns:a16="http://schemas.microsoft.com/office/drawing/2014/main" id="{B2F09E12-C31B-A263-2A2E-FC3D2598D410}"/>
              </a:ext>
            </a:extLst>
          </p:cNvPr>
          <p:cNvSpPr txBox="1"/>
          <p:nvPr/>
        </p:nvSpPr>
        <p:spPr>
          <a:xfrm>
            <a:off x="2689411" y="2568407"/>
            <a:ext cx="2877672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4292F"/>
                </a:solidFill>
                <a:latin typeface="-apple-system"/>
              </a:rPr>
              <a:t>Compare original cell values and file size to properties in converted files</a:t>
            </a:r>
            <a:endParaRPr lang="en-US" sz="1200"/>
          </a:p>
        </p:txBody>
      </p:sp>
      <p:cxnSp>
        <p:nvCxnSpPr>
          <p:cNvPr id="101" name="Lige pilforbindelse 100">
            <a:extLst>
              <a:ext uri="{FF2B5EF4-FFF2-40B4-BE49-F238E27FC236}">
                <a16:creationId xmlns:a16="http://schemas.microsoft.com/office/drawing/2014/main" id="{8CAD86E5-091A-1D1E-5E92-4A1CD88B9573}"/>
              </a:ext>
            </a:extLst>
          </p:cNvPr>
          <p:cNvCxnSpPr>
            <a:cxnSpLocks/>
            <a:stCxn id="102" idx="1"/>
            <a:endCxn id="15" idx="3"/>
          </p:cNvCxnSpPr>
          <p:nvPr/>
        </p:nvCxnSpPr>
        <p:spPr>
          <a:xfrm flipH="1">
            <a:off x="2205321" y="3607509"/>
            <a:ext cx="484090" cy="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kstfelt 101">
            <a:extLst>
              <a:ext uri="{FF2B5EF4-FFF2-40B4-BE49-F238E27FC236}">
                <a16:creationId xmlns:a16="http://schemas.microsoft.com/office/drawing/2014/main" id="{460639E0-1054-29C5-1BCC-45DF1B2DA627}"/>
              </a:ext>
            </a:extLst>
          </p:cNvPr>
          <p:cNvSpPr txBox="1"/>
          <p:nvPr/>
        </p:nvSpPr>
        <p:spPr>
          <a:xfrm>
            <a:off x="2689411" y="3376676"/>
            <a:ext cx="2877672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Package and transform the converted spreadsheets to be resilient towards time</a:t>
            </a:r>
          </a:p>
        </p:txBody>
      </p:sp>
      <p:cxnSp>
        <p:nvCxnSpPr>
          <p:cNvPr id="106" name="Lige pilforbindelse 105">
            <a:extLst>
              <a:ext uri="{FF2B5EF4-FFF2-40B4-BE49-F238E27FC236}">
                <a16:creationId xmlns:a16="http://schemas.microsoft.com/office/drawing/2014/main" id="{3881A922-8F1E-E004-00CB-83EE00D69BAB}"/>
              </a:ext>
            </a:extLst>
          </p:cNvPr>
          <p:cNvCxnSpPr>
            <a:cxnSpLocks/>
            <a:stCxn id="107" idx="1"/>
            <a:endCxn id="5" idx="3"/>
          </p:cNvCxnSpPr>
          <p:nvPr/>
        </p:nvCxnSpPr>
        <p:spPr>
          <a:xfrm flipH="1">
            <a:off x="2357720" y="4422689"/>
            <a:ext cx="331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kstfelt 106">
            <a:extLst>
              <a:ext uri="{FF2B5EF4-FFF2-40B4-BE49-F238E27FC236}">
                <a16:creationId xmlns:a16="http://schemas.microsoft.com/office/drawing/2014/main" id="{00934DD2-224A-DDDA-242E-D9F7517C92A5}"/>
              </a:ext>
            </a:extLst>
          </p:cNvPr>
          <p:cNvSpPr txBox="1"/>
          <p:nvPr/>
        </p:nvSpPr>
        <p:spPr>
          <a:xfrm>
            <a:off x="2689411" y="4284189"/>
            <a:ext cx="2877672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24292F"/>
                </a:solidFill>
                <a:latin typeface="-apple-system"/>
              </a:rPr>
              <a:t>Create new folder ”CLISC_[date]”</a:t>
            </a:r>
            <a:endParaRPr lang="en-US" sz="1200"/>
          </a:p>
        </p:txBody>
      </p:sp>
      <p:sp>
        <p:nvSpPr>
          <p:cNvPr id="114" name="Tekstfelt 113">
            <a:extLst>
              <a:ext uri="{FF2B5EF4-FFF2-40B4-BE49-F238E27FC236}">
                <a16:creationId xmlns:a16="http://schemas.microsoft.com/office/drawing/2014/main" id="{8B2B3492-4F22-EEA8-022A-33F3E4F36EEA}"/>
              </a:ext>
            </a:extLst>
          </p:cNvPr>
          <p:cNvSpPr txBox="1"/>
          <p:nvPr/>
        </p:nvSpPr>
        <p:spPr>
          <a:xfrm>
            <a:off x="5961525" y="2441721"/>
            <a:ext cx="2008094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24292F"/>
                </a:solidFill>
                <a:latin typeface="-apple-system"/>
              </a:rPr>
              <a:t>C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opy original file</a:t>
            </a:r>
            <a:endParaRPr lang="en-US" sz="1200" dirty="0"/>
          </a:p>
        </p:txBody>
      </p:sp>
      <p:cxnSp>
        <p:nvCxnSpPr>
          <p:cNvPr id="115" name="Lige pilforbindelse 114">
            <a:extLst>
              <a:ext uri="{FF2B5EF4-FFF2-40B4-BE49-F238E27FC236}">
                <a16:creationId xmlns:a16="http://schemas.microsoft.com/office/drawing/2014/main" id="{59B44F17-4863-C0F9-6C76-84A96FB0BC39}"/>
              </a:ext>
            </a:extLst>
          </p:cNvPr>
          <p:cNvCxnSpPr>
            <a:cxnSpLocks/>
            <a:stCxn id="114" idx="1"/>
            <a:endCxn id="102" idx="3"/>
          </p:cNvCxnSpPr>
          <p:nvPr/>
        </p:nvCxnSpPr>
        <p:spPr>
          <a:xfrm flipH="1">
            <a:off x="5567083" y="2580221"/>
            <a:ext cx="394442" cy="102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Tekstfelt 116">
            <a:extLst>
              <a:ext uri="{FF2B5EF4-FFF2-40B4-BE49-F238E27FC236}">
                <a16:creationId xmlns:a16="http://schemas.microsoft.com/office/drawing/2014/main" id="{52BB9DE9-5D7B-CD4D-BB0C-ABAC391AE425}"/>
              </a:ext>
            </a:extLst>
          </p:cNvPr>
          <p:cNvSpPr txBox="1"/>
          <p:nvPr/>
        </p:nvSpPr>
        <p:spPr>
          <a:xfrm>
            <a:off x="5970490" y="4361730"/>
            <a:ext cx="2008094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i="0">
                <a:solidFill>
                  <a:srgbClr val="24292F"/>
                </a:solidFill>
                <a:effectLst/>
                <a:latin typeface="-apple-system"/>
              </a:rPr>
              <a:t>Zip directory</a:t>
            </a:r>
            <a:endParaRPr lang="en-US" sz="1200"/>
          </a:p>
        </p:txBody>
      </p:sp>
      <p:cxnSp>
        <p:nvCxnSpPr>
          <p:cNvPr id="118" name="Lige pilforbindelse 117">
            <a:extLst>
              <a:ext uri="{FF2B5EF4-FFF2-40B4-BE49-F238E27FC236}">
                <a16:creationId xmlns:a16="http://schemas.microsoft.com/office/drawing/2014/main" id="{26C9B3BD-04CA-1E08-60B9-80976C9F99F4}"/>
              </a:ext>
            </a:extLst>
          </p:cNvPr>
          <p:cNvCxnSpPr>
            <a:cxnSpLocks/>
            <a:stCxn id="117" idx="1"/>
            <a:endCxn id="102" idx="3"/>
          </p:cNvCxnSpPr>
          <p:nvPr/>
        </p:nvCxnSpPr>
        <p:spPr>
          <a:xfrm flipH="1" flipV="1">
            <a:off x="5567083" y="3607509"/>
            <a:ext cx="403407" cy="89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kstfelt 121">
            <a:extLst>
              <a:ext uri="{FF2B5EF4-FFF2-40B4-BE49-F238E27FC236}">
                <a16:creationId xmlns:a16="http://schemas.microsoft.com/office/drawing/2014/main" id="{308D2094-1C0F-10B1-7B85-8020427B047D}"/>
              </a:ext>
            </a:extLst>
          </p:cNvPr>
          <p:cNvSpPr txBox="1"/>
          <p:nvPr/>
        </p:nvSpPr>
        <p:spPr>
          <a:xfrm>
            <a:off x="5961525" y="3948464"/>
            <a:ext cx="2008094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i="0">
                <a:solidFill>
                  <a:srgbClr val="24292F"/>
                </a:solidFill>
                <a:effectLst/>
                <a:latin typeface="-apple-system"/>
              </a:rPr>
              <a:t>Calculate checksums</a:t>
            </a:r>
            <a:endParaRPr lang="en-US" sz="1200"/>
          </a:p>
        </p:txBody>
      </p:sp>
      <p:cxnSp>
        <p:nvCxnSpPr>
          <p:cNvPr id="123" name="Lige pilforbindelse 122">
            <a:extLst>
              <a:ext uri="{FF2B5EF4-FFF2-40B4-BE49-F238E27FC236}">
                <a16:creationId xmlns:a16="http://schemas.microsoft.com/office/drawing/2014/main" id="{826A7AC3-4C9F-5046-E0C6-F08EBABCD5A6}"/>
              </a:ext>
            </a:extLst>
          </p:cNvPr>
          <p:cNvCxnSpPr>
            <a:cxnSpLocks/>
            <a:stCxn id="122" idx="1"/>
            <a:endCxn id="102" idx="3"/>
          </p:cNvCxnSpPr>
          <p:nvPr/>
        </p:nvCxnSpPr>
        <p:spPr>
          <a:xfrm flipH="1" flipV="1">
            <a:off x="5567083" y="3607509"/>
            <a:ext cx="394442" cy="479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kstfelt 134">
            <a:extLst>
              <a:ext uri="{FF2B5EF4-FFF2-40B4-BE49-F238E27FC236}">
                <a16:creationId xmlns:a16="http://schemas.microsoft.com/office/drawing/2014/main" id="{B402196F-0057-FF2C-3DC7-F3A2304B0A5D}"/>
              </a:ext>
            </a:extLst>
          </p:cNvPr>
          <p:cNvSpPr txBox="1"/>
          <p:nvPr/>
        </p:nvSpPr>
        <p:spPr>
          <a:xfrm>
            <a:off x="5970490" y="3154237"/>
            <a:ext cx="2008094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i="0">
                <a:solidFill>
                  <a:srgbClr val="24292F"/>
                </a:solidFill>
                <a:effectLst/>
                <a:latin typeface="-apple-system"/>
              </a:rPr>
              <a:t>Create 1.ods</a:t>
            </a:r>
            <a:endParaRPr lang="en-US" sz="1200"/>
          </a:p>
        </p:txBody>
      </p:sp>
      <p:cxnSp>
        <p:nvCxnSpPr>
          <p:cNvPr id="136" name="Lige pilforbindelse 135">
            <a:extLst>
              <a:ext uri="{FF2B5EF4-FFF2-40B4-BE49-F238E27FC236}">
                <a16:creationId xmlns:a16="http://schemas.microsoft.com/office/drawing/2014/main" id="{FC10D495-6F84-29AA-E6B7-185B4DF62EC2}"/>
              </a:ext>
            </a:extLst>
          </p:cNvPr>
          <p:cNvCxnSpPr>
            <a:cxnSpLocks/>
            <a:stCxn id="135" idx="1"/>
            <a:endCxn id="102" idx="3"/>
          </p:cNvCxnSpPr>
          <p:nvPr/>
        </p:nvCxnSpPr>
        <p:spPr>
          <a:xfrm flipH="1">
            <a:off x="5567083" y="3292737"/>
            <a:ext cx="403407" cy="31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kstfelt 148">
            <a:extLst>
              <a:ext uri="{FF2B5EF4-FFF2-40B4-BE49-F238E27FC236}">
                <a16:creationId xmlns:a16="http://schemas.microsoft.com/office/drawing/2014/main" id="{DCCF153A-E138-7638-AECA-70B6C2C1DEFF}"/>
              </a:ext>
            </a:extLst>
          </p:cNvPr>
          <p:cNvSpPr txBox="1"/>
          <p:nvPr/>
        </p:nvSpPr>
        <p:spPr>
          <a:xfrm>
            <a:off x="5970490" y="2807053"/>
            <a:ext cx="2008094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Ensure archival requirements</a:t>
            </a:r>
            <a:endParaRPr lang="en-US" sz="1200" dirty="0"/>
          </a:p>
        </p:txBody>
      </p:sp>
      <p:cxnSp>
        <p:nvCxnSpPr>
          <p:cNvPr id="150" name="Lige pilforbindelse 149">
            <a:extLst>
              <a:ext uri="{FF2B5EF4-FFF2-40B4-BE49-F238E27FC236}">
                <a16:creationId xmlns:a16="http://schemas.microsoft.com/office/drawing/2014/main" id="{C71E93B6-7C45-2A47-4412-C2AA3BED5993}"/>
              </a:ext>
            </a:extLst>
          </p:cNvPr>
          <p:cNvCxnSpPr>
            <a:cxnSpLocks/>
            <a:stCxn id="149" idx="1"/>
            <a:endCxn id="102" idx="3"/>
          </p:cNvCxnSpPr>
          <p:nvPr/>
        </p:nvCxnSpPr>
        <p:spPr>
          <a:xfrm flipH="1">
            <a:off x="5567083" y="2945553"/>
            <a:ext cx="403407" cy="66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Tekstfelt 237">
            <a:extLst>
              <a:ext uri="{FF2B5EF4-FFF2-40B4-BE49-F238E27FC236}">
                <a16:creationId xmlns:a16="http://schemas.microsoft.com/office/drawing/2014/main" id="{9EDC1402-16C7-1FC2-95E9-A341E6787E0C}"/>
              </a:ext>
            </a:extLst>
          </p:cNvPr>
          <p:cNvSpPr txBox="1"/>
          <p:nvPr/>
        </p:nvSpPr>
        <p:spPr>
          <a:xfrm>
            <a:off x="8364061" y="1801430"/>
            <a:ext cx="2008094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Embed linked cell values</a:t>
            </a:r>
            <a:endParaRPr lang="en-US" sz="1200" dirty="0"/>
          </a:p>
        </p:txBody>
      </p:sp>
      <p:cxnSp>
        <p:nvCxnSpPr>
          <p:cNvPr id="239" name="Lige pilforbindelse 238">
            <a:extLst>
              <a:ext uri="{FF2B5EF4-FFF2-40B4-BE49-F238E27FC236}">
                <a16:creationId xmlns:a16="http://schemas.microsoft.com/office/drawing/2014/main" id="{8D6A307F-BAF3-357A-DEAA-78F00F3635A4}"/>
              </a:ext>
            </a:extLst>
          </p:cNvPr>
          <p:cNvCxnSpPr>
            <a:cxnSpLocks/>
            <a:stCxn id="238" idx="1"/>
            <a:endCxn id="149" idx="3"/>
          </p:cNvCxnSpPr>
          <p:nvPr/>
        </p:nvCxnSpPr>
        <p:spPr>
          <a:xfrm flipH="1">
            <a:off x="7978584" y="1939930"/>
            <a:ext cx="385477" cy="1005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kstfelt 243">
            <a:extLst>
              <a:ext uri="{FF2B5EF4-FFF2-40B4-BE49-F238E27FC236}">
                <a16:creationId xmlns:a16="http://schemas.microsoft.com/office/drawing/2014/main" id="{6F779A8B-FA5F-C625-E0A5-7FF3902BED32}"/>
              </a:ext>
            </a:extLst>
          </p:cNvPr>
          <p:cNvSpPr txBox="1"/>
          <p:nvPr/>
        </p:nvSpPr>
        <p:spPr>
          <a:xfrm>
            <a:off x="8364061" y="2572188"/>
            <a:ext cx="2008094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Remove data connections</a:t>
            </a:r>
            <a:endParaRPr lang="en-US" sz="1200" dirty="0"/>
          </a:p>
        </p:txBody>
      </p:sp>
      <p:cxnSp>
        <p:nvCxnSpPr>
          <p:cNvPr id="245" name="Lige pilforbindelse 244">
            <a:extLst>
              <a:ext uri="{FF2B5EF4-FFF2-40B4-BE49-F238E27FC236}">
                <a16:creationId xmlns:a16="http://schemas.microsoft.com/office/drawing/2014/main" id="{CF1A5144-A243-410E-3C28-E3FD6AF4DC4E}"/>
              </a:ext>
            </a:extLst>
          </p:cNvPr>
          <p:cNvCxnSpPr>
            <a:cxnSpLocks/>
            <a:stCxn id="244" idx="1"/>
            <a:endCxn id="149" idx="3"/>
          </p:cNvCxnSpPr>
          <p:nvPr/>
        </p:nvCxnSpPr>
        <p:spPr>
          <a:xfrm flipH="1">
            <a:off x="7978584" y="2710688"/>
            <a:ext cx="385477" cy="23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ekstfelt 245">
            <a:extLst>
              <a:ext uri="{FF2B5EF4-FFF2-40B4-BE49-F238E27FC236}">
                <a16:creationId xmlns:a16="http://schemas.microsoft.com/office/drawing/2014/main" id="{3884AA9A-1B4B-48DC-2327-F8F20C73D1A3}"/>
              </a:ext>
            </a:extLst>
          </p:cNvPr>
          <p:cNvSpPr txBox="1"/>
          <p:nvPr/>
        </p:nvSpPr>
        <p:spPr>
          <a:xfrm>
            <a:off x="8364061" y="2957257"/>
            <a:ext cx="2008094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Alert if external objects</a:t>
            </a:r>
            <a:endParaRPr lang="en-US" sz="1200" dirty="0"/>
          </a:p>
        </p:txBody>
      </p:sp>
      <p:cxnSp>
        <p:nvCxnSpPr>
          <p:cNvPr id="247" name="Lige pilforbindelse 246">
            <a:extLst>
              <a:ext uri="{FF2B5EF4-FFF2-40B4-BE49-F238E27FC236}">
                <a16:creationId xmlns:a16="http://schemas.microsoft.com/office/drawing/2014/main" id="{CF0C0A4B-16FD-EC6D-C80E-5AC84F9C00B6}"/>
              </a:ext>
            </a:extLst>
          </p:cNvPr>
          <p:cNvCxnSpPr>
            <a:cxnSpLocks/>
            <a:stCxn id="246" idx="1"/>
            <a:endCxn id="149" idx="3"/>
          </p:cNvCxnSpPr>
          <p:nvPr/>
        </p:nvCxnSpPr>
        <p:spPr>
          <a:xfrm flipH="1" flipV="1">
            <a:off x="7978584" y="2945553"/>
            <a:ext cx="385477" cy="15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Tekstfelt 247">
            <a:extLst>
              <a:ext uri="{FF2B5EF4-FFF2-40B4-BE49-F238E27FC236}">
                <a16:creationId xmlns:a16="http://schemas.microsoft.com/office/drawing/2014/main" id="{3AC6E009-FEEB-A31D-DB8E-982281739648}"/>
              </a:ext>
            </a:extLst>
          </p:cNvPr>
          <p:cNvSpPr txBox="1"/>
          <p:nvPr/>
        </p:nvSpPr>
        <p:spPr>
          <a:xfrm>
            <a:off x="8364061" y="3339286"/>
            <a:ext cx="2008094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Alert if embedded objects</a:t>
            </a:r>
            <a:endParaRPr lang="en-US" sz="1200" dirty="0"/>
          </a:p>
        </p:txBody>
      </p:sp>
      <p:cxnSp>
        <p:nvCxnSpPr>
          <p:cNvPr id="249" name="Lige pilforbindelse 248">
            <a:extLst>
              <a:ext uri="{FF2B5EF4-FFF2-40B4-BE49-F238E27FC236}">
                <a16:creationId xmlns:a16="http://schemas.microsoft.com/office/drawing/2014/main" id="{21574C54-C738-7A4F-FC5B-E51EA5336482}"/>
              </a:ext>
            </a:extLst>
          </p:cNvPr>
          <p:cNvCxnSpPr>
            <a:cxnSpLocks/>
            <a:stCxn id="248" idx="1"/>
            <a:endCxn id="149" idx="3"/>
          </p:cNvCxnSpPr>
          <p:nvPr/>
        </p:nvCxnSpPr>
        <p:spPr>
          <a:xfrm flipH="1" flipV="1">
            <a:off x="7978584" y="2945553"/>
            <a:ext cx="385477" cy="53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Tekstfelt 257">
            <a:extLst>
              <a:ext uri="{FF2B5EF4-FFF2-40B4-BE49-F238E27FC236}">
                <a16:creationId xmlns:a16="http://schemas.microsoft.com/office/drawing/2014/main" id="{3A7106B8-73B6-4AF8-7CF4-2A5B062A7CBB}"/>
              </a:ext>
            </a:extLst>
          </p:cNvPr>
          <p:cNvSpPr txBox="1"/>
          <p:nvPr/>
        </p:nvSpPr>
        <p:spPr>
          <a:xfrm>
            <a:off x="8364061" y="2186809"/>
            <a:ext cx="2008094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Remove RTD functions</a:t>
            </a:r>
            <a:endParaRPr lang="en-US" sz="1200" dirty="0"/>
          </a:p>
        </p:txBody>
      </p:sp>
      <p:cxnSp>
        <p:nvCxnSpPr>
          <p:cNvPr id="259" name="Lige pilforbindelse 258">
            <a:extLst>
              <a:ext uri="{FF2B5EF4-FFF2-40B4-BE49-F238E27FC236}">
                <a16:creationId xmlns:a16="http://schemas.microsoft.com/office/drawing/2014/main" id="{CF83413E-3B56-88F1-23D1-25E2BD7E07A8}"/>
              </a:ext>
            </a:extLst>
          </p:cNvPr>
          <p:cNvCxnSpPr>
            <a:cxnSpLocks/>
            <a:stCxn id="258" idx="1"/>
            <a:endCxn id="149" idx="3"/>
          </p:cNvCxnSpPr>
          <p:nvPr/>
        </p:nvCxnSpPr>
        <p:spPr>
          <a:xfrm flipH="1">
            <a:off x="7978584" y="2325309"/>
            <a:ext cx="385477" cy="62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kstfelt 263">
            <a:extLst>
              <a:ext uri="{FF2B5EF4-FFF2-40B4-BE49-F238E27FC236}">
                <a16:creationId xmlns:a16="http://schemas.microsoft.com/office/drawing/2014/main" id="{AF652A4C-3C38-8B3C-414B-ABB462875719}"/>
              </a:ext>
            </a:extLst>
          </p:cNvPr>
          <p:cNvSpPr txBox="1"/>
          <p:nvPr/>
        </p:nvSpPr>
        <p:spPr>
          <a:xfrm>
            <a:off x="8364061" y="3721785"/>
            <a:ext cx="2008094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Alert if hyperlinks</a:t>
            </a:r>
            <a:endParaRPr lang="en-US" sz="1200" dirty="0"/>
          </a:p>
        </p:txBody>
      </p:sp>
      <p:cxnSp>
        <p:nvCxnSpPr>
          <p:cNvPr id="265" name="Lige pilforbindelse 264">
            <a:extLst>
              <a:ext uri="{FF2B5EF4-FFF2-40B4-BE49-F238E27FC236}">
                <a16:creationId xmlns:a16="http://schemas.microsoft.com/office/drawing/2014/main" id="{4CDB48F9-62F1-2CF5-EDC7-1852F4D48B4B}"/>
              </a:ext>
            </a:extLst>
          </p:cNvPr>
          <p:cNvCxnSpPr>
            <a:cxnSpLocks/>
            <a:stCxn id="264" idx="1"/>
            <a:endCxn id="149" idx="3"/>
          </p:cNvCxnSpPr>
          <p:nvPr/>
        </p:nvCxnSpPr>
        <p:spPr>
          <a:xfrm flipH="1" flipV="1">
            <a:off x="7978584" y="2945553"/>
            <a:ext cx="385477" cy="91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Tekstfelt 270">
            <a:extLst>
              <a:ext uri="{FF2B5EF4-FFF2-40B4-BE49-F238E27FC236}">
                <a16:creationId xmlns:a16="http://schemas.microsoft.com/office/drawing/2014/main" id="{4333D5FB-50BF-D762-11E3-EDC49E1B6A19}"/>
              </a:ext>
            </a:extLst>
          </p:cNvPr>
          <p:cNvSpPr txBox="1"/>
          <p:nvPr/>
        </p:nvSpPr>
        <p:spPr>
          <a:xfrm>
            <a:off x="5961525" y="3535198"/>
            <a:ext cx="2008094" cy="27699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Validate file formats</a:t>
            </a:r>
            <a:endParaRPr lang="en-US" sz="1200" dirty="0"/>
          </a:p>
        </p:txBody>
      </p:sp>
      <p:cxnSp>
        <p:nvCxnSpPr>
          <p:cNvPr id="272" name="Lige pilforbindelse 271">
            <a:extLst>
              <a:ext uri="{FF2B5EF4-FFF2-40B4-BE49-F238E27FC236}">
                <a16:creationId xmlns:a16="http://schemas.microsoft.com/office/drawing/2014/main" id="{AC49963F-56D7-B451-DA65-B94349E25874}"/>
              </a:ext>
            </a:extLst>
          </p:cNvPr>
          <p:cNvCxnSpPr>
            <a:cxnSpLocks/>
            <a:stCxn id="271" idx="1"/>
            <a:endCxn id="102" idx="3"/>
          </p:cNvCxnSpPr>
          <p:nvPr/>
        </p:nvCxnSpPr>
        <p:spPr>
          <a:xfrm flipH="1" flipV="1">
            <a:off x="5567083" y="3607509"/>
            <a:ext cx="394442" cy="6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5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Asbjørn Skødt</dc:creator>
  <cp:lastModifiedBy>Asbjørn Skødt</cp:lastModifiedBy>
  <cp:revision>4</cp:revision>
  <dcterms:created xsi:type="dcterms:W3CDTF">2022-08-04T22:11:32Z</dcterms:created>
  <dcterms:modified xsi:type="dcterms:W3CDTF">2022-08-04T22:27:07Z</dcterms:modified>
</cp:coreProperties>
</file>