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1C63-F475-4904-B730-D2EF70A0C39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Deception Detection using Facial Action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413"/>
            <a:ext cx="9144000" cy="1655762"/>
          </a:xfrm>
        </p:spPr>
        <p:txBody>
          <a:bodyPr/>
          <a:lstStyle/>
          <a:p>
            <a:r>
              <a:rPr lang="en-US" dirty="0" smtClean="0"/>
              <a:t>Emanuele </a:t>
            </a:r>
            <a:r>
              <a:rPr lang="en-US" dirty="0" err="1" smtClean="0"/>
              <a:t>Orfanelli</a:t>
            </a:r>
            <a:r>
              <a:rPr lang="en-US" dirty="0"/>
              <a:t> </a:t>
            </a:r>
            <a:r>
              <a:rPr lang="en-US" dirty="0" smtClean="0"/>
              <a:t>– Sapienza – </a:t>
            </a:r>
            <a:r>
              <a:rPr lang="en-US" dirty="0" err="1" smtClean="0"/>
              <a:t>Laurea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in </a:t>
            </a:r>
            <a:r>
              <a:rPr lang="en-US" dirty="0" err="1" smtClean="0"/>
              <a:t>Informatica</a:t>
            </a:r>
            <a:r>
              <a:rPr lang="en-US" dirty="0" smtClean="0"/>
              <a:t> AA.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Deception Detection</a:t>
            </a:r>
          </a:p>
          <a:p>
            <a:r>
              <a:rPr lang="en-US" dirty="0" smtClean="0"/>
              <a:t>Many ways to detect lies</a:t>
            </a:r>
          </a:p>
          <a:p>
            <a:r>
              <a:rPr lang="en-US" dirty="0" smtClean="0"/>
              <a:t>FACS </a:t>
            </a:r>
          </a:p>
          <a:p>
            <a:r>
              <a:rPr lang="en-US" dirty="0" smtClean="0"/>
              <a:t>AUs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Facial Landmarks</a:t>
            </a:r>
          </a:p>
          <a:p>
            <a:r>
              <a:rPr lang="en-US" dirty="0" smtClean="0"/>
              <a:t>Extraction of Features</a:t>
            </a:r>
          </a:p>
          <a:p>
            <a:r>
              <a:rPr lang="en-US" dirty="0" smtClean="0"/>
              <a:t>Action Unit presence/intensity</a:t>
            </a:r>
          </a:p>
          <a:p>
            <a:r>
              <a:rPr lang="en-US" dirty="0" smtClean="0"/>
              <a:t>SVC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Deception Detection?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70" y="1690688"/>
            <a:ext cx="5620430" cy="2507239"/>
          </a:xfrm>
        </p:spPr>
      </p:pic>
    </p:spTree>
    <p:extLst>
      <p:ext uri="{BB962C8B-B14F-4D97-AF65-F5344CB8AC3E}">
        <p14:creationId xmlns:p14="http://schemas.microsoft.com/office/powerpoint/2010/main" val="32099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Body language, micro-expressions, eye position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words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20" y="365125"/>
            <a:ext cx="142447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</a:t>
            </a:r>
            <a:r>
              <a:rPr lang="en-US" dirty="0" smtClean="0"/>
              <a:t>involved and the intensity of the movement.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69" y="3573953"/>
            <a:ext cx="4774031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Action Coding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all AUs into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Video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Landmark Detection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AU Recognition</a:t>
            </a:r>
          </a:p>
          <a:p>
            <a:r>
              <a:rPr lang="en-US" dirty="0" smtClean="0"/>
              <a:t>SVM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8" y="1690688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deceptive.</a:t>
            </a:r>
          </a:p>
          <a:p>
            <a:pPr lvl="1"/>
            <a:r>
              <a:rPr lang="en-US" dirty="0" smtClean="0"/>
              <a:t>60 truthful.</a:t>
            </a:r>
          </a:p>
          <a:p>
            <a:r>
              <a:rPr lang="en-US" dirty="0" smtClean="0"/>
              <a:t>Defendant </a:t>
            </a:r>
            <a:r>
              <a:rPr lang="en-US" dirty="0"/>
              <a:t>or witness </a:t>
            </a:r>
            <a:r>
              <a:rPr lang="en-US" dirty="0" smtClean="0"/>
              <a:t>can </a:t>
            </a:r>
            <a:r>
              <a:rPr lang="en-US" dirty="0"/>
              <a:t>be clearly </a:t>
            </a:r>
            <a:r>
              <a:rPr lang="en-US" dirty="0" smtClean="0"/>
              <a:t>identified.</a:t>
            </a:r>
          </a:p>
          <a:p>
            <a:r>
              <a:rPr lang="en-US" dirty="0" smtClean="0"/>
              <a:t>Three </a:t>
            </a:r>
            <a:r>
              <a:rPr lang="en-US" dirty="0"/>
              <a:t>outcomes </a:t>
            </a:r>
            <a:r>
              <a:rPr lang="en-US" dirty="0" smtClean="0"/>
              <a:t>to </a:t>
            </a:r>
            <a:r>
              <a:rPr lang="en-US" dirty="0"/>
              <a:t>label the videos as deceptive or </a:t>
            </a:r>
            <a:r>
              <a:rPr lang="en-US" dirty="0" smtClean="0"/>
              <a:t>truthful.</a:t>
            </a:r>
          </a:p>
          <a:p>
            <a:pPr lvl="1"/>
            <a:r>
              <a:rPr lang="en-US" dirty="0" smtClean="0"/>
              <a:t>Guilty.</a:t>
            </a:r>
          </a:p>
          <a:p>
            <a:pPr lvl="1"/>
            <a:r>
              <a:rPr lang="en-US" dirty="0" smtClean="0"/>
              <a:t>Non-guilty.</a:t>
            </a:r>
          </a:p>
          <a:p>
            <a:pPr lvl="1"/>
            <a:r>
              <a:rPr lang="en-US" dirty="0" smtClean="0"/>
              <a:t>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27" y="4348163"/>
            <a:ext cx="393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Model based </a:t>
            </a:r>
            <a:r>
              <a:rPr lang="en-US" dirty="0" smtClean="0"/>
              <a:t>approach model </a:t>
            </a:r>
            <a:r>
              <a:rPr lang="en-US" dirty="0"/>
              <a:t>both appearance and shape of facial landmarks explicitly with the </a:t>
            </a:r>
            <a:r>
              <a:rPr lang="en-US" dirty="0" smtClean="0"/>
              <a:t>latter constraining </a:t>
            </a:r>
            <a:r>
              <a:rPr lang="en-US" dirty="0"/>
              <a:t>the search space and providing a form of regularization</a:t>
            </a:r>
            <a:r>
              <a:rPr lang="en-US" dirty="0"/>
              <a:t> </a:t>
            </a:r>
          </a:p>
          <a:p>
            <a:r>
              <a:rPr lang="en-US" dirty="0" smtClean="0"/>
              <a:t>Local detector:</a:t>
            </a:r>
            <a:r>
              <a:rPr lang="en-US" dirty="0"/>
              <a:t> Convolutional Experts Network </a:t>
            </a:r>
            <a:r>
              <a:rPr lang="en-US" dirty="0" smtClean="0"/>
              <a:t>(CEN).</a:t>
            </a:r>
          </a:p>
          <a:p>
            <a:r>
              <a:rPr lang="en-US" dirty="0" smtClean="0"/>
              <a:t>Convolutional Experts </a:t>
            </a:r>
            <a:r>
              <a:rPr lang="en-US" dirty="0"/>
              <a:t>Constrained Local Model (CE-CLM)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Convolutional </a:t>
            </a:r>
            <a:r>
              <a:rPr lang="en-US" dirty="0"/>
              <a:t>Experts Network</a:t>
            </a:r>
            <a:r>
              <a:rPr lang="en-US" dirty="0" smtClean="0"/>
              <a:t> as local detector</a:t>
            </a:r>
          </a:p>
          <a:p>
            <a:pPr lvl="2"/>
            <a:r>
              <a:rPr lang="en-US" dirty="0" smtClean="0"/>
              <a:t>Individual landmark </a:t>
            </a:r>
            <a:r>
              <a:rPr lang="en-US" dirty="0"/>
              <a:t>alignment is estimated independently of the </a:t>
            </a:r>
            <a:r>
              <a:rPr lang="en-US" dirty="0" smtClean="0"/>
              <a:t>pos</a:t>
            </a:r>
            <a:r>
              <a:rPr lang="en-US" dirty="0"/>
              <a:t>i</a:t>
            </a:r>
            <a:r>
              <a:rPr lang="en-US" dirty="0" smtClean="0"/>
              <a:t>tion </a:t>
            </a:r>
            <a:r>
              <a:rPr lang="en-US" dirty="0"/>
              <a:t>of other landmarks. </a:t>
            </a:r>
            <a:endParaRPr lang="en-US" dirty="0" smtClean="0"/>
          </a:p>
          <a:p>
            <a:pPr lvl="2"/>
            <a:r>
              <a:rPr lang="en-US" dirty="0" smtClean="0"/>
              <a:t>During </a:t>
            </a:r>
            <a:r>
              <a:rPr lang="en-US" dirty="0"/>
              <a:t>the parameter update, </a:t>
            </a:r>
            <a:r>
              <a:rPr lang="en-US" dirty="0" smtClean="0"/>
              <a:t>the positions </a:t>
            </a:r>
            <a:r>
              <a:rPr lang="en-US" dirty="0"/>
              <a:t>of all landmarks are updated jointly and penalized</a:t>
            </a:r>
            <a:br>
              <a:rPr lang="en-US" dirty="0"/>
            </a:br>
            <a:r>
              <a:rPr lang="en-US" dirty="0"/>
              <a:t>for misaligned landmarks and irregular shapes using a </a:t>
            </a:r>
            <a:r>
              <a:rPr lang="en-US" dirty="0" smtClean="0"/>
              <a:t>point distribution </a:t>
            </a:r>
            <a:r>
              <a:rPr lang="en-US"/>
              <a:t>model</a:t>
            </a:r>
            <a:r>
              <a:rPr lang="en-US"/>
              <a:t> </a:t>
            </a:r>
            <a:endParaRPr lang="en-US" dirty="0" smtClean="0"/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Response map </a:t>
            </a:r>
            <a:r>
              <a:rPr lang="en-US" dirty="0"/>
              <a:t>computation using Convolutional Experts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Shape </a:t>
            </a:r>
            <a:r>
              <a:rPr lang="en-US" dirty="0"/>
              <a:t>parameter update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15" y="500649"/>
            <a:ext cx="4856443" cy="1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282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Deception Detection using Facial Action Units</vt:lpstr>
      <vt:lpstr>Introduction</vt:lpstr>
      <vt:lpstr>What is Deception Detection?</vt:lpstr>
      <vt:lpstr>There are many ways to detect lies</vt:lpstr>
      <vt:lpstr>Action Units</vt:lpstr>
      <vt:lpstr>Facial Action Coding System</vt:lpstr>
      <vt:lpstr>Architecture</vt:lpstr>
      <vt:lpstr>Video Dataset</vt:lpstr>
      <vt:lpstr>Landmark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Detection using Facial Action Units</dc:title>
  <dc:creator>Windows User</dc:creator>
  <cp:lastModifiedBy>AscaL</cp:lastModifiedBy>
  <cp:revision>30</cp:revision>
  <dcterms:created xsi:type="dcterms:W3CDTF">2018-12-08T16:51:10Z</dcterms:created>
  <dcterms:modified xsi:type="dcterms:W3CDTF">2018-12-16T15:52:44Z</dcterms:modified>
</cp:coreProperties>
</file>