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1C63-F475-4904-B730-D2EF70A0C39F}" type="datetimeFigureOut">
              <a:rPr lang="en-US" smtClean="0"/>
              <a:t>08-Dec-18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217FB-3D1B-4017-874B-553D57E57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044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1C63-F475-4904-B730-D2EF70A0C39F}" type="datetimeFigureOut">
              <a:rPr lang="en-US" smtClean="0"/>
              <a:t>08-Dec-18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217FB-3D1B-4017-874B-553D57E57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423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1C63-F475-4904-B730-D2EF70A0C39F}" type="datetimeFigureOut">
              <a:rPr lang="en-US" smtClean="0"/>
              <a:t>08-Dec-18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217FB-3D1B-4017-874B-553D57E57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023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1C63-F475-4904-B730-D2EF70A0C39F}" type="datetimeFigureOut">
              <a:rPr lang="en-US" smtClean="0"/>
              <a:t>08-Dec-18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217FB-3D1B-4017-874B-553D57E57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778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1C63-F475-4904-B730-D2EF70A0C39F}" type="datetimeFigureOut">
              <a:rPr lang="en-US" smtClean="0"/>
              <a:t>08-Dec-18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217FB-3D1B-4017-874B-553D57E57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89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1C63-F475-4904-B730-D2EF70A0C39F}" type="datetimeFigureOut">
              <a:rPr lang="en-US" smtClean="0"/>
              <a:t>08-Dec-18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217FB-3D1B-4017-874B-553D57E57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699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1C63-F475-4904-B730-D2EF70A0C39F}" type="datetimeFigureOut">
              <a:rPr lang="en-US" smtClean="0"/>
              <a:t>08-Dec-18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217FB-3D1B-4017-874B-553D57E57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695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1C63-F475-4904-B730-D2EF70A0C39F}" type="datetimeFigureOut">
              <a:rPr lang="en-US" smtClean="0"/>
              <a:t>08-Dec-18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217FB-3D1B-4017-874B-553D57E57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310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1C63-F475-4904-B730-D2EF70A0C39F}" type="datetimeFigureOut">
              <a:rPr lang="en-US" smtClean="0"/>
              <a:t>08-Dec-18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217FB-3D1B-4017-874B-553D57E57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261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1C63-F475-4904-B730-D2EF70A0C39F}" type="datetimeFigureOut">
              <a:rPr lang="en-US" smtClean="0"/>
              <a:t>08-Dec-18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217FB-3D1B-4017-874B-553D57E57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037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1C63-F475-4904-B730-D2EF70A0C39F}" type="datetimeFigureOut">
              <a:rPr lang="en-US" smtClean="0"/>
              <a:t>08-Dec-18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217FB-3D1B-4017-874B-553D57E57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792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71C63-F475-4904-B730-D2EF70A0C39F}" type="datetimeFigureOut">
              <a:rPr lang="en-US" smtClean="0"/>
              <a:t>08-Dec-18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E217FB-3D1B-4017-874B-553D57E57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235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Deception Detection using Facial Action Units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585413"/>
            <a:ext cx="9144000" cy="1655762"/>
          </a:xfrm>
        </p:spPr>
        <p:txBody>
          <a:bodyPr/>
          <a:lstStyle/>
          <a:p>
            <a:r>
              <a:rPr lang="en-US" dirty="0" smtClean="0"/>
              <a:t>Emanuele </a:t>
            </a:r>
            <a:r>
              <a:rPr lang="en-US" dirty="0" err="1" smtClean="0"/>
              <a:t>Orfanelli</a:t>
            </a:r>
            <a:r>
              <a:rPr lang="en-US" dirty="0"/>
              <a:t> </a:t>
            </a:r>
            <a:r>
              <a:rPr lang="en-US" dirty="0" smtClean="0"/>
              <a:t>– Sapienza – </a:t>
            </a:r>
            <a:r>
              <a:rPr lang="en-US" dirty="0" err="1" smtClean="0"/>
              <a:t>Laurea</a:t>
            </a:r>
            <a:r>
              <a:rPr lang="en-US" dirty="0" smtClean="0"/>
              <a:t> </a:t>
            </a:r>
            <a:r>
              <a:rPr lang="en-US" dirty="0" err="1" smtClean="0"/>
              <a:t>Magistrale</a:t>
            </a:r>
            <a:r>
              <a:rPr lang="en-US" dirty="0" smtClean="0"/>
              <a:t> in </a:t>
            </a:r>
            <a:r>
              <a:rPr lang="en-US" dirty="0" err="1" smtClean="0"/>
              <a:t>Informatica</a:t>
            </a:r>
            <a:r>
              <a:rPr lang="en-US" dirty="0" smtClean="0"/>
              <a:t> AA. 2017/2018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522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Deception Detection</a:t>
            </a:r>
          </a:p>
          <a:p>
            <a:r>
              <a:rPr lang="en-US" dirty="0" smtClean="0"/>
              <a:t>Many ways to detect lies</a:t>
            </a:r>
          </a:p>
          <a:p>
            <a:r>
              <a:rPr lang="en-US" dirty="0" smtClean="0"/>
              <a:t>FACS </a:t>
            </a:r>
          </a:p>
          <a:p>
            <a:r>
              <a:rPr lang="en-US" dirty="0" smtClean="0"/>
              <a:t>AUs</a:t>
            </a:r>
          </a:p>
          <a:p>
            <a:r>
              <a:rPr lang="en-US" dirty="0" smtClean="0"/>
              <a:t>Architecture</a:t>
            </a:r>
          </a:p>
          <a:p>
            <a:r>
              <a:rPr lang="en-US" dirty="0" smtClean="0"/>
              <a:t>Dataset</a:t>
            </a:r>
          </a:p>
          <a:p>
            <a:r>
              <a:rPr lang="en-US" dirty="0" smtClean="0"/>
              <a:t>Facial Landmarks</a:t>
            </a:r>
          </a:p>
          <a:p>
            <a:r>
              <a:rPr lang="en-US" dirty="0" smtClean="0"/>
              <a:t>Extraction of Features</a:t>
            </a:r>
          </a:p>
          <a:p>
            <a:r>
              <a:rPr lang="en-US" dirty="0" smtClean="0"/>
              <a:t>Action Unit presence/intensity</a:t>
            </a:r>
          </a:p>
          <a:p>
            <a:r>
              <a:rPr lang="en-US" dirty="0" smtClean="0"/>
              <a:t>SVC</a:t>
            </a:r>
          </a:p>
          <a:p>
            <a:r>
              <a:rPr lang="en-US" dirty="0" smtClean="0"/>
              <a:t>Result</a:t>
            </a:r>
          </a:p>
          <a:p>
            <a:r>
              <a:rPr lang="en-US" dirty="0" smtClean="0"/>
              <a:t>Problems</a:t>
            </a:r>
          </a:p>
          <a:p>
            <a:r>
              <a:rPr lang="en-US" dirty="0" smtClean="0"/>
              <a:t>Future</a:t>
            </a:r>
          </a:p>
          <a:p>
            <a:r>
              <a:rPr lang="en-US" dirty="0" smtClean="0"/>
              <a:t>Thanks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584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Deception Detection?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3370" y="1690688"/>
            <a:ext cx="5620430" cy="2507239"/>
          </a:xfrm>
        </p:spPr>
      </p:pic>
    </p:spTree>
    <p:extLst>
      <p:ext uri="{BB962C8B-B14F-4D97-AF65-F5344CB8AC3E}">
        <p14:creationId xmlns:p14="http://schemas.microsoft.com/office/powerpoint/2010/main" val="3209991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There are many ways to detect lies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Psychology</a:t>
            </a:r>
          </a:p>
          <a:p>
            <a:pPr lvl="1"/>
            <a:r>
              <a:rPr lang="en-US" dirty="0" smtClean="0"/>
              <a:t>Body language, micro-expressions, eye position</a:t>
            </a:r>
          </a:p>
          <a:p>
            <a:r>
              <a:rPr lang="en-US" dirty="0" smtClean="0"/>
              <a:t>Speech analysis</a:t>
            </a:r>
          </a:p>
          <a:p>
            <a:pPr lvl="1"/>
            <a:r>
              <a:rPr lang="en-US" dirty="0" smtClean="0"/>
              <a:t>Speed, patterns, words</a:t>
            </a:r>
          </a:p>
          <a:p>
            <a:r>
              <a:rPr lang="en-US" dirty="0" smtClean="0"/>
              <a:t>Neuroscience</a:t>
            </a:r>
          </a:p>
          <a:p>
            <a:pPr lvl="1"/>
            <a:r>
              <a:rPr lang="en-US" dirty="0" smtClean="0"/>
              <a:t>EEG, fMRI</a:t>
            </a:r>
          </a:p>
          <a:p>
            <a:r>
              <a:rPr lang="en-US" dirty="0" smtClean="0"/>
              <a:t>Thermal Imaging</a:t>
            </a:r>
          </a:p>
          <a:p>
            <a:r>
              <a:rPr lang="en-US" dirty="0" smtClean="0"/>
              <a:t>More….</a:t>
            </a:r>
          </a:p>
          <a:p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9320" y="365125"/>
            <a:ext cx="1424479" cy="146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119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Units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Action Units (AU) are a contraction or relaxation of one or more muscles.</a:t>
            </a:r>
          </a:p>
          <a:p>
            <a:r>
              <a:rPr lang="en-US" dirty="0" smtClean="0"/>
              <a:t>AUs can be used to codify emotions through the </a:t>
            </a:r>
            <a:r>
              <a:rPr lang="en-US" smtClean="0"/>
              <a:t>muscles involved.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984" y="3390467"/>
            <a:ext cx="4774031" cy="2603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292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Facial Action Coding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Codify all AUs into expressions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458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5450</TotalTime>
  <Words>117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Deception Detection using Facial Action Units</vt:lpstr>
      <vt:lpstr>Introduction</vt:lpstr>
      <vt:lpstr>What is Deception Detection?</vt:lpstr>
      <vt:lpstr>There are many ways to detect lies</vt:lpstr>
      <vt:lpstr>Action Units</vt:lpstr>
      <vt:lpstr>Facial Action Coding System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Deception Detection using Facial Action Units</dc:title>
  <dc:creator>Windows User</dc:creator>
  <cp:lastModifiedBy>Windows User</cp:lastModifiedBy>
  <cp:revision>13</cp:revision>
  <dcterms:created xsi:type="dcterms:W3CDTF">2018-12-08T16:51:10Z</dcterms:created>
  <dcterms:modified xsi:type="dcterms:W3CDTF">2018-12-12T11:41:59Z</dcterms:modified>
</cp:coreProperties>
</file>