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4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07"/>
  </p:normalViewPr>
  <p:slideViewPr>
    <p:cSldViewPr snapToGrid="0" snapToObjects="1">
      <p:cViewPr varScale="1">
        <p:scale>
          <a:sx n="76" d="100"/>
          <a:sy n="76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BB2DC-D859-934A-9BAE-BA05CC395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A442AF-38B0-1A4E-8EC2-483F85677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3A5E66-FE92-854D-A0CE-164BED5B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ACFF-D985-444E-AB1F-0F841FF4E479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E37EF5-B37A-CB40-842F-689AE766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7DB956-E832-514F-B404-F8E5B53B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5324-8D8C-5740-85F9-92845E5D42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65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9DC456-EAA8-714B-A2B5-EF04A8AE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81142D-8955-AE42-AA05-CC7CF4610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3DF0A8-B5FB-CA47-BB94-E4923236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ACFF-D985-444E-AB1F-0F841FF4E479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CDFB97-A104-7144-A052-2EEC60E4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F8E993-74C6-D149-BB75-80BC856D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5324-8D8C-5740-85F9-92845E5D42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28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D9A8D2-8B3B-5649-BED9-5B39E545B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334B3A-F157-FB41-BEBE-0A94405C3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AA2D5E-021C-E44C-B24D-612FEEC3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ACFF-D985-444E-AB1F-0F841FF4E479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6BDF63-6BDC-5042-868E-2FF35EFC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183D4C-FCAE-634D-A46F-D1C73FEA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5324-8D8C-5740-85F9-92845E5D42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33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AE7CD-AC5E-EF4A-A2FB-EEDEE027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AE7BA5-913E-0B41-BA28-2A6137E47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858036-D9A1-1345-9888-A76326CE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ACFF-D985-444E-AB1F-0F841FF4E479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37E641-7C98-6147-959A-9E0ADAAD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AA9781-E11B-2240-993A-3DFA285B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5324-8D8C-5740-85F9-92845E5D42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72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3D068-E2E1-8544-A0E6-31631E33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825AAE-8D47-D144-B387-AC5444B8B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1F0A1A-EFB8-E34E-8913-D9D57E23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ACFF-D985-444E-AB1F-0F841FF4E479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20A5BC-39D1-6A47-86F6-E8BEA5A7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4BFF7F-9DA7-2D46-8221-7BBB713B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5324-8D8C-5740-85F9-92845E5D42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38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E7736-B89B-4E4D-BC7D-680ACBEC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829FE1-8A12-AE40-807A-1C0DB331A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3E0C4D-595B-2942-A1A8-5148BD745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DACAB8-5FE0-0A4B-9E99-14CE3CF8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ACFF-D985-444E-AB1F-0F841FF4E479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D2772B-E74F-3F4F-9B3E-4C563BAB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8DEED1-B87D-6342-A0E2-86932578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5324-8D8C-5740-85F9-92845E5D42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28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5C436C-4619-224C-8592-46872DF0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1E2E88-AAC1-5B40-9C27-F7B4B0922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7852C1-DE29-C74F-9913-572824EE7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6B83DB-CC91-594D-87CE-9ACA765C6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EC1CD9-4BB6-4140-8832-B1E2070E4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7D2B26D-C0F3-644E-96FA-DE98180E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ACFF-D985-444E-AB1F-0F841FF4E479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15894BB-9FFA-634F-83CB-FDB2CCB2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578BD1C-E2AE-6148-AA96-C74EF320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5324-8D8C-5740-85F9-92845E5D42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44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4DA43-FE53-DF4E-9AFB-BE4FE244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7A7F1FE-2ED9-9E4E-82F2-FC631372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ACFF-D985-444E-AB1F-0F841FF4E479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8E0A68-E1BD-8846-BB90-EABC0549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5F6FB7-290E-2D4F-B359-5369ADAC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5324-8D8C-5740-85F9-92845E5D42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86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4E7652-3381-9D47-BBA1-182048D4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ACFF-D985-444E-AB1F-0F841FF4E479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948F66-1E1F-4E4E-8338-1CB96F60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8FD550-9931-AF4C-B051-3887A894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5324-8D8C-5740-85F9-92845E5D42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2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47E38B-188E-334D-AA62-5539A994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10361C-CBB0-5649-984D-184E5EBD1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27FF23-D4BF-5741-AA3A-0ED76CDDE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903AE0-1771-0941-BDD5-94975BFE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ACFF-D985-444E-AB1F-0F841FF4E479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8F8C4B-8DA1-724A-A584-F66192CF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B6E0E9-6C26-B64B-BED0-633D4A4B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5324-8D8C-5740-85F9-92845E5D42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61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462543-1C25-D445-BB41-89D0555F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FCB984-BA13-E745-8A26-49FD06A39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13F144-C56F-A74B-878A-82DE93AA6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4268B8-1A27-3D4B-A905-B0432479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ACFF-D985-444E-AB1F-0F841FF4E479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38A25E-5684-CB42-A6B8-1D4C0AAB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25A42A-FA31-924D-9FB4-8D0F7DE6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5324-8D8C-5740-85F9-92845E5D42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95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97E227D-561E-9246-B16B-A783C495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3797F4-72F7-7742-961F-D074F09AD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70C8F4-05A7-0441-B907-CE3F68534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CACFF-D985-444E-AB1F-0F841FF4E479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F30D68-90BC-1A47-A42B-4C8FE80C3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57BA02-CAC5-4D4C-A646-C9F8CA78A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85324-8D8C-5740-85F9-92845E5D42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09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699F783-22CA-FD4D-B0BF-52A86A22A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962401"/>
            <a:ext cx="9448800" cy="209005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6D1A153-8F4F-5942-B9A7-883D965138E5}"/>
              </a:ext>
            </a:extLst>
          </p:cNvPr>
          <p:cNvSpPr txBox="1"/>
          <p:nvPr/>
        </p:nvSpPr>
        <p:spPr>
          <a:xfrm>
            <a:off x="2280756" y="1550608"/>
            <a:ext cx="7630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Présentation de l’intégration du </a:t>
            </a:r>
          </a:p>
          <a:p>
            <a:pPr algn="ctr"/>
            <a:r>
              <a:rPr lang="fr-FR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site </a:t>
            </a:r>
            <a:r>
              <a:rPr lang="fr-FR" sz="3600" dirty="0" err="1">
                <a:solidFill>
                  <a:srgbClr val="7545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Ohmyfood</a:t>
            </a:r>
            <a:endParaRPr lang="fr-FR" sz="3600" dirty="0">
              <a:solidFill>
                <a:srgbClr val="7545C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49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F92013-1C75-954C-AAC4-76AC76AF6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4024"/>
            <a:ext cx="10515600" cy="6099175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>
                <a:solidFill>
                  <a:srgbClr val="7545CA"/>
                </a:solidFill>
              </a:rPr>
              <a:t>L’apparition progressif des menus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Pour l’effet d’apparition progressive des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cards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menu, j’ai utilisé les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keyframes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afin de faire entrer les menus progressivement avec un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opaicty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sur 0 au début et sur 1 à la fin.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J’ai ensuite modifié la position des cars menus pour qu’initialement, elles soient plus basses et à la fin de l’animation, elles soient plus haute pour donner cet effet de mouvement aux cartes.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J’ai aussi ajouté des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delai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différents à chaque cartes des menus.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J’ai pris librement l’initiative d’importer ce même effet sur le pseudo élément ::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after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des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heading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pour donner un effet similaire et que cela soit harmonieux sur la page.</a:t>
            </a:r>
          </a:p>
          <a:p>
            <a:pPr marL="0" indent="0">
              <a:buNone/>
            </a:pP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8162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4FF607-ACFB-D440-A770-47E77D8DE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825"/>
            <a:ext cx="10515600" cy="586210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>
                <a:solidFill>
                  <a:srgbClr val="7545CA"/>
                </a:solidFill>
              </a:rPr>
              <a:t>L’animations des coches à côté des plats</a:t>
            </a:r>
          </a:p>
          <a:p>
            <a:pPr marL="0" indent="0">
              <a:buNone/>
            </a:pPr>
            <a:r>
              <a:rPr lang="fr-FR" dirty="0"/>
              <a:t>Nous avons crée une div avec ce système de coches qui sera invisible au premier abord.</a:t>
            </a:r>
          </a:p>
          <a:p>
            <a:pPr marL="0" indent="0">
              <a:buNone/>
            </a:pPr>
            <a:r>
              <a:rPr lang="fr-FR" dirty="0"/>
              <a:t>Elle apparait seulement au survol des plats et vient glisser de la droite vers la gauche grâce à une </a:t>
            </a:r>
            <a:r>
              <a:rPr lang="fr-FR" dirty="0" err="1"/>
              <a:t>width</a:t>
            </a:r>
            <a:r>
              <a:rPr lang="fr-FR" dirty="0"/>
              <a:t> à 0 qui passe à 20px grâce à une animation en </a:t>
            </a:r>
            <a:r>
              <a:rPr lang="fr-FR" dirty="0" err="1"/>
              <a:t>keyframes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Ensuite, nous avons utilisés une animation </a:t>
            </a:r>
            <a:r>
              <a:rPr lang="fr-FR" dirty="0" err="1"/>
              <a:t>keyframes</a:t>
            </a:r>
            <a:r>
              <a:rPr lang="fr-FR" dirty="0"/>
              <a:t> afin de nous permettre de faire une rotation à notre icone à l’intérieur de nos coches.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364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67707-DB8E-1C43-AAAB-5647D6C8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16995"/>
            <a:ext cx="5473701" cy="854605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solidFill>
                  <a:srgbClr val="7545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Présentation des livrables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436F52-6F06-A245-ADED-97942AFF4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dirty="0" err="1">
                <a:solidFill>
                  <a:srgbClr val="7545CA"/>
                </a:solidFill>
              </a:rPr>
              <a:t>Recap</a:t>
            </a:r>
            <a:r>
              <a:rPr lang="fr-FR" dirty="0">
                <a:solidFill>
                  <a:srgbClr val="7545CA"/>
                </a:solidFill>
              </a:rPr>
              <a:t> </a:t>
            </a:r>
          </a:p>
          <a:p>
            <a:pPr marL="0" indent="0">
              <a:buNone/>
            </a:pPr>
            <a:r>
              <a:rPr lang="fr-FR" dirty="0"/>
              <a:t>Nous avons convaincu le directeur commercial de </a:t>
            </a:r>
            <a:r>
              <a:rPr lang="fr-FR" b="1" dirty="0" err="1">
                <a:solidFill>
                  <a:srgbClr val="7545CA"/>
                </a:solidFill>
              </a:rPr>
              <a:t>Ohmyfood</a:t>
            </a:r>
            <a:r>
              <a:rPr lang="fr-FR" dirty="0"/>
              <a:t> de nous occuper de l’intégration de l’application </a:t>
            </a:r>
            <a:r>
              <a:rPr lang="fr-FR" b="1" dirty="0" err="1">
                <a:solidFill>
                  <a:srgbClr val="7545CA"/>
                </a:solidFill>
              </a:rPr>
              <a:t>Ohmyfood</a:t>
            </a:r>
            <a:r>
              <a:rPr lang="fr-FR" dirty="0">
                <a:solidFill>
                  <a:srgbClr val="7545CA"/>
                </a:solidFill>
              </a:rPr>
              <a:t>.</a:t>
            </a:r>
          </a:p>
          <a:p>
            <a:pPr marL="0" indent="0">
              <a:buNone/>
            </a:pPr>
            <a:r>
              <a:rPr lang="fr-FR" dirty="0"/>
              <a:t>Avec Paul, nous avons convenu que le site contiendra 4 menus pour l’instant.</a:t>
            </a:r>
          </a:p>
          <a:p>
            <a:pPr marL="0" indent="0">
              <a:buNone/>
            </a:pPr>
            <a:r>
              <a:rPr lang="fr-FR" dirty="0"/>
              <a:t>Le site </a:t>
            </a:r>
            <a:r>
              <a:rPr lang="fr-FR" b="1" dirty="0" err="1">
                <a:solidFill>
                  <a:srgbClr val="7545CA"/>
                </a:solidFill>
              </a:rPr>
              <a:t>Ohmyfood</a:t>
            </a:r>
            <a:r>
              <a:rPr lang="fr-FR" dirty="0"/>
              <a:t> est une entreprise de commande de repas luxueux en ligne et services haut de gamme.</a:t>
            </a:r>
          </a:p>
          <a:p>
            <a:pPr marL="0" indent="0">
              <a:buNone/>
            </a:pPr>
            <a:r>
              <a:rPr lang="fr-FR" dirty="0"/>
              <a:t>Les clients pourront composer leur propre menu directement depuis l’applications.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ED232A-BFC7-6E44-81A2-C09ED2CB1007}"/>
              </a:ext>
            </a:extLst>
          </p:cNvPr>
          <p:cNvSpPr/>
          <p:nvPr/>
        </p:nvSpPr>
        <p:spPr>
          <a:xfrm>
            <a:off x="3251200" y="474133"/>
            <a:ext cx="5604933" cy="93133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21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E3D46E-9607-434D-8E26-6E9C08597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Découpage de maquettes ( page suivante )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Suivi des recommandations sur l’identité graphique et la typographie du site 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Responsive mobile first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Utilisation de SASS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Utilisation de la méthodologie BEM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Utilisation du pattern 7-1 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543236E3-90B6-7F47-9E3C-EA97652F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833" y="538692"/>
            <a:ext cx="5122333" cy="938742"/>
          </a:xfr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>
                <a:solidFill>
                  <a:srgbClr val="7545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Choix techniques </a:t>
            </a:r>
          </a:p>
        </p:txBody>
      </p:sp>
    </p:spTree>
    <p:extLst>
      <p:ext uri="{BB962C8B-B14F-4D97-AF65-F5344CB8AC3E}">
        <p14:creationId xmlns:p14="http://schemas.microsoft.com/office/powerpoint/2010/main" val="142373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1198E4D-76EC-1840-8BBE-46DA1660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864" y="0"/>
            <a:ext cx="2387603" cy="699346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45AF1D8-48D1-9F4F-9404-D8F96A33F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1" y="0"/>
            <a:ext cx="2235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4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434931-0442-5740-A49C-EBAF5ECF2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33" y="331258"/>
            <a:ext cx="4614333" cy="904875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7545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 d’accueil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9319C6-5EE3-F146-9C12-8DE3591BB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200" dirty="0">
                <a:solidFill>
                  <a:srgbClr val="7545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Version mobile:</a:t>
            </a:r>
          </a:p>
          <a:p>
            <a:pPr marL="0" indent="0">
              <a:buNone/>
            </a:pPr>
            <a:r>
              <a:rPr lang="fr-FR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header qui contient le logo de l’application</a:t>
            </a:r>
          </a:p>
          <a:p>
            <a:pPr marL="0" indent="0">
              <a:buNone/>
            </a:pPr>
            <a:r>
              <a:rPr lang="fr-FR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main qui contient les sections de l’application</a:t>
            </a:r>
          </a:p>
          <a:p>
            <a:pPr marL="0" indent="0">
              <a:buNone/>
            </a:pPr>
            <a:r>
              <a:rPr lang="fr-FR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section qui contient un formulaire de recherche de ville, un </a:t>
            </a:r>
            <a:r>
              <a:rPr lang="fr-FR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  <a:r>
              <a:rPr lang="fr-FR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un paragraphe ainsi qu’un bouton principal.</a:t>
            </a:r>
          </a:p>
          <a:p>
            <a:pPr marL="0" indent="0">
              <a:buNone/>
            </a:pPr>
            <a:r>
              <a:rPr lang="fr-FR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section fonctionnement qui contient 3 boutons avec chacun un numéro, une icone et le texte associé</a:t>
            </a:r>
          </a:p>
          <a:p>
            <a:pPr marL="0" indent="0">
              <a:buNone/>
            </a:pPr>
            <a:r>
              <a:rPr lang="fr-FR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section restaurants qui contient les cartes des restaurants qui renvoient vers la page du restaurant associé; chacune avec l’image du restaurant ainsi que son nom, sa ville et le cœur qui correspondront au </a:t>
            </a:r>
            <a:r>
              <a:rPr lang="fr-FR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like</a:t>
            </a:r>
            <a:r>
              <a:rPr lang="fr-FR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fr-FR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</a:t>
            </a:r>
            <a:r>
              <a:rPr lang="fr-FR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footer</a:t>
            </a:r>
            <a:r>
              <a:rPr lang="fr-FR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avec des liens qui </a:t>
            </a:r>
            <a:r>
              <a:rPr lang="fr-FR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meneront</a:t>
            </a:r>
            <a:r>
              <a:rPr lang="fr-FR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plus tard aux pages correspondantes ainsi que le lien contact qui mène à une adresse mail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6C8A8-0FD4-F543-AAF4-19DF86A82DB0}"/>
              </a:ext>
            </a:extLst>
          </p:cNvPr>
          <p:cNvSpPr/>
          <p:nvPr/>
        </p:nvSpPr>
        <p:spPr>
          <a:xfrm>
            <a:off x="3759200" y="321733"/>
            <a:ext cx="4656667" cy="8974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93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401AE6-6355-F74F-BDFD-DDB4BD083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557"/>
            <a:ext cx="10515600" cy="5692775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rgbClr val="7545CA"/>
                </a:solidFill>
              </a:rPr>
              <a:t>Version tablette: </a:t>
            </a:r>
          </a:p>
          <a:p>
            <a:pPr marL="0" indent="0">
              <a:buNone/>
            </a:pPr>
            <a:r>
              <a:rPr lang="fr-FR" dirty="0"/>
              <a:t>Tout est similaire à la version mobile</a:t>
            </a: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>
                <a:solidFill>
                  <a:srgbClr val="7545CA"/>
                </a:solidFill>
              </a:rPr>
              <a:t>Version desktop: </a:t>
            </a:r>
          </a:p>
          <a:p>
            <a:pPr marL="0" indent="0">
              <a:buNone/>
            </a:pPr>
            <a:r>
              <a:rPr lang="fr-FR" dirty="0"/>
              <a:t>La partie header reste inchangée</a:t>
            </a:r>
          </a:p>
          <a:p>
            <a:pPr marL="0" indent="0">
              <a:buNone/>
            </a:pPr>
            <a:r>
              <a:rPr lang="fr-FR" dirty="0"/>
              <a:t>La section présentation a désormais un background d’une image de mets luxueux.</a:t>
            </a:r>
          </a:p>
          <a:p>
            <a:pPr marL="0" indent="0">
              <a:buNone/>
            </a:pPr>
            <a:r>
              <a:rPr lang="fr-FR" dirty="0"/>
              <a:t>Le </a:t>
            </a:r>
            <a:r>
              <a:rPr lang="fr-FR" dirty="0" err="1"/>
              <a:t>title</a:t>
            </a:r>
            <a:r>
              <a:rPr lang="fr-FR" dirty="0"/>
              <a:t> et le paragraphe sont entourée d’un background-</a:t>
            </a:r>
            <a:r>
              <a:rPr lang="fr-FR" dirty="0" err="1"/>
              <a:t>color</a:t>
            </a:r>
            <a:r>
              <a:rPr lang="fr-FR" dirty="0"/>
              <a:t> noir transparent </a:t>
            </a:r>
            <a:r>
              <a:rPr lang="fr-FR" dirty="0" err="1"/>
              <a:t>grace</a:t>
            </a:r>
            <a:r>
              <a:rPr lang="fr-FR" dirty="0"/>
              <a:t> à </a:t>
            </a:r>
            <a:r>
              <a:rPr lang="fr-FR" dirty="0" err="1"/>
              <a:t>opacity</a:t>
            </a:r>
            <a:r>
              <a:rPr lang="fr-FR" dirty="0"/>
              <a:t> pour les mettre en valeur </a:t>
            </a:r>
          </a:p>
          <a:p>
            <a:pPr marL="0" indent="0">
              <a:buNone/>
            </a:pPr>
            <a:r>
              <a:rPr lang="fr-FR" dirty="0"/>
              <a:t>La section fonctionnement passe en </a:t>
            </a:r>
            <a:r>
              <a:rPr lang="fr-FR" dirty="0" err="1"/>
              <a:t>flex</a:t>
            </a:r>
            <a:r>
              <a:rPr lang="fr-FR" dirty="0"/>
              <a:t>-direction : </a:t>
            </a:r>
            <a:r>
              <a:rPr lang="fr-FR" dirty="0" err="1"/>
              <a:t>row</a:t>
            </a:r>
            <a:r>
              <a:rPr lang="fr-FR" dirty="0"/>
              <a:t> afin de mettre les boutons les uns face aux autres </a:t>
            </a:r>
          </a:p>
          <a:p>
            <a:pPr marL="0" indent="0">
              <a:buNone/>
            </a:pPr>
            <a:r>
              <a:rPr lang="fr-FR" dirty="0"/>
              <a:t>La section restaurants passe en </a:t>
            </a:r>
            <a:r>
              <a:rPr lang="fr-FR" dirty="0" err="1"/>
              <a:t>flex-direction:row</a:t>
            </a:r>
            <a:r>
              <a:rPr lang="fr-FR" dirty="0"/>
              <a:t> également </a:t>
            </a:r>
          </a:p>
          <a:p>
            <a:pPr marL="0" indent="0">
              <a:buNone/>
            </a:pPr>
            <a:r>
              <a:rPr lang="fr-FR" dirty="0"/>
              <a:t>Le </a:t>
            </a:r>
            <a:r>
              <a:rPr lang="fr-FR" dirty="0" err="1"/>
              <a:t>footer</a:t>
            </a:r>
            <a:r>
              <a:rPr lang="fr-FR" dirty="0"/>
              <a:t> passe également en </a:t>
            </a:r>
            <a:r>
              <a:rPr lang="fr-FR" dirty="0" err="1"/>
              <a:t>flex</a:t>
            </a:r>
            <a:r>
              <a:rPr lang="fr-FR" dirty="0"/>
              <a:t>-direction: </a:t>
            </a:r>
            <a:r>
              <a:rPr lang="fr-FR" dirty="0" err="1"/>
              <a:t>row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009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C0F295-83B6-DE4D-BC46-AB588434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767" y="365125"/>
            <a:ext cx="6358466" cy="1006475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7545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pages des menus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9FE6AA-BB47-8B46-B50C-8B2EFC23A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header contient le logo</a:t>
            </a:r>
          </a:p>
          <a:p>
            <a:r>
              <a:rPr lang="fr-FR" dirty="0"/>
              <a:t>Le main contient les différentes sections de la page</a:t>
            </a:r>
          </a:p>
          <a:p>
            <a:r>
              <a:rPr lang="fr-FR" dirty="0"/>
              <a:t>La section principal-</a:t>
            </a:r>
            <a:r>
              <a:rPr lang="fr-FR" dirty="0" err="1"/>
              <a:t>img</a:t>
            </a:r>
            <a:r>
              <a:rPr lang="fr-FR" dirty="0"/>
              <a:t> contient l’image du restaurant</a:t>
            </a:r>
          </a:p>
          <a:p>
            <a:r>
              <a:rPr lang="fr-FR" dirty="0"/>
              <a:t>La section </a:t>
            </a:r>
            <a:r>
              <a:rPr lang="fr-FR" dirty="0" err="1"/>
              <a:t>presentation</a:t>
            </a:r>
            <a:r>
              <a:rPr lang="fr-FR" dirty="0"/>
              <a:t>-restaurant contient le </a:t>
            </a:r>
            <a:r>
              <a:rPr lang="fr-FR" dirty="0" err="1"/>
              <a:t>title</a:t>
            </a:r>
            <a:r>
              <a:rPr lang="fr-FR" dirty="0"/>
              <a:t> du restaurant ainsi que le cœur pour que l’utilisateur mette ce menu en favori</a:t>
            </a:r>
          </a:p>
          <a:p>
            <a:r>
              <a:rPr lang="fr-FR" dirty="0"/>
              <a:t>Ensuite, nous avons le bloc du menu avec les différents </a:t>
            </a:r>
            <a:r>
              <a:rPr lang="fr-FR" dirty="0" err="1"/>
              <a:t>cards</a:t>
            </a:r>
            <a:r>
              <a:rPr lang="fr-FR" dirty="0"/>
              <a:t> qui correspondent aux entrées, plats et desserts.</a:t>
            </a:r>
          </a:p>
          <a:p>
            <a:r>
              <a:rPr lang="fr-FR" dirty="0"/>
              <a:t>À l’intérieur de ce bloc, nous avons les </a:t>
            </a:r>
            <a:r>
              <a:rPr lang="fr-FR" dirty="0" err="1"/>
              <a:t>cards</a:t>
            </a:r>
            <a:r>
              <a:rPr lang="fr-FR" dirty="0"/>
              <a:t> des plats avec le titre du plat, le paragraphe ainsi que le prix.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5D48A0-64C3-D747-B506-417E291B835A}"/>
              </a:ext>
            </a:extLst>
          </p:cNvPr>
          <p:cNvSpPr/>
          <p:nvPr/>
        </p:nvSpPr>
        <p:spPr>
          <a:xfrm>
            <a:off x="2929467" y="355600"/>
            <a:ext cx="6350000" cy="999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31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D7554C-FCD0-034B-8ED7-8D8AA5F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767" y="398991"/>
            <a:ext cx="4580466" cy="1057275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7545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animations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FF967-29A6-1442-9C20-7FCF587EA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r-FR" dirty="0">
                <a:solidFill>
                  <a:srgbClr val="7545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loader </a:t>
            </a:r>
          </a:p>
          <a:p>
            <a:pPr marL="0" indent="0">
              <a:buNone/>
            </a:pPr>
            <a:r>
              <a:rPr lang="fr-FR" dirty="0">
                <a:ea typeface="Verdana" panose="020B0604030504040204" pitchFamily="34" charset="0"/>
                <a:cs typeface="Verdana" panose="020B0604030504040204" pitchFamily="34" charset="0"/>
              </a:rPr>
              <a:t>a été crée avec la même icone qui vient du site </a:t>
            </a:r>
            <a:r>
              <a:rPr lang="fr-FR" dirty="0" err="1">
                <a:ea typeface="Verdana" panose="020B0604030504040204" pitchFamily="34" charset="0"/>
                <a:cs typeface="Verdana" panose="020B0604030504040204" pitchFamily="34" charset="0"/>
              </a:rPr>
              <a:t>fontawesome</a:t>
            </a:r>
            <a:r>
              <a:rPr lang="fr-FR" dirty="0">
                <a:ea typeface="Verdana" panose="020B0604030504040204" pitchFamily="34" charset="0"/>
                <a:cs typeface="Verdana" panose="020B0604030504040204" pitchFamily="34" charset="0"/>
              </a:rPr>
              <a:t> qui a été utilisé dans le </a:t>
            </a:r>
            <a:r>
              <a:rPr lang="fr-FR" dirty="0" err="1">
                <a:ea typeface="Verdana" panose="020B0604030504040204" pitchFamily="34" charset="0"/>
                <a:cs typeface="Verdana" panose="020B0604030504040204" pitchFamily="34" charset="0"/>
              </a:rPr>
              <a:t>footer</a:t>
            </a:r>
            <a:r>
              <a:rPr lang="fr-FR" dirty="0"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fr-FR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fr-FR" dirty="0">
                <a:ea typeface="Verdana" panose="020B0604030504040204" pitchFamily="34" charset="0"/>
                <a:cs typeface="Verdana" panose="020B0604030504040204" pitchFamily="34" charset="0"/>
              </a:rPr>
              <a:t>Nous l’avons crée à partir d’une div que nous avons placé en </a:t>
            </a:r>
            <a:r>
              <a:rPr lang="fr-FR" dirty="0" err="1">
                <a:ea typeface="Verdana" panose="020B0604030504040204" pitchFamily="34" charset="0"/>
                <a:cs typeface="Verdana" panose="020B0604030504040204" pitchFamily="34" charset="0"/>
              </a:rPr>
              <a:t>absolute</a:t>
            </a:r>
            <a:r>
              <a:rPr lang="fr-FR" dirty="0">
                <a:ea typeface="Verdana" panose="020B0604030504040204" pitchFamily="34" charset="0"/>
                <a:cs typeface="Verdana" panose="020B0604030504040204" pitchFamily="34" charset="0"/>
              </a:rPr>
              <a:t> par rapport à la page d’accueil au centre de celle-ci.</a:t>
            </a:r>
          </a:p>
          <a:p>
            <a:pPr marL="0" indent="0">
              <a:buNone/>
            </a:pPr>
            <a:endParaRPr lang="fr-FR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fr-FR" dirty="0">
                <a:ea typeface="Verdana" panose="020B0604030504040204" pitchFamily="34" charset="0"/>
                <a:cs typeface="Verdana" panose="020B0604030504040204" pitchFamily="34" charset="0"/>
              </a:rPr>
              <a:t>L’animation a été crée avec des </a:t>
            </a:r>
            <a:r>
              <a:rPr lang="fr-FR" dirty="0" err="1">
                <a:ea typeface="Verdana" panose="020B0604030504040204" pitchFamily="34" charset="0"/>
                <a:cs typeface="Verdana" panose="020B0604030504040204" pitchFamily="34" charset="0"/>
              </a:rPr>
              <a:t>keyframes</a:t>
            </a:r>
            <a:r>
              <a:rPr lang="fr-FR" dirty="0">
                <a:ea typeface="Verdana" panose="020B0604030504040204" pitchFamily="34" charset="0"/>
                <a:cs typeface="Verdana" panose="020B0604030504040204" pitchFamily="34" charset="0"/>
              </a:rPr>
              <a:t> à laquelle j’ai appliqué un changement de </a:t>
            </a:r>
            <a:r>
              <a:rPr lang="fr-FR" dirty="0" err="1">
                <a:ea typeface="Verdana" panose="020B0604030504040204" pitchFamily="34" charset="0"/>
                <a:cs typeface="Verdana" panose="020B0604030504040204" pitchFamily="34" charset="0"/>
              </a:rPr>
              <a:t>couelur</a:t>
            </a:r>
            <a:r>
              <a:rPr lang="fr-FR" dirty="0">
                <a:ea typeface="Verdana" panose="020B0604030504040204" pitchFamily="34" charset="0"/>
                <a:cs typeface="Verdana" panose="020B0604030504040204" pitchFamily="34" charset="0"/>
              </a:rPr>
              <a:t>, de position ainsi qu’une </a:t>
            </a:r>
            <a:r>
              <a:rPr lang="fr-FR" dirty="0" err="1">
                <a:ea typeface="Verdana" panose="020B0604030504040204" pitchFamily="34" charset="0"/>
                <a:cs typeface="Verdana" panose="020B0604030504040204" pitchFamily="34" charset="0"/>
              </a:rPr>
              <a:t>opacity</a:t>
            </a:r>
            <a:r>
              <a:rPr lang="fr-FR" dirty="0">
                <a:ea typeface="Verdana" panose="020B0604030504040204" pitchFamily="34" charset="0"/>
                <a:cs typeface="Verdana" panose="020B0604030504040204" pitchFamily="34" charset="0"/>
              </a:rPr>
              <a:t> qui passe de 1 à 0 pour la disparition.</a:t>
            </a:r>
          </a:p>
          <a:p>
            <a:pPr marL="0" indent="0">
              <a:buNone/>
            </a:pPr>
            <a:endParaRPr lang="fr-FR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fr-FR" dirty="0">
                <a:ea typeface="Verdana" panose="020B0604030504040204" pitchFamily="34" charset="0"/>
                <a:cs typeface="Verdana" panose="020B0604030504040204" pitchFamily="34" charset="0"/>
              </a:rPr>
              <a:t>La div qui sert de « </a:t>
            </a:r>
            <a:r>
              <a:rPr lang="fr-FR" dirty="0" err="1">
                <a:ea typeface="Verdana" panose="020B0604030504040204" pitchFamily="34" charset="0"/>
                <a:cs typeface="Verdana" panose="020B0604030504040204" pitchFamily="34" charset="0"/>
              </a:rPr>
              <a:t>fenetre</a:t>
            </a:r>
            <a:r>
              <a:rPr lang="fr-FR" dirty="0">
                <a:ea typeface="Verdana" panose="020B0604030504040204" pitchFamily="34" charset="0"/>
                <a:cs typeface="Verdana" panose="020B0604030504040204" pitchFamily="34" charset="0"/>
              </a:rPr>
              <a:t> modale » a aussi une animation en </a:t>
            </a:r>
            <a:r>
              <a:rPr lang="fr-FR" dirty="0" err="1">
                <a:ea typeface="Verdana" panose="020B0604030504040204" pitchFamily="34" charset="0"/>
                <a:cs typeface="Verdana" panose="020B0604030504040204" pitchFamily="34" charset="0"/>
              </a:rPr>
              <a:t>keyframes</a:t>
            </a:r>
            <a:r>
              <a:rPr lang="fr-FR" dirty="0">
                <a:ea typeface="Verdana" panose="020B0604030504040204" pitchFamily="34" charset="0"/>
                <a:cs typeface="Verdana" panose="020B0604030504040204" pitchFamily="34" charset="0"/>
              </a:rPr>
              <a:t> qui lui permets d’apparaitre à l’apparition de la page et de disparaitre progressivement en même temps que l’icone.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D3A54A-2C70-9041-A943-56A48AF668DA}"/>
              </a:ext>
            </a:extLst>
          </p:cNvPr>
          <p:cNvSpPr/>
          <p:nvPr/>
        </p:nvSpPr>
        <p:spPr>
          <a:xfrm>
            <a:off x="3810000" y="406400"/>
            <a:ext cx="4572000" cy="101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57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2776EE-A9B2-384C-9E8F-E931CADBB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5"/>
            <a:ext cx="10515600" cy="557424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dirty="0">
                <a:solidFill>
                  <a:srgbClr val="7545CA"/>
                </a:solidFill>
              </a:rPr>
              <a:t>Les boutons</a:t>
            </a:r>
          </a:p>
          <a:p>
            <a:pPr marL="0" indent="0">
              <a:buNone/>
            </a:pPr>
            <a:r>
              <a:rPr lang="fr-FR" dirty="0"/>
              <a:t>Sont crées avec les deux couleurs principales et secondaires avec un </a:t>
            </a:r>
            <a:r>
              <a:rPr lang="fr-FR" dirty="0" err="1"/>
              <a:t>linear</a:t>
            </a:r>
            <a:r>
              <a:rPr lang="fr-FR" dirty="0"/>
              <a:t>-gradient.</a:t>
            </a:r>
          </a:p>
          <a:p>
            <a:pPr marL="0" indent="0">
              <a:buNone/>
            </a:pPr>
            <a:r>
              <a:rPr lang="fr-FR" dirty="0"/>
              <a:t>Au </a:t>
            </a:r>
            <a:r>
              <a:rPr lang="fr-FR" dirty="0" err="1"/>
              <a:t>hover</a:t>
            </a:r>
            <a:r>
              <a:rPr lang="fr-FR" dirty="0"/>
              <a:t>, les boutons ont une ombre portée plus important </a:t>
            </a:r>
            <a:r>
              <a:rPr lang="fr-FR" dirty="0" err="1"/>
              <a:t>grace</a:t>
            </a:r>
            <a:r>
              <a:rPr lang="fr-FR" dirty="0"/>
              <a:t> à box-</a:t>
            </a:r>
            <a:r>
              <a:rPr lang="fr-FR" dirty="0" err="1"/>
              <a:t>shadow</a:t>
            </a:r>
            <a:r>
              <a:rPr lang="fr-FR" dirty="0"/>
              <a:t> et les couleurs des boutons sont plus claires </a:t>
            </a:r>
            <a:r>
              <a:rPr lang="fr-FR" dirty="0" err="1"/>
              <a:t>grace</a:t>
            </a:r>
            <a:r>
              <a:rPr lang="fr-FR" dirty="0"/>
              <a:t> à la fonction </a:t>
            </a:r>
            <a:r>
              <a:rPr lang="fr-FR" dirty="0" err="1"/>
              <a:t>lighten</a:t>
            </a:r>
            <a:r>
              <a:rPr lang="fr-FR" dirty="0"/>
              <a:t> qui fait parti du préprocesseur SASS.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>
                <a:solidFill>
                  <a:srgbClr val="7030A0"/>
                </a:solidFill>
              </a:rPr>
              <a:t>Les cœurs</a:t>
            </a:r>
          </a:p>
          <a:p>
            <a:pPr marL="0" indent="0">
              <a:buNone/>
            </a:pPr>
            <a:r>
              <a:rPr lang="fr-FR" dirty="0"/>
              <a:t>Nous avons utilisés pour les cœurs deux icones cœur importés de </a:t>
            </a:r>
            <a:r>
              <a:rPr lang="fr-FR" dirty="0" err="1"/>
              <a:t>fontawesome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Un cœur est positionné en </a:t>
            </a:r>
            <a:r>
              <a:rPr lang="fr-FR" dirty="0" err="1"/>
              <a:t>absolute</a:t>
            </a:r>
            <a:r>
              <a:rPr lang="fr-FR" dirty="0"/>
              <a:t> par rapport à l’autre, un dont le fond est transparent et l’autre dont la couleur de fond est la couleur principale du site.</a:t>
            </a:r>
          </a:p>
          <a:p>
            <a:pPr marL="0" indent="0">
              <a:buNone/>
            </a:pPr>
            <a:r>
              <a:rPr lang="fr-FR" dirty="0"/>
              <a:t>Nous avons appliqué une transition avec un délai pour que cela soit progressif et un </a:t>
            </a:r>
            <a:r>
              <a:rPr lang="fr-FR" dirty="0" err="1"/>
              <a:t>ease</a:t>
            </a:r>
            <a:r>
              <a:rPr lang="fr-FR" dirty="0"/>
              <a:t>-in-out.</a:t>
            </a:r>
          </a:p>
        </p:txBody>
      </p:sp>
    </p:spTree>
    <p:extLst>
      <p:ext uri="{BB962C8B-B14F-4D97-AF65-F5344CB8AC3E}">
        <p14:creationId xmlns:p14="http://schemas.microsoft.com/office/powerpoint/2010/main" val="24733985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798</Words>
  <Application>Microsoft Macintosh PowerPoint</Application>
  <PresentationFormat>Grand écran</PresentationFormat>
  <Paragraphs>71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Thème Office</vt:lpstr>
      <vt:lpstr>Présentation PowerPoint</vt:lpstr>
      <vt:lpstr>Présentation des livrables</vt:lpstr>
      <vt:lpstr>Choix techniques </vt:lpstr>
      <vt:lpstr>Présentation PowerPoint</vt:lpstr>
      <vt:lpstr>Page d’accueil</vt:lpstr>
      <vt:lpstr>Présentation PowerPoint</vt:lpstr>
      <vt:lpstr>Les pages des menus</vt:lpstr>
      <vt:lpstr>Les animations 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12</cp:revision>
  <dcterms:created xsi:type="dcterms:W3CDTF">2022-10-11T13:50:32Z</dcterms:created>
  <dcterms:modified xsi:type="dcterms:W3CDTF">2022-10-11T21:03:49Z</dcterms:modified>
</cp:coreProperties>
</file>