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60" r:id="rId2"/>
    <p:sldId id="266" r:id="rId3"/>
    <p:sldId id="261" r:id="rId4"/>
    <p:sldId id="262" r:id="rId5"/>
    <p:sldId id="263" r:id="rId6"/>
    <p:sldId id="264" r:id="rId7"/>
    <p:sldId id="265" r:id="rId8"/>
    <p:sldId id="267" r:id="rId9"/>
    <p:sldId id="268" r:id="rId10"/>
    <p:sldId id="269" r:id="rId11"/>
    <p:sldId id="278" r:id="rId12"/>
    <p:sldId id="279" r:id="rId13"/>
    <p:sldId id="280" r:id="rId14"/>
    <p:sldId id="270" r:id="rId15"/>
    <p:sldId id="271" r:id="rId16"/>
    <p:sldId id="275" r:id="rId17"/>
    <p:sldId id="277" r:id="rId18"/>
    <p:sldId id="276" r:id="rId19"/>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7" d="100"/>
          <a:sy n="47" d="100"/>
        </p:scale>
        <p:origin x="612" y="4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73ADFB-814A-4F86-8688-364A134D81E2}" type="datetimeFigureOut">
              <a:rPr lang="es-ES" smtClean="0"/>
              <a:pPr/>
              <a:t>02/04/2019</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1355F06-B115-45F7-AC71-747AC0D55520}" type="slidenum">
              <a:rPr lang="es-ES" smtClean="0"/>
              <a:pPr/>
              <a:t>‹Nº›</a:t>
            </a:fld>
            <a:endParaRPr lang="es-ES"/>
          </a:p>
        </p:txBody>
      </p:sp>
    </p:spTree>
    <p:extLst>
      <p:ext uri="{BB962C8B-B14F-4D97-AF65-F5344CB8AC3E}">
        <p14:creationId xmlns:p14="http://schemas.microsoft.com/office/powerpoint/2010/main" val="11673127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E0124D5B-047D-46F3-BDF0-514D0F83EE20}" type="slidenum">
              <a:rPr lang="es-ES" altLang="es-ES" sz="1200" smtClean="0">
                <a:solidFill>
                  <a:srgbClr val="000000"/>
                </a:solidFill>
              </a:rPr>
              <a:pPr eaLnBrk="1" hangingPunct="1"/>
              <a:t>1</a:t>
            </a:fld>
            <a:endParaRPr lang="es-ES" altLang="es-ES" sz="1200" smtClean="0">
              <a:solidFill>
                <a:srgbClr val="000000"/>
              </a:solidFill>
            </a:endParaRPr>
          </a:p>
        </p:txBody>
      </p:sp>
      <p:sp>
        <p:nvSpPr>
          <p:cNvPr id="69635"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8F7D2F82-18E6-4C8C-9B36-67FDCA772B24}" type="slidenum">
              <a:rPr lang="es-ES" altLang="es-ES" sz="1200">
                <a:solidFill>
                  <a:srgbClr val="000000"/>
                </a:solidFill>
              </a:rPr>
              <a:pPr algn="r" eaLnBrk="1" hangingPunct="1"/>
              <a:t>1</a:t>
            </a:fld>
            <a:endParaRPr lang="es-ES" altLang="es-ES" sz="1200">
              <a:solidFill>
                <a:srgbClr val="000000"/>
              </a:solidFill>
            </a:endParaRPr>
          </a:p>
        </p:txBody>
      </p:sp>
      <p:sp>
        <p:nvSpPr>
          <p:cNvPr id="69636"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69637" name="Rectangle 3"/>
          <p:cNvSpPr>
            <a:spLocks noGrp="1" noChangeArrowheads="1"/>
          </p:cNvSpPr>
          <p:nvPr>
            <p:ph type="body"/>
          </p:nvPr>
        </p:nvSpPr>
        <p:spPr>
          <a:xfrm>
            <a:off x="685800" y="4343400"/>
            <a:ext cx="5484813" cy="4208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ES" altLang="es-E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E0124D5B-047D-46F3-BDF0-514D0F83EE20}" type="slidenum">
              <a:rPr lang="es-ES" altLang="es-ES" sz="1200" smtClean="0">
                <a:solidFill>
                  <a:srgbClr val="000000"/>
                </a:solidFill>
              </a:rPr>
              <a:pPr eaLnBrk="1" hangingPunct="1"/>
              <a:t>10</a:t>
            </a:fld>
            <a:endParaRPr lang="es-ES" altLang="es-ES" sz="1200" smtClean="0">
              <a:solidFill>
                <a:srgbClr val="000000"/>
              </a:solidFill>
            </a:endParaRPr>
          </a:p>
        </p:txBody>
      </p:sp>
      <p:sp>
        <p:nvSpPr>
          <p:cNvPr id="69635"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8F7D2F82-18E6-4C8C-9B36-67FDCA772B24}" type="slidenum">
              <a:rPr lang="es-ES" altLang="es-ES" sz="1200">
                <a:solidFill>
                  <a:srgbClr val="000000"/>
                </a:solidFill>
              </a:rPr>
              <a:pPr algn="r" eaLnBrk="1" hangingPunct="1"/>
              <a:t>10</a:t>
            </a:fld>
            <a:endParaRPr lang="es-ES" altLang="es-ES" sz="1200">
              <a:solidFill>
                <a:srgbClr val="000000"/>
              </a:solidFill>
            </a:endParaRPr>
          </a:p>
        </p:txBody>
      </p:sp>
      <p:sp>
        <p:nvSpPr>
          <p:cNvPr id="69636"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69637" name="Rectangle 3"/>
          <p:cNvSpPr>
            <a:spLocks noGrp="1" noChangeArrowheads="1"/>
          </p:cNvSpPr>
          <p:nvPr>
            <p:ph type="body"/>
          </p:nvPr>
        </p:nvSpPr>
        <p:spPr>
          <a:xfrm>
            <a:off x="685800" y="4343400"/>
            <a:ext cx="5484813" cy="4208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ES" altLang="es-E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E0124D5B-047D-46F3-BDF0-514D0F83EE20}" type="slidenum">
              <a:rPr lang="es-ES" altLang="es-ES" sz="1200" smtClean="0">
                <a:solidFill>
                  <a:srgbClr val="000000"/>
                </a:solidFill>
              </a:rPr>
              <a:pPr eaLnBrk="1" hangingPunct="1"/>
              <a:t>11</a:t>
            </a:fld>
            <a:endParaRPr lang="es-ES" altLang="es-ES" sz="1200" smtClean="0">
              <a:solidFill>
                <a:srgbClr val="000000"/>
              </a:solidFill>
            </a:endParaRPr>
          </a:p>
        </p:txBody>
      </p:sp>
      <p:sp>
        <p:nvSpPr>
          <p:cNvPr id="69635"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8F7D2F82-18E6-4C8C-9B36-67FDCA772B24}" type="slidenum">
              <a:rPr lang="es-ES" altLang="es-ES" sz="1200">
                <a:solidFill>
                  <a:srgbClr val="000000"/>
                </a:solidFill>
              </a:rPr>
              <a:pPr algn="r" eaLnBrk="1" hangingPunct="1"/>
              <a:t>11</a:t>
            </a:fld>
            <a:endParaRPr lang="es-ES" altLang="es-ES" sz="1200">
              <a:solidFill>
                <a:srgbClr val="000000"/>
              </a:solidFill>
            </a:endParaRPr>
          </a:p>
        </p:txBody>
      </p:sp>
      <p:sp>
        <p:nvSpPr>
          <p:cNvPr id="69636"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69637" name="Rectangle 3"/>
          <p:cNvSpPr>
            <a:spLocks noGrp="1" noChangeArrowheads="1"/>
          </p:cNvSpPr>
          <p:nvPr>
            <p:ph type="body"/>
          </p:nvPr>
        </p:nvSpPr>
        <p:spPr>
          <a:xfrm>
            <a:off x="685800" y="4343400"/>
            <a:ext cx="5484813" cy="4208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ES" altLang="es-E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E0124D5B-047D-46F3-BDF0-514D0F83EE20}" type="slidenum">
              <a:rPr lang="es-ES" altLang="es-ES" sz="1200" smtClean="0">
                <a:solidFill>
                  <a:srgbClr val="000000"/>
                </a:solidFill>
              </a:rPr>
              <a:pPr eaLnBrk="1" hangingPunct="1"/>
              <a:t>12</a:t>
            </a:fld>
            <a:endParaRPr lang="es-ES" altLang="es-ES" sz="1200" smtClean="0">
              <a:solidFill>
                <a:srgbClr val="000000"/>
              </a:solidFill>
            </a:endParaRPr>
          </a:p>
        </p:txBody>
      </p:sp>
      <p:sp>
        <p:nvSpPr>
          <p:cNvPr id="69635"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8F7D2F82-18E6-4C8C-9B36-67FDCA772B24}" type="slidenum">
              <a:rPr lang="es-ES" altLang="es-ES" sz="1200">
                <a:solidFill>
                  <a:srgbClr val="000000"/>
                </a:solidFill>
              </a:rPr>
              <a:pPr algn="r" eaLnBrk="1" hangingPunct="1"/>
              <a:t>12</a:t>
            </a:fld>
            <a:endParaRPr lang="es-ES" altLang="es-ES" sz="1200">
              <a:solidFill>
                <a:srgbClr val="000000"/>
              </a:solidFill>
            </a:endParaRPr>
          </a:p>
        </p:txBody>
      </p:sp>
      <p:sp>
        <p:nvSpPr>
          <p:cNvPr id="69636"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69637" name="Rectangle 3"/>
          <p:cNvSpPr>
            <a:spLocks noGrp="1" noChangeArrowheads="1"/>
          </p:cNvSpPr>
          <p:nvPr>
            <p:ph type="body"/>
          </p:nvPr>
        </p:nvSpPr>
        <p:spPr>
          <a:xfrm>
            <a:off x="685800" y="4343400"/>
            <a:ext cx="5484813" cy="4208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ES" altLang="es-E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E0124D5B-047D-46F3-BDF0-514D0F83EE20}" type="slidenum">
              <a:rPr lang="es-ES" altLang="es-ES" sz="1200" smtClean="0">
                <a:solidFill>
                  <a:srgbClr val="000000"/>
                </a:solidFill>
              </a:rPr>
              <a:pPr eaLnBrk="1" hangingPunct="1"/>
              <a:t>13</a:t>
            </a:fld>
            <a:endParaRPr lang="es-ES" altLang="es-ES" sz="1200" smtClean="0">
              <a:solidFill>
                <a:srgbClr val="000000"/>
              </a:solidFill>
            </a:endParaRPr>
          </a:p>
        </p:txBody>
      </p:sp>
      <p:sp>
        <p:nvSpPr>
          <p:cNvPr id="69635"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8F7D2F82-18E6-4C8C-9B36-67FDCA772B24}" type="slidenum">
              <a:rPr lang="es-ES" altLang="es-ES" sz="1200">
                <a:solidFill>
                  <a:srgbClr val="000000"/>
                </a:solidFill>
              </a:rPr>
              <a:pPr algn="r" eaLnBrk="1" hangingPunct="1"/>
              <a:t>13</a:t>
            </a:fld>
            <a:endParaRPr lang="es-ES" altLang="es-ES" sz="1200">
              <a:solidFill>
                <a:srgbClr val="000000"/>
              </a:solidFill>
            </a:endParaRPr>
          </a:p>
        </p:txBody>
      </p:sp>
      <p:sp>
        <p:nvSpPr>
          <p:cNvPr id="69636"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69637" name="Rectangle 3"/>
          <p:cNvSpPr>
            <a:spLocks noGrp="1" noChangeArrowheads="1"/>
          </p:cNvSpPr>
          <p:nvPr>
            <p:ph type="body"/>
          </p:nvPr>
        </p:nvSpPr>
        <p:spPr>
          <a:xfrm>
            <a:off x="685800" y="4343400"/>
            <a:ext cx="5484813" cy="4208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ES" altLang="es-E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E0124D5B-047D-46F3-BDF0-514D0F83EE20}" type="slidenum">
              <a:rPr lang="es-ES" altLang="es-ES" sz="1200" smtClean="0">
                <a:solidFill>
                  <a:srgbClr val="000000"/>
                </a:solidFill>
              </a:rPr>
              <a:pPr eaLnBrk="1" hangingPunct="1"/>
              <a:t>14</a:t>
            </a:fld>
            <a:endParaRPr lang="es-ES" altLang="es-ES" sz="1200" smtClean="0">
              <a:solidFill>
                <a:srgbClr val="000000"/>
              </a:solidFill>
            </a:endParaRPr>
          </a:p>
        </p:txBody>
      </p:sp>
      <p:sp>
        <p:nvSpPr>
          <p:cNvPr id="69635"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8F7D2F82-18E6-4C8C-9B36-67FDCA772B24}" type="slidenum">
              <a:rPr lang="es-ES" altLang="es-ES" sz="1200">
                <a:solidFill>
                  <a:srgbClr val="000000"/>
                </a:solidFill>
              </a:rPr>
              <a:pPr algn="r" eaLnBrk="1" hangingPunct="1"/>
              <a:t>14</a:t>
            </a:fld>
            <a:endParaRPr lang="es-ES" altLang="es-ES" sz="1200">
              <a:solidFill>
                <a:srgbClr val="000000"/>
              </a:solidFill>
            </a:endParaRPr>
          </a:p>
        </p:txBody>
      </p:sp>
      <p:sp>
        <p:nvSpPr>
          <p:cNvPr id="69636"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69637" name="Rectangle 3"/>
          <p:cNvSpPr>
            <a:spLocks noGrp="1" noChangeArrowheads="1"/>
          </p:cNvSpPr>
          <p:nvPr>
            <p:ph type="body"/>
          </p:nvPr>
        </p:nvSpPr>
        <p:spPr>
          <a:xfrm>
            <a:off x="685800" y="4343400"/>
            <a:ext cx="5484813" cy="4208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ES" altLang="es-E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E0124D5B-047D-46F3-BDF0-514D0F83EE20}" type="slidenum">
              <a:rPr lang="es-ES" altLang="es-ES" sz="1200" smtClean="0">
                <a:solidFill>
                  <a:srgbClr val="000000"/>
                </a:solidFill>
              </a:rPr>
              <a:pPr eaLnBrk="1" hangingPunct="1"/>
              <a:t>15</a:t>
            </a:fld>
            <a:endParaRPr lang="es-ES" altLang="es-ES" sz="1200" smtClean="0">
              <a:solidFill>
                <a:srgbClr val="000000"/>
              </a:solidFill>
            </a:endParaRPr>
          </a:p>
        </p:txBody>
      </p:sp>
      <p:sp>
        <p:nvSpPr>
          <p:cNvPr id="69635"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8F7D2F82-18E6-4C8C-9B36-67FDCA772B24}" type="slidenum">
              <a:rPr lang="es-ES" altLang="es-ES" sz="1200">
                <a:solidFill>
                  <a:srgbClr val="000000"/>
                </a:solidFill>
              </a:rPr>
              <a:pPr algn="r" eaLnBrk="1" hangingPunct="1"/>
              <a:t>15</a:t>
            </a:fld>
            <a:endParaRPr lang="es-ES" altLang="es-ES" sz="1200">
              <a:solidFill>
                <a:srgbClr val="000000"/>
              </a:solidFill>
            </a:endParaRPr>
          </a:p>
        </p:txBody>
      </p:sp>
      <p:sp>
        <p:nvSpPr>
          <p:cNvPr id="69636"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69637" name="Rectangle 3"/>
          <p:cNvSpPr>
            <a:spLocks noGrp="1" noChangeArrowheads="1"/>
          </p:cNvSpPr>
          <p:nvPr>
            <p:ph type="body"/>
          </p:nvPr>
        </p:nvSpPr>
        <p:spPr>
          <a:xfrm>
            <a:off x="685800" y="4343400"/>
            <a:ext cx="5484813" cy="4208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ES" altLang="es-E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E0124D5B-047D-46F3-BDF0-514D0F83EE20}" type="slidenum">
              <a:rPr lang="es-ES" altLang="es-ES" sz="1200" smtClean="0">
                <a:solidFill>
                  <a:srgbClr val="000000"/>
                </a:solidFill>
              </a:rPr>
              <a:pPr eaLnBrk="1" hangingPunct="1"/>
              <a:t>16</a:t>
            </a:fld>
            <a:endParaRPr lang="es-ES" altLang="es-ES" sz="1200" smtClean="0">
              <a:solidFill>
                <a:srgbClr val="000000"/>
              </a:solidFill>
            </a:endParaRPr>
          </a:p>
        </p:txBody>
      </p:sp>
      <p:sp>
        <p:nvSpPr>
          <p:cNvPr id="69635"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8F7D2F82-18E6-4C8C-9B36-67FDCA772B24}" type="slidenum">
              <a:rPr lang="es-ES" altLang="es-ES" sz="1200">
                <a:solidFill>
                  <a:srgbClr val="000000"/>
                </a:solidFill>
              </a:rPr>
              <a:pPr algn="r" eaLnBrk="1" hangingPunct="1"/>
              <a:t>16</a:t>
            </a:fld>
            <a:endParaRPr lang="es-ES" altLang="es-ES" sz="1200">
              <a:solidFill>
                <a:srgbClr val="000000"/>
              </a:solidFill>
            </a:endParaRPr>
          </a:p>
        </p:txBody>
      </p:sp>
      <p:sp>
        <p:nvSpPr>
          <p:cNvPr id="69636"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69637" name="Rectangle 3"/>
          <p:cNvSpPr>
            <a:spLocks noGrp="1" noChangeArrowheads="1"/>
          </p:cNvSpPr>
          <p:nvPr>
            <p:ph type="body"/>
          </p:nvPr>
        </p:nvSpPr>
        <p:spPr>
          <a:xfrm>
            <a:off x="685800" y="4343400"/>
            <a:ext cx="5484813" cy="4208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ES" altLang="es-E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E0124D5B-047D-46F3-BDF0-514D0F83EE20}" type="slidenum">
              <a:rPr lang="es-ES" altLang="es-ES" sz="1200" smtClean="0">
                <a:solidFill>
                  <a:srgbClr val="000000"/>
                </a:solidFill>
              </a:rPr>
              <a:pPr eaLnBrk="1" hangingPunct="1"/>
              <a:t>17</a:t>
            </a:fld>
            <a:endParaRPr lang="es-ES" altLang="es-ES" sz="1200" smtClean="0">
              <a:solidFill>
                <a:srgbClr val="000000"/>
              </a:solidFill>
            </a:endParaRPr>
          </a:p>
        </p:txBody>
      </p:sp>
      <p:sp>
        <p:nvSpPr>
          <p:cNvPr id="69635"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8F7D2F82-18E6-4C8C-9B36-67FDCA772B24}" type="slidenum">
              <a:rPr lang="es-ES" altLang="es-ES" sz="1200">
                <a:solidFill>
                  <a:srgbClr val="000000"/>
                </a:solidFill>
              </a:rPr>
              <a:pPr algn="r" eaLnBrk="1" hangingPunct="1"/>
              <a:t>17</a:t>
            </a:fld>
            <a:endParaRPr lang="es-ES" altLang="es-ES" sz="1200">
              <a:solidFill>
                <a:srgbClr val="000000"/>
              </a:solidFill>
            </a:endParaRPr>
          </a:p>
        </p:txBody>
      </p:sp>
      <p:sp>
        <p:nvSpPr>
          <p:cNvPr id="69636"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69637" name="Rectangle 3"/>
          <p:cNvSpPr>
            <a:spLocks noGrp="1" noChangeArrowheads="1"/>
          </p:cNvSpPr>
          <p:nvPr>
            <p:ph type="body"/>
          </p:nvPr>
        </p:nvSpPr>
        <p:spPr>
          <a:xfrm>
            <a:off x="685800" y="4343400"/>
            <a:ext cx="5484813" cy="4208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ES" altLang="es-E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E0124D5B-047D-46F3-BDF0-514D0F83EE20}" type="slidenum">
              <a:rPr lang="es-ES" altLang="es-ES" sz="1200" smtClean="0">
                <a:solidFill>
                  <a:srgbClr val="000000"/>
                </a:solidFill>
              </a:rPr>
              <a:pPr eaLnBrk="1" hangingPunct="1"/>
              <a:t>18</a:t>
            </a:fld>
            <a:endParaRPr lang="es-ES" altLang="es-ES" sz="1200" smtClean="0">
              <a:solidFill>
                <a:srgbClr val="000000"/>
              </a:solidFill>
            </a:endParaRPr>
          </a:p>
        </p:txBody>
      </p:sp>
      <p:sp>
        <p:nvSpPr>
          <p:cNvPr id="69635"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8F7D2F82-18E6-4C8C-9B36-67FDCA772B24}" type="slidenum">
              <a:rPr lang="es-ES" altLang="es-ES" sz="1200">
                <a:solidFill>
                  <a:srgbClr val="000000"/>
                </a:solidFill>
              </a:rPr>
              <a:pPr algn="r" eaLnBrk="1" hangingPunct="1"/>
              <a:t>18</a:t>
            </a:fld>
            <a:endParaRPr lang="es-ES" altLang="es-ES" sz="1200">
              <a:solidFill>
                <a:srgbClr val="000000"/>
              </a:solidFill>
            </a:endParaRPr>
          </a:p>
        </p:txBody>
      </p:sp>
      <p:sp>
        <p:nvSpPr>
          <p:cNvPr id="69636"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69637" name="Rectangle 3"/>
          <p:cNvSpPr>
            <a:spLocks noGrp="1" noChangeArrowheads="1"/>
          </p:cNvSpPr>
          <p:nvPr>
            <p:ph type="body"/>
          </p:nvPr>
        </p:nvSpPr>
        <p:spPr>
          <a:xfrm>
            <a:off x="685800" y="4343400"/>
            <a:ext cx="5484813" cy="4208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ES" altLang="es-E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E0124D5B-047D-46F3-BDF0-514D0F83EE20}" type="slidenum">
              <a:rPr lang="es-ES" altLang="es-ES" sz="1200" smtClean="0">
                <a:solidFill>
                  <a:srgbClr val="000000"/>
                </a:solidFill>
              </a:rPr>
              <a:pPr eaLnBrk="1" hangingPunct="1"/>
              <a:t>2</a:t>
            </a:fld>
            <a:endParaRPr lang="es-ES" altLang="es-ES" sz="1200" smtClean="0">
              <a:solidFill>
                <a:srgbClr val="000000"/>
              </a:solidFill>
            </a:endParaRPr>
          </a:p>
        </p:txBody>
      </p:sp>
      <p:sp>
        <p:nvSpPr>
          <p:cNvPr id="69635"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8F7D2F82-18E6-4C8C-9B36-67FDCA772B24}" type="slidenum">
              <a:rPr lang="es-ES" altLang="es-ES" sz="1200">
                <a:solidFill>
                  <a:srgbClr val="000000"/>
                </a:solidFill>
              </a:rPr>
              <a:pPr algn="r" eaLnBrk="1" hangingPunct="1"/>
              <a:t>2</a:t>
            </a:fld>
            <a:endParaRPr lang="es-ES" altLang="es-ES" sz="1200">
              <a:solidFill>
                <a:srgbClr val="000000"/>
              </a:solidFill>
            </a:endParaRPr>
          </a:p>
        </p:txBody>
      </p:sp>
      <p:sp>
        <p:nvSpPr>
          <p:cNvPr id="69636"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69637" name="Rectangle 3"/>
          <p:cNvSpPr>
            <a:spLocks noGrp="1" noChangeArrowheads="1"/>
          </p:cNvSpPr>
          <p:nvPr>
            <p:ph type="body"/>
          </p:nvPr>
        </p:nvSpPr>
        <p:spPr>
          <a:xfrm>
            <a:off x="685800" y="4343400"/>
            <a:ext cx="5484813" cy="4208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ES" altLang="es-E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E0124D5B-047D-46F3-BDF0-514D0F83EE20}" type="slidenum">
              <a:rPr lang="es-ES" altLang="es-ES" sz="1200" smtClean="0">
                <a:solidFill>
                  <a:srgbClr val="000000"/>
                </a:solidFill>
              </a:rPr>
              <a:pPr eaLnBrk="1" hangingPunct="1"/>
              <a:t>3</a:t>
            </a:fld>
            <a:endParaRPr lang="es-ES" altLang="es-ES" sz="1200" smtClean="0">
              <a:solidFill>
                <a:srgbClr val="000000"/>
              </a:solidFill>
            </a:endParaRPr>
          </a:p>
        </p:txBody>
      </p:sp>
      <p:sp>
        <p:nvSpPr>
          <p:cNvPr id="69635"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8F7D2F82-18E6-4C8C-9B36-67FDCA772B24}" type="slidenum">
              <a:rPr lang="es-ES" altLang="es-ES" sz="1200">
                <a:solidFill>
                  <a:srgbClr val="000000"/>
                </a:solidFill>
              </a:rPr>
              <a:pPr algn="r" eaLnBrk="1" hangingPunct="1"/>
              <a:t>3</a:t>
            </a:fld>
            <a:endParaRPr lang="es-ES" altLang="es-ES" sz="1200">
              <a:solidFill>
                <a:srgbClr val="000000"/>
              </a:solidFill>
            </a:endParaRPr>
          </a:p>
        </p:txBody>
      </p:sp>
      <p:sp>
        <p:nvSpPr>
          <p:cNvPr id="69636"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69637" name="Rectangle 3"/>
          <p:cNvSpPr>
            <a:spLocks noGrp="1" noChangeArrowheads="1"/>
          </p:cNvSpPr>
          <p:nvPr>
            <p:ph type="body"/>
          </p:nvPr>
        </p:nvSpPr>
        <p:spPr>
          <a:xfrm>
            <a:off x="685800" y="4343400"/>
            <a:ext cx="5484813" cy="4208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ES" altLang="es-E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E0124D5B-047D-46F3-BDF0-514D0F83EE20}" type="slidenum">
              <a:rPr lang="es-ES" altLang="es-ES" sz="1200" smtClean="0">
                <a:solidFill>
                  <a:srgbClr val="000000"/>
                </a:solidFill>
              </a:rPr>
              <a:pPr eaLnBrk="1" hangingPunct="1"/>
              <a:t>4</a:t>
            </a:fld>
            <a:endParaRPr lang="es-ES" altLang="es-ES" sz="1200" smtClean="0">
              <a:solidFill>
                <a:srgbClr val="000000"/>
              </a:solidFill>
            </a:endParaRPr>
          </a:p>
        </p:txBody>
      </p:sp>
      <p:sp>
        <p:nvSpPr>
          <p:cNvPr id="69635"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8F7D2F82-18E6-4C8C-9B36-67FDCA772B24}" type="slidenum">
              <a:rPr lang="es-ES" altLang="es-ES" sz="1200">
                <a:solidFill>
                  <a:srgbClr val="000000"/>
                </a:solidFill>
              </a:rPr>
              <a:pPr algn="r" eaLnBrk="1" hangingPunct="1"/>
              <a:t>4</a:t>
            </a:fld>
            <a:endParaRPr lang="es-ES" altLang="es-ES" sz="1200">
              <a:solidFill>
                <a:srgbClr val="000000"/>
              </a:solidFill>
            </a:endParaRPr>
          </a:p>
        </p:txBody>
      </p:sp>
      <p:sp>
        <p:nvSpPr>
          <p:cNvPr id="69636"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69637" name="Rectangle 3"/>
          <p:cNvSpPr>
            <a:spLocks noGrp="1" noChangeArrowheads="1"/>
          </p:cNvSpPr>
          <p:nvPr>
            <p:ph type="body"/>
          </p:nvPr>
        </p:nvSpPr>
        <p:spPr>
          <a:xfrm>
            <a:off x="685800" y="4343400"/>
            <a:ext cx="5484813" cy="4208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ES" altLang="es-E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E0124D5B-047D-46F3-BDF0-514D0F83EE20}" type="slidenum">
              <a:rPr lang="es-ES" altLang="es-ES" sz="1200" smtClean="0">
                <a:solidFill>
                  <a:srgbClr val="000000"/>
                </a:solidFill>
              </a:rPr>
              <a:pPr eaLnBrk="1" hangingPunct="1"/>
              <a:t>5</a:t>
            </a:fld>
            <a:endParaRPr lang="es-ES" altLang="es-ES" sz="1200" smtClean="0">
              <a:solidFill>
                <a:srgbClr val="000000"/>
              </a:solidFill>
            </a:endParaRPr>
          </a:p>
        </p:txBody>
      </p:sp>
      <p:sp>
        <p:nvSpPr>
          <p:cNvPr id="69635"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8F7D2F82-18E6-4C8C-9B36-67FDCA772B24}" type="slidenum">
              <a:rPr lang="es-ES" altLang="es-ES" sz="1200">
                <a:solidFill>
                  <a:srgbClr val="000000"/>
                </a:solidFill>
              </a:rPr>
              <a:pPr algn="r" eaLnBrk="1" hangingPunct="1"/>
              <a:t>5</a:t>
            </a:fld>
            <a:endParaRPr lang="es-ES" altLang="es-ES" sz="1200">
              <a:solidFill>
                <a:srgbClr val="000000"/>
              </a:solidFill>
            </a:endParaRPr>
          </a:p>
        </p:txBody>
      </p:sp>
      <p:sp>
        <p:nvSpPr>
          <p:cNvPr id="69636"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69637" name="Rectangle 3"/>
          <p:cNvSpPr>
            <a:spLocks noGrp="1" noChangeArrowheads="1"/>
          </p:cNvSpPr>
          <p:nvPr>
            <p:ph type="body"/>
          </p:nvPr>
        </p:nvSpPr>
        <p:spPr>
          <a:xfrm>
            <a:off x="685800" y="4343400"/>
            <a:ext cx="5484813" cy="4208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ES" altLang="es-E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E0124D5B-047D-46F3-BDF0-514D0F83EE20}" type="slidenum">
              <a:rPr lang="es-ES" altLang="es-ES" sz="1200" smtClean="0">
                <a:solidFill>
                  <a:srgbClr val="000000"/>
                </a:solidFill>
              </a:rPr>
              <a:pPr eaLnBrk="1" hangingPunct="1"/>
              <a:t>6</a:t>
            </a:fld>
            <a:endParaRPr lang="es-ES" altLang="es-ES" sz="1200" smtClean="0">
              <a:solidFill>
                <a:srgbClr val="000000"/>
              </a:solidFill>
            </a:endParaRPr>
          </a:p>
        </p:txBody>
      </p:sp>
      <p:sp>
        <p:nvSpPr>
          <p:cNvPr id="69635"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8F7D2F82-18E6-4C8C-9B36-67FDCA772B24}" type="slidenum">
              <a:rPr lang="es-ES" altLang="es-ES" sz="1200">
                <a:solidFill>
                  <a:srgbClr val="000000"/>
                </a:solidFill>
              </a:rPr>
              <a:pPr algn="r" eaLnBrk="1" hangingPunct="1"/>
              <a:t>6</a:t>
            </a:fld>
            <a:endParaRPr lang="es-ES" altLang="es-ES" sz="1200">
              <a:solidFill>
                <a:srgbClr val="000000"/>
              </a:solidFill>
            </a:endParaRPr>
          </a:p>
        </p:txBody>
      </p:sp>
      <p:sp>
        <p:nvSpPr>
          <p:cNvPr id="69636"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69637" name="Rectangle 3"/>
          <p:cNvSpPr>
            <a:spLocks noGrp="1" noChangeArrowheads="1"/>
          </p:cNvSpPr>
          <p:nvPr>
            <p:ph type="body"/>
          </p:nvPr>
        </p:nvSpPr>
        <p:spPr>
          <a:xfrm>
            <a:off x="685800" y="4343400"/>
            <a:ext cx="5484813" cy="4208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ES" altLang="es-E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E0124D5B-047D-46F3-BDF0-514D0F83EE20}" type="slidenum">
              <a:rPr lang="es-ES" altLang="es-ES" sz="1200" smtClean="0">
                <a:solidFill>
                  <a:srgbClr val="000000"/>
                </a:solidFill>
              </a:rPr>
              <a:pPr eaLnBrk="1" hangingPunct="1"/>
              <a:t>7</a:t>
            </a:fld>
            <a:endParaRPr lang="es-ES" altLang="es-ES" sz="1200" smtClean="0">
              <a:solidFill>
                <a:srgbClr val="000000"/>
              </a:solidFill>
            </a:endParaRPr>
          </a:p>
        </p:txBody>
      </p:sp>
      <p:sp>
        <p:nvSpPr>
          <p:cNvPr id="69635"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8F7D2F82-18E6-4C8C-9B36-67FDCA772B24}" type="slidenum">
              <a:rPr lang="es-ES" altLang="es-ES" sz="1200">
                <a:solidFill>
                  <a:srgbClr val="000000"/>
                </a:solidFill>
              </a:rPr>
              <a:pPr algn="r" eaLnBrk="1" hangingPunct="1"/>
              <a:t>7</a:t>
            </a:fld>
            <a:endParaRPr lang="es-ES" altLang="es-ES" sz="1200">
              <a:solidFill>
                <a:srgbClr val="000000"/>
              </a:solidFill>
            </a:endParaRPr>
          </a:p>
        </p:txBody>
      </p:sp>
      <p:sp>
        <p:nvSpPr>
          <p:cNvPr id="69636"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69637" name="Rectangle 3"/>
          <p:cNvSpPr>
            <a:spLocks noGrp="1" noChangeArrowheads="1"/>
          </p:cNvSpPr>
          <p:nvPr>
            <p:ph type="body"/>
          </p:nvPr>
        </p:nvSpPr>
        <p:spPr>
          <a:xfrm>
            <a:off x="685800" y="4343400"/>
            <a:ext cx="5484813" cy="4208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ES" altLang="es-E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E0124D5B-047D-46F3-BDF0-514D0F83EE20}" type="slidenum">
              <a:rPr lang="es-ES" altLang="es-ES" sz="1200" smtClean="0">
                <a:solidFill>
                  <a:srgbClr val="000000"/>
                </a:solidFill>
              </a:rPr>
              <a:pPr eaLnBrk="1" hangingPunct="1"/>
              <a:t>8</a:t>
            </a:fld>
            <a:endParaRPr lang="es-ES" altLang="es-ES" sz="1200" smtClean="0">
              <a:solidFill>
                <a:srgbClr val="000000"/>
              </a:solidFill>
            </a:endParaRPr>
          </a:p>
        </p:txBody>
      </p:sp>
      <p:sp>
        <p:nvSpPr>
          <p:cNvPr id="69635"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8F7D2F82-18E6-4C8C-9B36-67FDCA772B24}" type="slidenum">
              <a:rPr lang="es-ES" altLang="es-ES" sz="1200">
                <a:solidFill>
                  <a:srgbClr val="000000"/>
                </a:solidFill>
              </a:rPr>
              <a:pPr algn="r" eaLnBrk="1" hangingPunct="1"/>
              <a:t>8</a:t>
            </a:fld>
            <a:endParaRPr lang="es-ES" altLang="es-ES" sz="1200">
              <a:solidFill>
                <a:srgbClr val="000000"/>
              </a:solidFill>
            </a:endParaRPr>
          </a:p>
        </p:txBody>
      </p:sp>
      <p:sp>
        <p:nvSpPr>
          <p:cNvPr id="69636"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69637" name="Rectangle 3"/>
          <p:cNvSpPr>
            <a:spLocks noGrp="1" noChangeArrowheads="1"/>
          </p:cNvSpPr>
          <p:nvPr>
            <p:ph type="body"/>
          </p:nvPr>
        </p:nvSpPr>
        <p:spPr>
          <a:xfrm>
            <a:off x="685800" y="4343400"/>
            <a:ext cx="5484813" cy="4208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ES" altLang="es-E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E0124D5B-047D-46F3-BDF0-514D0F83EE20}" type="slidenum">
              <a:rPr lang="es-ES" altLang="es-ES" sz="1200" smtClean="0">
                <a:solidFill>
                  <a:srgbClr val="000000"/>
                </a:solidFill>
              </a:rPr>
              <a:pPr eaLnBrk="1" hangingPunct="1"/>
              <a:t>9</a:t>
            </a:fld>
            <a:endParaRPr lang="es-ES" altLang="es-ES" sz="1200" smtClean="0">
              <a:solidFill>
                <a:srgbClr val="000000"/>
              </a:solidFill>
            </a:endParaRPr>
          </a:p>
        </p:txBody>
      </p:sp>
      <p:sp>
        <p:nvSpPr>
          <p:cNvPr id="69635"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8F7D2F82-18E6-4C8C-9B36-67FDCA772B24}" type="slidenum">
              <a:rPr lang="es-ES" altLang="es-ES" sz="1200">
                <a:solidFill>
                  <a:srgbClr val="000000"/>
                </a:solidFill>
              </a:rPr>
              <a:pPr algn="r" eaLnBrk="1" hangingPunct="1"/>
              <a:t>9</a:t>
            </a:fld>
            <a:endParaRPr lang="es-ES" altLang="es-ES" sz="1200">
              <a:solidFill>
                <a:srgbClr val="000000"/>
              </a:solidFill>
            </a:endParaRPr>
          </a:p>
        </p:txBody>
      </p:sp>
      <p:sp>
        <p:nvSpPr>
          <p:cNvPr id="69636"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69637" name="Rectangle 3"/>
          <p:cNvSpPr>
            <a:spLocks noGrp="1" noChangeArrowheads="1"/>
          </p:cNvSpPr>
          <p:nvPr>
            <p:ph type="body"/>
          </p:nvPr>
        </p:nvSpPr>
        <p:spPr>
          <a:xfrm>
            <a:off x="685800" y="4343400"/>
            <a:ext cx="5484813" cy="4208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ES" altLang="es-E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02/04/2019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02/04/2019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02/04/2019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02/04/2019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pPr/>
              <a:t>02/04/2019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7A847CFC-816F-41D0-AAC0-9BF4FEBC753E}" type="datetimeFigureOut">
              <a:rPr lang="es-ES" smtClean="0"/>
              <a:pPr/>
              <a:t>02/04/2019</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7A847CFC-816F-41D0-AAC0-9BF4FEBC753E}" type="datetimeFigureOut">
              <a:rPr lang="es-ES" smtClean="0"/>
              <a:pPr/>
              <a:t>02/04/2019</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7A847CFC-816F-41D0-AAC0-9BF4FEBC753E}" type="datetimeFigureOut">
              <a:rPr lang="es-ES" smtClean="0"/>
              <a:pPr/>
              <a:t>02/04/2019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A847CFC-816F-41D0-AAC0-9BF4FEBC753E}" type="datetimeFigureOut">
              <a:rPr lang="es-ES" smtClean="0"/>
              <a:pPr/>
              <a:t>02/04/2019</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02/04/2019</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02/04/2019</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847CFC-816F-41D0-AAC0-9BF4FEBC753E}" type="datetimeFigureOut">
              <a:rPr lang="es-ES" smtClean="0"/>
              <a:pPr/>
              <a:t>02/04/2019</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2FADFE-3B8F-471C-ABF0-DBC7717ECBBC}"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hyperlink" Target="http://www.jquery.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hyperlink" Target="http://www.jquery.com/"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7339" y="85337"/>
            <a:ext cx="8909322" cy="6687326"/>
          </a:xfrm>
          <a:prstGeom prst="rect">
            <a:avLst/>
          </a:prstGeom>
        </p:spPr>
      </p:pic>
      <p:sp>
        <p:nvSpPr>
          <p:cNvPr id="23554" name="Text Box 1"/>
          <p:cNvSpPr txBox="1">
            <a:spLocks noChangeArrowheads="1"/>
          </p:cNvSpPr>
          <p:nvPr/>
        </p:nvSpPr>
        <p:spPr bwMode="auto">
          <a:xfrm>
            <a:off x="1259632" y="2348880"/>
            <a:ext cx="6779096" cy="4031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marL="108267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marL="914400"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marL="126047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lvl="1" algn="just" eaLnBrk="1" hangingPunct="1">
              <a:spcBef>
                <a:spcPts val="500"/>
              </a:spcBef>
              <a:buFont typeface="Arial" charset="0"/>
              <a:buChar char="•"/>
              <a:defRPr/>
            </a:pPr>
            <a:endParaRPr lang="es-ES" sz="1800" dirty="0" smtClean="0">
              <a:solidFill>
                <a:srgbClr val="000000"/>
              </a:solidFill>
              <a:latin typeface="Tahoma" pitchFamily="32" charset="0"/>
              <a:cs typeface="Tahoma" pitchFamily="32" charset="0"/>
            </a:endParaRPr>
          </a:p>
          <a:p>
            <a:pPr lvl="4" algn="just" eaLnBrk="1" hangingPunct="1">
              <a:spcBef>
                <a:spcPts val="500"/>
              </a:spcBef>
              <a:buFont typeface="Arial" charset="0"/>
              <a:buChar char="•"/>
              <a:defRPr/>
            </a:pPr>
            <a:endParaRPr lang="es-ES" sz="1800" dirty="0">
              <a:solidFill>
                <a:srgbClr val="000000"/>
              </a:solidFill>
              <a:latin typeface="Tahoma" pitchFamily="32" charset="0"/>
              <a:cs typeface="Tahoma" pitchFamily="32" charset="0"/>
            </a:endParaRPr>
          </a:p>
          <a:p>
            <a:pPr lvl="2" algn="just" eaLnBrk="1" hangingPunct="1">
              <a:spcBef>
                <a:spcPts val="500"/>
              </a:spcBef>
              <a:buFont typeface="Arial" charset="0"/>
              <a:buChar char="•"/>
              <a:defRPr/>
            </a:pPr>
            <a:endParaRPr lang="es-ES" i="1" dirty="0" smtClean="0">
              <a:solidFill>
                <a:srgbClr val="000000"/>
              </a:solidFill>
              <a:latin typeface="Tahoma" pitchFamily="32" charset="0"/>
              <a:cs typeface="Tahoma" pitchFamily="32" charset="0"/>
            </a:endParaRPr>
          </a:p>
          <a:p>
            <a:pPr indent="0" algn="just" eaLnBrk="1" hangingPunct="1">
              <a:spcBef>
                <a:spcPts val="500"/>
              </a:spcBef>
              <a:defRPr/>
            </a:pPr>
            <a:r>
              <a:rPr lang="es-ES" sz="1600" b="1" i="1" dirty="0" smtClean="0">
                <a:solidFill>
                  <a:srgbClr val="000000"/>
                </a:solidFill>
                <a:latin typeface="Tahoma" pitchFamily="32" charset="0"/>
                <a:cs typeface="Tahoma" pitchFamily="32" charset="0"/>
              </a:rPr>
              <a:t>	</a:t>
            </a:r>
            <a:endParaRPr lang="es-ES" sz="2000" dirty="0" smtClean="0">
              <a:solidFill>
                <a:srgbClr val="000000"/>
              </a:solidFill>
              <a:latin typeface="Tahoma" pitchFamily="32" charset="0"/>
              <a:cs typeface="Tahoma" pitchFamily="32" charset="0"/>
            </a:endParaRPr>
          </a:p>
        </p:txBody>
      </p:sp>
      <p:sp>
        <p:nvSpPr>
          <p:cNvPr id="2" name="1 Título"/>
          <p:cNvSpPr>
            <a:spLocks noGrp="1"/>
          </p:cNvSpPr>
          <p:nvPr>
            <p:ph type="ctrTitle"/>
          </p:nvPr>
        </p:nvSpPr>
        <p:spPr/>
        <p:txBody>
          <a:bodyPr/>
          <a:lstStyle/>
          <a:p>
            <a:r>
              <a:rPr lang="es-ES" dirty="0" smtClean="0"/>
              <a:t>JavaScript - </a:t>
            </a:r>
            <a:r>
              <a:rPr lang="es-ES" dirty="0" err="1" smtClean="0"/>
              <a:t>JQuery</a:t>
            </a:r>
            <a:endParaRPr lang="es-ES" dirty="0"/>
          </a:p>
        </p:txBody>
      </p:sp>
      <p:sp>
        <p:nvSpPr>
          <p:cNvPr id="3" name="2 Subtítulo"/>
          <p:cNvSpPr>
            <a:spLocks noGrp="1"/>
          </p:cNvSpPr>
          <p:nvPr>
            <p:ph type="subTitle" idx="1"/>
          </p:nvPr>
        </p:nvSpPr>
        <p:spPr/>
        <p:txBody>
          <a:bodyPr/>
          <a:lstStyle/>
          <a:p>
            <a:endParaRPr lang="es-ES"/>
          </a:p>
        </p:txBody>
      </p:sp>
    </p:spTree>
    <p:extLst>
      <p:ext uri="{BB962C8B-B14F-4D97-AF65-F5344CB8AC3E}">
        <p14:creationId xmlns:p14="http://schemas.microsoft.com/office/powerpoint/2010/main" val="318450752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7339" y="85337"/>
            <a:ext cx="8909322" cy="6687326"/>
          </a:xfrm>
          <a:prstGeom prst="rect">
            <a:avLst/>
          </a:prstGeom>
        </p:spPr>
      </p:pic>
      <p:sp>
        <p:nvSpPr>
          <p:cNvPr id="23554" name="Text Box 1"/>
          <p:cNvSpPr txBox="1">
            <a:spLocks noChangeArrowheads="1"/>
          </p:cNvSpPr>
          <p:nvPr/>
        </p:nvSpPr>
        <p:spPr bwMode="auto">
          <a:xfrm>
            <a:off x="457200" y="1600200"/>
            <a:ext cx="8229600" cy="492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marL="108267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marL="914400"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marL="126047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marL="0" indent="0" algn="just" eaLnBrk="1" hangingPunct="1">
              <a:spcBef>
                <a:spcPts val="500"/>
              </a:spcBef>
              <a:defRPr/>
            </a:pPr>
            <a:r>
              <a:rPr lang="es-ES" sz="2000" dirty="0">
                <a:solidFill>
                  <a:srgbClr val="000000"/>
                </a:solidFill>
                <a:latin typeface="Tahoma" pitchFamily="32" charset="0"/>
                <a:cs typeface="Tahoma" pitchFamily="32" charset="0"/>
              </a:rPr>
              <a:t>Hay que decir que existen algunos métodos en forma de acceso directo, como por ejemplo: </a:t>
            </a:r>
          </a:p>
          <a:p>
            <a:pPr marL="0" indent="0" algn="just" eaLnBrk="1" hangingPunct="1">
              <a:spcBef>
                <a:spcPts val="500"/>
              </a:spcBef>
              <a:defRPr/>
            </a:pPr>
            <a:endParaRPr lang="es-ES" sz="2000" dirty="0">
              <a:solidFill>
                <a:srgbClr val="000000"/>
              </a:solidFill>
              <a:latin typeface="Tahoma" pitchFamily="32" charset="0"/>
              <a:cs typeface="Tahoma" pitchFamily="32" charset="0"/>
            </a:endParaRPr>
          </a:p>
          <a:p>
            <a:pPr marL="342900" indent="-342900" algn="just" eaLnBrk="1" hangingPunct="1">
              <a:spcBef>
                <a:spcPts val="500"/>
              </a:spcBef>
              <a:buFont typeface="Wingdings" panose="05000000000000000000" pitchFamily="2" charset="2"/>
              <a:buChar char="§"/>
              <a:defRPr/>
            </a:pPr>
            <a:r>
              <a:rPr lang="es-ES" sz="2000" b="1" dirty="0">
                <a:solidFill>
                  <a:srgbClr val="000000"/>
                </a:solidFill>
                <a:latin typeface="Tahoma" pitchFamily="32" charset="0"/>
                <a:cs typeface="Tahoma" pitchFamily="32" charset="0"/>
              </a:rPr>
              <a:t>. </a:t>
            </a:r>
            <a:r>
              <a:rPr lang="es-ES" sz="2000" b="1" dirty="0" err="1" smtClean="0">
                <a:solidFill>
                  <a:srgbClr val="000000"/>
                </a:solidFill>
                <a:latin typeface="Tahoma" pitchFamily="32" charset="0"/>
                <a:cs typeface="Tahoma" pitchFamily="32" charset="0"/>
              </a:rPr>
              <a:t>text</a:t>
            </a:r>
            <a:r>
              <a:rPr lang="es-ES" sz="2000" b="1" dirty="0" smtClean="0">
                <a:solidFill>
                  <a:srgbClr val="000000"/>
                </a:solidFill>
                <a:latin typeface="Tahoma" pitchFamily="32" charset="0"/>
                <a:cs typeface="Tahoma" pitchFamily="32" charset="0"/>
              </a:rPr>
              <a:t> ()</a:t>
            </a:r>
            <a:r>
              <a:rPr lang="es-ES" sz="2000" dirty="0" smtClean="0">
                <a:solidFill>
                  <a:srgbClr val="000000"/>
                </a:solidFill>
                <a:latin typeface="Tahoma" pitchFamily="32" charset="0"/>
                <a:cs typeface="Tahoma" pitchFamily="32" charset="0"/>
              </a:rPr>
              <a:t>: devolverá </a:t>
            </a:r>
            <a:r>
              <a:rPr lang="es-ES" sz="2000" dirty="0">
                <a:solidFill>
                  <a:srgbClr val="000000"/>
                </a:solidFill>
                <a:latin typeface="Tahoma" pitchFamily="32" charset="0"/>
                <a:cs typeface="Tahoma" pitchFamily="32" charset="0"/>
              </a:rPr>
              <a:t>el texto de un elemento </a:t>
            </a:r>
            <a:r>
              <a:rPr lang="es-ES" sz="2000" dirty="0" smtClean="0">
                <a:solidFill>
                  <a:srgbClr val="000000"/>
                </a:solidFill>
                <a:latin typeface="Tahoma" pitchFamily="32" charset="0"/>
                <a:cs typeface="Tahoma" pitchFamily="32" charset="0"/>
              </a:rPr>
              <a:t>determinado.</a:t>
            </a:r>
            <a:endParaRPr lang="es-ES" sz="2000" dirty="0">
              <a:solidFill>
                <a:srgbClr val="000000"/>
              </a:solidFill>
              <a:latin typeface="Tahoma" pitchFamily="32" charset="0"/>
              <a:cs typeface="Tahoma" pitchFamily="32" charset="0"/>
            </a:endParaRPr>
          </a:p>
          <a:p>
            <a:pPr marL="342900" indent="-342900" algn="just" eaLnBrk="1" hangingPunct="1">
              <a:spcBef>
                <a:spcPts val="500"/>
              </a:spcBef>
              <a:buFont typeface="Wingdings" panose="05000000000000000000" pitchFamily="2" charset="2"/>
              <a:buChar char="§"/>
              <a:defRPr/>
            </a:pPr>
            <a:r>
              <a:rPr lang="es-ES" sz="2000" b="1" dirty="0" smtClean="0">
                <a:solidFill>
                  <a:srgbClr val="000000"/>
                </a:solidFill>
                <a:latin typeface="Tahoma" pitchFamily="32" charset="0"/>
                <a:cs typeface="Tahoma" pitchFamily="32" charset="0"/>
              </a:rPr>
              <a:t>. val ()</a:t>
            </a:r>
            <a:r>
              <a:rPr lang="es-ES" sz="2000" dirty="0" smtClean="0">
                <a:solidFill>
                  <a:srgbClr val="000000"/>
                </a:solidFill>
                <a:latin typeface="Tahoma" pitchFamily="32" charset="0"/>
                <a:cs typeface="Tahoma" pitchFamily="32" charset="0"/>
              </a:rPr>
              <a:t>: devolverá </a:t>
            </a:r>
            <a:r>
              <a:rPr lang="es-ES" sz="2000" dirty="0">
                <a:solidFill>
                  <a:srgbClr val="000000"/>
                </a:solidFill>
                <a:latin typeface="Tahoma" pitchFamily="32" charset="0"/>
                <a:cs typeface="Tahoma" pitchFamily="32" charset="0"/>
              </a:rPr>
              <a:t>el valor de un elemento </a:t>
            </a:r>
            <a:r>
              <a:rPr lang="es-ES" sz="2000" dirty="0" smtClean="0">
                <a:solidFill>
                  <a:srgbClr val="000000"/>
                </a:solidFill>
                <a:latin typeface="Tahoma" pitchFamily="32" charset="0"/>
                <a:cs typeface="Tahoma" pitchFamily="32" charset="0"/>
              </a:rPr>
              <a:t>determinado.</a:t>
            </a:r>
            <a:endParaRPr lang="es-ES" sz="2000" dirty="0">
              <a:solidFill>
                <a:srgbClr val="000000"/>
              </a:solidFill>
              <a:latin typeface="Tahoma" pitchFamily="32" charset="0"/>
              <a:cs typeface="Tahoma" pitchFamily="32" charset="0"/>
            </a:endParaRPr>
          </a:p>
          <a:p>
            <a:pPr marL="342900" indent="-342900" algn="just" eaLnBrk="1" hangingPunct="1">
              <a:spcBef>
                <a:spcPts val="500"/>
              </a:spcBef>
              <a:buFont typeface="Wingdings" panose="05000000000000000000" pitchFamily="2" charset="2"/>
              <a:buChar char="§"/>
              <a:defRPr/>
            </a:pPr>
            <a:r>
              <a:rPr lang="es-ES" sz="2000" b="1" dirty="0">
                <a:solidFill>
                  <a:srgbClr val="000000"/>
                </a:solidFill>
                <a:latin typeface="Tahoma" pitchFamily="32" charset="0"/>
                <a:cs typeface="Tahoma" pitchFamily="32" charset="0"/>
              </a:rPr>
              <a:t>. show ()</a:t>
            </a:r>
            <a:r>
              <a:rPr lang="es-ES" sz="2000" dirty="0">
                <a:solidFill>
                  <a:srgbClr val="000000"/>
                </a:solidFill>
                <a:latin typeface="Tahoma" pitchFamily="32" charset="0"/>
                <a:cs typeface="Tahoma" pitchFamily="32" charset="0"/>
              </a:rPr>
              <a:t>: </a:t>
            </a:r>
            <a:r>
              <a:rPr lang="es-ES" sz="2000" dirty="0" smtClean="0">
                <a:solidFill>
                  <a:srgbClr val="000000"/>
                </a:solidFill>
                <a:latin typeface="Tahoma" pitchFamily="32" charset="0"/>
                <a:cs typeface="Tahoma" pitchFamily="32" charset="0"/>
              </a:rPr>
              <a:t>nos </a:t>
            </a:r>
            <a:r>
              <a:rPr lang="es-ES" sz="2000" dirty="0">
                <a:solidFill>
                  <a:srgbClr val="000000"/>
                </a:solidFill>
                <a:latin typeface="Tahoma" pitchFamily="32" charset="0"/>
                <a:cs typeface="Tahoma" pitchFamily="32" charset="0"/>
              </a:rPr>
              <a:t>mostrará el elemento si estaba escondido. </a:t>
            </a:r>
          </a:p>
          <a:p>
            <a:pPr marL="342900" indent="-342900" algn="just" eaLnBrk="1" hangingPunct="1">
              <a:spcBef>
                <a:spcPts val="500"/>
              </a:spcBef>
              <a:buFont typeface="Wingdings" panose="05000000000000000000" pitchFamily="2" charset="2"/>
              <a:buChar char="§"/>
              <a:defRPr/>
            </a:pPr>
            <a:r>
              <a:rPr lang="es-ES" sz="2000" b="1" dirty="0">
                <a:solidFill>
                  <a:srgbClr val="000000"/>
                </a:solidFill>
                <a:latin typeface="Tahoma" pitchFamily="32" charset="0"/>
                <a:cs typeface="Tahoma" pitchFamily="32" charset="0"/>
              </a:rPr>
              <a:t>. </a:t>
            </a:r>
            <a:r>
              <a:rPr lang="es-ES" sz="2000" b="1" dirty="0" err="1">
                <a:solidFill>
                  <a:srgbClr val="000000"/>
                </a:solidFill>
                <a:latin typeface="Tahoma" pitchFamily="32" charset="0"/>
                <a:cs typeface="Tahoma" pitchFamily="32" charset="0"/>
              </a:rPr>
              <a:t>hide</a:t>
            </a:r>
            <a:r>
              <a:rPr lang="es-ES" sz="2000" b="1" dirty="0">
                <a:solidFill>
                  <a:srgbClr val="000000"/>
                </a:solidFill>
                <a:latin typeface="Tahoma" pitchFamily="32" charset="0"/>
                <a:cs typeface="Tahoma" pitchFamily="32" charset="0"/>
              </a:rPr>
              <a:t> ()</a:t>
            </a:r>
            <a:r>
              <a:rPr lang="es-ES" sz="2000" dirty="0">
                <a:solidFill>
                  <a:srgbClr val="000000"/>
                </a:solidFill>
                <a:latin typeface="Tahoma" pitchFamily="32" charset="0"/>
                <a:cs typeface="Tahoma" pitchFamily="32" charset="0"/>
              </a:rPr>
              <a:t>: </a:t>
            </a:r>
            <a:r>
              <a:rPr lang="es-ES" sz="2000" dirty="0" smtClean="0">
                <a:solidFill>
                  <a:srgbClr val="000000"/>
                </a:solidFill>
                <a:latin typeface="Tahoma" pitchFamily="32" charset="0"/>
                <a:cs typeface="Tahoma" pitchFamily="32" charset="0"/>
              </a:rPr>
              <a:t>lo </a:t>
            </a:r>
            <a:r>
              <a:rPr lang="es-ES" sz="2000" dirty="0">
                <a:solidFill>
                  <a:srgbClr val="000000"/>
                </a:solidFill>
                <a:latin typeface="Tahoma" pitchFamily="32" charset="0"/>
                <a:cs typeface="Tahoma" pitchFamily="32" charset="0"/>
              </a:rPr>
              <a:t>esconderá.</a:t>
            </a:r>
            <a:endParaRPr lang="es-ES" sz="2000" dirty="0" smtClean="0">
              <a:solidFill>
                <a:srgbClr val="000000"/>
              </a:solidFill>
              <a:latin typeface="Tahoma" pitchFamily="32" charset="0"/>
              <a:cs typeface="Tahoma" pitchFamily="32" charset="0"/>
            </a:endParaRPr>
          </a:p>
        </p:txBody>
      </p:sp>
      <p:sp>
        <p:nvSpPr>
          <p:cNvPr id="4098" name="Text Box 2"/>
          <p:cNvSpPr txBox="1">
            <a:spLocks noChangeArrowheads="1"/>
          </p:cNvSpPr>
          <p:nvPr/>
        </p:nvSpPr>
        <p:spPr bwMode="auto">
          <a:xfrm>
            <a:off x="457200" y="628650"/>
            <a:ext cx="8229600" cy="642938"/>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b="1" dirty="0" err="1">
                <a:solidFill>
                  <a:srgbClr val="000000"/>
                </a:solidFill>
                <a:effectLst>
                  <a:outerShdw blurRad="50800" dist="38100" dir="2700000" algn="tl" rotWithShape="0">
                    <a:prstClr val="black">
                      <a:alpha val="40000"/>
                    </a:prstClr>
                  </a:outerShdw>
                </a:effectLst>
                <a:cs typeface="Arial" charset="0"/>
              </a:rPr>
              <a:t>Javascript</a:t>
            </a:r>
            <a:endParaRPr lang="es-ES" sz="3600" b="1" dirty="0">
              <a:solidFill>
                <a:srgbClr val="000000"/>
              </a:solidFill>
              <a:effectLst>
                <a:outerShdw blurRad="50800" dist="38100" dir="2700000" algn="tl" rotWithShape="0">
                  <a:prstClr val="black">
                    <a:alpha val="40000"/>
                  </a:prstClr>
                </a:outerShdw>
              </a:effectLst>
              <a:cs typeface="Arial" charset="0"/>
            </a:endParaRPr>
          </a:p>
        </p:txBody>
      </p:sp>
    </p:spTree>
    <p:extLst>
      <p:ext uri="{BB962C8B-B14F-4D97-AF65-F5344CB8AC3E}">
        <p14:creationId xmlns:p14="http://schemas.microsoft.com/office/powerpoint/2010/main" val="340823012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7339" y="85337"/>
            <a:ext cx="8909322" cy="6687326"/>
          </a:xfrm>
          <a:prstGeom prst="rect">
            <a:avLst/>
          </a:prstGeom>
        </p:spPr>
      </p:pic>
      <p:sp>
        <p:nvSpPr>
          <p:cNvPr id="23554" name="Text Box 1"/>
          <p:cNvSpPr txBox="1">
            <a:spLocks noChangeArrowheads="1"/>
          </p:cNvSpPr>
          <p:nvPr/>
        </p:nvSpPr>
        <p:spPr bwMode="auto">
          <a:xfrm>
            <a:off x="457200" y="1600200"/>
            <a:ext cx="8229600" cy="492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marL="108267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marL="914400"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marL="126047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marL="0" indent="0" algn="just" eaLnBrk="1" hangingPunct="1">
              <a:spcBef>
                <a:spcPts val="500"/>
              </a:spcBef>
              <a:defRPr/>
            </a:pPr>
            <a:r>
              <a:rPr lang="es-ES" sz="2000" dirty="0" smtClean="0">
                <a:solidFill>
                  <a:srgbClr val="000000"/>
                </a:solidFill>
                <a:latin typeface="Tahoma" pitchFamily="32" charset="0"/>
                <a:cs typeface="Tahoma" pitchFamily="32" charset="0"/>
              </a:rPr>
              <a:t>Eventos</a:t>
            </a:r>
          </a:p>
          <a:p>
            <a:pPr marL="0" indent="0" algn="just" eaLnBrk="1" hangingPunct="1">
              <a:spcBef>
                <a:spcPts val="500"/>
              </a:spcBef>
              <a:defRPr/>
            </a:pPr>
            <a:r>
              <a:rPr lang="en-US" sz="2000" dirty="0">
                <a:solidFill>
                  <a:srgbClr val="000000"/>
                </a:solidFill>
                <a:latin typeface="Tahoma" pitchFamily="32" charset="0"/>
                <a:cs typeface="Tahoma" pitchFamily="32" charset="0"/>
              </a:rPr>
              <a:t>.click()</a:t>
            </a:r>
          </a:p>
          <a:p>
            <a:pPr marL="742950" lvl="1" indent="0" algn="just" eaLnBrk="1" hangingPunct="1">
              <a:spcBef>
                <a:spcPts val="500"/>
              </a:spcBef>
              <a:defRPr/>
            </a:pPr>
            <a:r>
              <a:rPr lang="en-US" sz="1600" dirty="0" smtClean="0">
                <a:solidFill>
                  <a:srgbClr val="000000"/>
                </a:solidFill>
                <a:latin typeface="Tahoma" pitchFamily="32" charset="0"/>
                <a:cs typeface="Tahoma" pitchFamily="32" charset="0"/>
              </a:rPr>
              <a:t>$( </a:t>
            </a:r>
            <a:r>
              <a:rPr lang="en-US" sz="1600" dirty="0">
                <a:solidFill>
                  <a:srgbClr val="000000"/>
                </a:solidFill>
                <a:latin typeface="Tahoma" pitchFamily="32" charset="0"/>
                <a:cs typeface="Tahoma" pitchFamily="32" charset="0"/>
              </a:rPr>
              <a:t>"#target" ).click(function() {</a:t>
            </a:r>
          </a:p>
          <a:p>
            <a:pPr marL="742950" lvl="1" indent="0" algn="just" eaLnBrk="1" hangingPunct="1">
              <a:spcBef>
                <a:spcPts val="500"/>
              </a:spcBef>
              <a:defRPr/>
            </a:pPr>
            <a:r>
              <a:rPr lang="en-US" sz="1600" dirty="0">
                <a:solidFill>
                  <a:srgbClr val="000000"/>
                </a:solidFill>
                <a:latin typeface="Tahoma" pitchFamily="32" charset="0"/>
                <a:cs typeface="Tahoma" pitchFamily="32" charset="0"/>
              </a:rPr>
              <a:t>  alert( "Handler for .click() called." );</a:t>
            </a:r>
          </a:p>
          <a:p>
            <a:pPr marL="742950" lvl="1" indent="0" algn="just" eaLnBrk="1" hangingPunct="1">
              <a:spcBef>
                <a:spcPts val="500"/>
              </a:spcBef>
              <a:defRPr/>
            </a:pPr>
            <a:r>
              <a:rPr lang="en-US" sz="1600" dirty="0" smtClean="0">
                <a:solidFill>
                  <a:srgbClr val="000000"/>
                </a:solidFill>
                <a:latin typeface="Tahoma" pitchFamily="32" charset="0"/>
                <a:cs typeface="Tahoma" pitchFamily="32" charset="0"/>
              </a:rPr>
              <a:t>});</a:t>
            </a:r>
          </a:p>
          <a:p>
            <a:pPr marL="742950" lvl="1" indent="0" algn="just" eaLnBrk="1" hangingPunct="1">
              <a:spcBef>
                <a:spcPts val="500"/>
              </a:spcBef>
              <a:defRPr/>
            </a:pPr>
            <a:endParaRPr lang="en-US" sz="1800" dirty="0">
              <a:solidFill>
                <a:srgbClr val="000000"/>
              </a:solidFill>
              <a:latin typeface="Tahoma" pitchFamily="32" charset="0"/>
              <a:cs typeface="Tahoma" pitchFamily="32" charset="0"/>
            </a:endParaRPr>
          </a:p>
          <a:p>
            <a:pPr marL="0" indent="0" algn="just" eaLnBrk="1" hangingPunct="1">
              <a:spcBef>
                <a:spcPts val="500"/>
              </a:spcBef>
              <a:defRPr/>
            </a:pPr>
            <a:r>
              <a:rPr lang="en-US" sz="2000" dirty="0" smtClean="0">
                <a:solidFill>
                  <a:srgbClr val="000000"/>
                </a:solidFill>
                <a:latin typeface="Tahoma" pitchFamily="32" charset="0"/>
                <a:cs typeface="Tahoma" pitchFamily="32" charset="0"/>
              </a:rPr>
              <a:t>.</a:t>
            </a:r>
            <a:r>
              <a:rPr lang="en-US" sz="2000" dirty="0" err="1">
                <a:solidFill>
                  <a:srgbClr val="000000"/>
                </a:solidFill>
                <a:latin typeface="Tahoma" pitchFamily="32" charset="0"/>
                <a:cs typeface="Tahoma" pitchFamily="32" charset="0"/>
              </a:rPr>
              <a:t>dblclick</a:t>
            </a:r>
            <a:r>
              <a:rPr lang="en-US" sz="2000" dirty="0">
                <a:solidFill>
                  <a:srgbClr val="000000"/>
                </a:solidFill>
                <a:latin typeface="Tahoma" pitchFamily="32" charset="0"/>
                <a:cs typeface="Tahoma" pitchFamily="32" charset="0"/>
              </a:rPr>
              <a:t>()</a:t>
            </a:r>
          </a:p>
          <a:p>
            <a:pPr marL="742950" lvl="1" indent="0" algn="just" eaLnBrk="1" hangingPunct="1">
              <a:spcBef>
                <a:spcPts val="500"/>
              </a:spcBef>
              <a:defRPr/>
            </a:pPr>
            <a:r>
              <a:rPr lang="en-US" sz="1600" dirty="0">
                <a:solidFill>
                  <a:srgbClr val="000000"/>
                </a:solidFill>
                <a:latin typeface="Tahoma" pitchFamily="32" charset="0"/>
                <a:cs typeface="Tahoma" pitchFamily="32" charset="0"/>
              </a:rPr>
              <a:t>$( "#target" ).</a:t>
            </a:r>
            <a:r>
              <a:rPr lang="en-US" sz="1600" dirty="0" err="1">
                <a:solidFill>
                  <a:srgbClr val="000000"/>
                </a:solidFill>
                <a:latin typeface="Tahoma" pitchFamily="32" charset="0"/>
                <a:cs typeface="Tahoma" pitchFamily="32" charset="0"/>
              </a:rPr>
              <a:t>dblclick</a:t>
            </a:r>
            <a:r>
              <a:rPr lang="en-US" sz="1600" dirty="0">
                <a:solidFill>
                  <a:srgbClr val="000000"/>
                </a:solidFill>
                <a:latin typeface="Tahoma" pitchFamily="32" charset="0"/>
                <a:cs typeface="Tahoma" pitchFamily="32" charset="0"/>
              </a:rPr>
              <a:t>(function() {</a:t>
            </a:r>
          </a:p>
          <a:p>
            <a:pPr marL="742950" lvl="1" indent="0" algn="just" eaLnBrk="1" hangingPunct="1">
              <a:spcBef>
                <a:spcPts val="500"/>
              </a:spcBef>
              <a:defRPr/>
            </a:pPr>
            <a:r>
              <a:rPr lang="en-US" sz="1600" dirty="0">
                <a:solidFill>
                  <a:srgbClr val="000000"/>
                </a:solidFill>
                <a:latin typeface="Tahoma" pitchFamily="32" charset="0"/>
                <a:cs typeface="Tahoma" pitchFamily="32" charset="0"/>
              </a:rPr>
              <a:t>  alert( "Handler for .</a:t>
            </a:r>
            <a:r>
              <a:rPr lang="en-US" sz="1600" dirty="0" err="1">
                <a:solidFill>
                  <a:srgbClr val="000000"/>
                </a:solidFill>
                <a:latin typeface="Tahoma" pitchFamily="32" charset="0"/>
                <a:cs typeface="Tahoma" pitchFamily="32" charset="0"/>
              </a:rPr>
              <a:t>dblclick</a:t>
            </a:r>
            <a:r>
              <a:rPr lang="en-US" sz="1600" dirty="0">
                <a:solidFill>
                  <a:srgbClr val="000000"/>
                </a:solidFill>
                <a:latin typeface="Tahoma" pitchFamily="32" charset="0"/>
                <a:cs typeface="Tahoma" pitchFamily="32" charset="0"/>
              </a:rPr>
              <a:t>() called." );</a:t>
            </a:r>
          </a:p>
          <a:p>
            <a:pPr marL="742950" lvl="1" indent="0" algn="just" eaLnBrk="1" hangingPunct="1">
              <a:spcBef>
                <a:spcPts val="500"/>
              </a:spcBef>
              <a:defRPr/>
            </a:pPr>
            <a:r>
              <a:rPr lang="en-US" sz="1600" dirty="0">
                <a:solidFill>
                  <a:srgbClr val="000000"/>
                </a:solidFill>
                <a:latin typeface="Tahoma" pitchFamily="32" charset="0"/>
                <a:cs typeface="Tahoma" pitchFamily="32" charset="0"/>
              </a:rPr>
              <a:t>});</a:t>
            </a:r>
            <a:endParaRPr lang="es-ES" sz="1600" dirty="0" smtClean="0">
              <a:solidFill>
                <a:srgbClr val="000000"/>
              </a:solidFill>
              <a:latin typeface="Tahoma" pitchFamily="32" charset="0"/>
              <a:cs typeface="Tahoma" pitchFamily="32" charset="0"/>
            </a:endParaRPr>
          </a:p>
          <a:p>
            <a:pPr marL="0" indent="0" algn="just" eaLnBrk="1" hangingPunct="1">
              <a:spcBef>
                <a:spcPts val="500"/>
              </a:spcBef>
              <a:defRPr/>
            </a:pPr>
            <a:endParaRPr lang="es-ES" sz="2000" dirty="0" smtClean="0">
              <a:solidFill>
                <a:srgbClr val="000000"/>
              </a:solidFill>
              <a:latin typeface="Tahoma" pitchFamily="32" charset="0"/>
              <a:cs typeface="Tahoma" pitchFamily="32" charset="0"/>
            </a:endParaRPr>
          </a:p>
          <a:p>
            <a:pPr marL="742950" lvl="1" indent="0" algn="just" eaLnBrk="1" hangingPunct="1">
              <a:spcBef>
                <a:spcPts val="500"/>
              </a:spcBef>
              <a:defRPr/>
            </a:pPr>
            <a:r>
              <a:rPr lang="en-US" sz="1600" dirty="0">
                <a:solidFill>
                  <a:srgbClr val="000000"/>
                </a:solidFill>
                <a:latin typeface="Tahoma" pitchFamily="32" charset="0"/>
                <a:cs typeface="Tahoma" pitchFamily="32" charset="0"/>
              </a:rPr>
              <a:t>&lt;div id="target"&gt;</a:t>
            </a:r>
          </a:p>
          <a:p>
            <a:pPr marL="742950" lvl="1" indent="0" algn="just" eaLnBrk="1" hangingPunct="1">
              <a:spcBef>
                <a:spcPts val="500"/>
              </a:spcBef>
              <a:defRPr/>
            </a:pPr>
            <a:r>
              <a:rPr lang="en-US" sz="1600" dirty="0">
                <a:solidFill>
                  <a:srgbClr val="000000"/>
                </a:solidFill>
                <a:latin typeface="Tahoma" pitchFamily="32" charset="0"/>
                <a:cs typeface="Tahoma" pitchFamily="32" charset="0"/>
              </a:rPr>
              <a:t>  Click here</a:t>
            </a:r>
          </a:p>
          <a:p>
            <a:pPr marL="742950" lvl="1" indent="0" algn="just" eaLnBrk="1" hangingPunct="1">
              <a:spcBef>
                <a:spcPts val="500"/>
              </a:spcBef>
              <a:defRPr/>
            </a:pPr>
            <a:r>
              <a:rPr lang="en-US" sz="1600" dirty="0">
                <a:solidFill>
                  <a:srgbClr val="000000"/>
                </a:solidFill>
                <a:latin typeface="Tahoma" pitchFamily="32" charset="0"/>
                <a:cs typeface="Tahoma" pitchFamily="32" charset="0"/>
              </a:rPr>
              <a:t>&lt;/div&gt;</a:t>
            </a:r>
          </a:p>
          <a:p>
            <a:pPr marL="0" indent="0" algn="just" eaLnBrk="1" hangingPunct="1">
              <a:spcBef>
                <a:spcPts val="500"/>
              </a:spcBef>
              <a:defRPr/>
            </a:pPr>
            <a:endParaRPr lang="es-ES" sz="2000" dirty="0" smtClean="0">
              <a:solidFill>
                <a:srgbClr val="000000"/>
              </a:solidFill>
              <a:latin typeface="Tahoma" pitchFamily="32" charset="0"/>
              <a:cs typeface="Tahoma" pitchFamily="32" charset="0"/>
            </a:endParaRPr>
          </a:p>
        </p:txBody>
      </p:sp>
      <p:sp>
        <p:nvSpPr>
          <p:cNvPr id="4098" name="Text Box 2"/>
          <p:cNvSpPr txBox="1">
            <a:spLocks noChangeArrowheads="1"/>
          </p:cNvSpPr>
          <p:nvPr/>
        </p:nvSpPr>
        <p:spPr bwMode="auto">
          <a:xfrm>
            <a:off x="457200" y="628650"/>
            <a:ext cx="8229600" cy="642938"/>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b="1" dirty="0" err="1">
                <a:solidFill>
                  <a:srgbClr val="000000"/>
                </a:solidFill>
                <a:effectLst>
                  <a:outerShdw blurRad="50800" dist="38100" dir="2700000" algn="tl" rotWithShape="0">
                    <a:prstClr val="black">
                      <a:alpha val="40000"/>
                    </a:prstClr>
                  </a:outerShdw>
                </a:effectLst>
                <a:cs typeface="Arial" charset="0"/>
              </a:rPr>
              <a:t>Javascript</a:t>
            </a:r>
            <a:endParaRPr lang="es-ES" sz="3600" b="1" dirty="0">
              <a:solidFill>
                <a:srgbClr val="000000"/>
              </a:solidFill>
              <a:effectLst>
                <a:outerShdw blurRad="50800" dist="38100" dir="2700000" algn="tl" rotWithShape="0">
                  <a:prstClr val="black">
                    <a:alpha val="40000"/>
                  </a:prstClr>
                </a:outerShdw>
              </a:effectLst>
              <a:cs typeface="Arial" charset="0"/>
            </a:endParaRPr>
          </a:p>
        </p:txBody>
      </p:sp>
    </p:spTree>
    <p:extLst>
      <p:ext uri="{BB962C8B-B14F-4D97-AF65-F5344CB8AC3E}">
        <p14:creationId xmlns:p14="http://schemas.microsoft.com/office/powerpoint/2010/main" val="53981474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7339" y="85337"/>
            <a:ext cx="8909322" cy="6687326"/>
          </a:xfrm>
          <a:prstGeom prst="rect">
            <a:avLst/>
          </a:prstGeom>
        </p:spPr>
      </p:pic>
      <p:sp>
        <p:nvSpPr>
          <p:cNvPr id="23554" name="Text Box 1"/>
          <p:cNvSpPr txBox="1">
            <a:spLocks noChangeArrowheads="1"/>
          </p:cNvSpPr>
          <p:nvPr/>
        </p:nvSpPr>
        <p:spPr bwMode="auto">
          <a:xfrm>
            <a:off x="457200" y="1600200"/>
            <a:ext cx="8229600" cy="492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marL="108267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marL="914400"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marL="126047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marL="0" indent="0" algn="just" eaLnBrk="1" hangingPunct="1">
              <a:spcBef>
                <a:spcPts val="500"/>
              </a:spcBef>
              <a:defRPr/>
            </a:pPr>
            <a:r>
              <a:rPr lang="es-ES" sz="2000" dirty="0" smtClean="0">
                <a:solidFill>
                  <a:srgbClr val="000000"/>
                </a:solidFill>
                <a:latin typeface="Tahoma" pitchFamily="32" charset="0"/>
                <a:cs typeface="Tahoma" pitchFamily="32" charset="0"/>
              </a:rPr>
              <a:t>Eventos</a:t>
            </a:r>
          </a:p>
          <a:p>
            <a:pPr marL="0" indent="0" algn="just" eaLnBrk="1" hangingPunct="1">
              <a:spcBef>
                <a:spcPts val="500"/>
              </a:spcBef>
              <a:defRPr/>
            </a:pPr>
            <a:r>
              <a:rPr lang="en-US" sz="2000" dirty="0">
                <a:solidFill>
                  <a:srgbClr val="000000"/>
                </a:solidFill>
                <a:latin typeface="Tahoma" pitchFamily="32" charset="0"/>
                <a:cs typeface="Tahoma" pitchFamily="32" charset="0"/>
              </a:rPr>
              <a:t>.focus</a:t>
            </a:r>
            <a:r>
              <a:rPr lang="en-US" sz="2000" dirty="0" smtClean="0">
                <a:solidFill>
                  <a:srgbClr val="000000"/>
                </a:solidFill>
                <a:latin typeface="Tahoma" pitchFamily="32" charset="0"/>
                <a:cs typeface="Tahoma" pitchFamily="32" charset="0"/>
              </a:rPr>
              <a:t>()</a:t>
            </a:r>
          </a:p>
          <a:p>
            <a:pPr marL="0" indent="0" algn="just" eaLnBrk="1" hangingPunct="1">
              <a:spcBef>
                <a:spcPts val="500"/>
              </a:spcBef>
              <a:defRPr/>
            </a:pPr>
            <a:r>
              <a:rPr lang="en-US" sz="2000" dirty="0">
                <a:solidFill>
                  <a:srgbClr val="000000"/>
                </a:solidFill>
                <a:latin typeface="Tahoma" pitchFamily="32" charset="0"/>
                <a:cs typeface="Tahoma" pitchFamily="32" charset="0"/>
              </a:rPr>
              <a:t>	</a:t>
            </a:r>
            <a:r>
              <a:rPr lang="en-US" sz="2000" dirty="0" smtClean="0">
                <a:solidFill>
                  <a:srgbClr val="000000"/>
                </a:solidFill>
                <a:latin typeface="Tahoma" pitchFamily="32" charset="0"/>
                <a:cs typeface="Tahoma" pitchFamily="32" charset="0"/>
              </a:rPr>
              <a:t>	</a:t>
            </a:r>
            <a:r>
              <a:rPr lang="en-US" sz="1600" dirty="0" smtClean="0">
                <a:solidFill>
                  <a:srgbClr val="000000"/>
                </a:solidFill>
                <a:latin typeface="Tahoma" pitchFamily="32" charset="0"/>
                <a:cs typeface="Tahoma" pitchFamily="32" charset="0"/>
              </a:rPr>
              <a:t>$( "#target" ).focus(function() {</a:t>
            </a:r>
          </a:p>
          <a:p>
            <a:pPr marL="742950" lvl="1" indent="0" algn="just" eaLnBrk="1" hangingPunct="1">
              <a:spcBef>
                <a:spcPts val="500"/>
              </a:spcBef>
              <a:defRPr/>
            </a:pPr>
            <a:r>
              <a:rPr lang="en-US" sz="1600" dirty="0" smtClean="0">
                <a:solidFill>
                  <a:srgbClr val="000000"/>
                </a:solidFill>
                <a:latin typeface="Tahoma" pitchFamily="32" charset="0"/>
                <a:cs typeface="Tahoma" pitchFamily="32" charset="0"/>
              </a:rPr>
              <a:t>  </a:t>
            </a:r>
            <a:r>
              <a:rPr lang="en-US" sz="1600" dirty="0">
                <a:solidFill>
                  <a:srgbClr val="000000"/>
                </a:solidFill>
                <a:latin typeface="Tahoma" pitchFamily="32" charset="0"/>
                <a:cs typeface="Tahoma" pitchFamily="32" charset="0"/>
              </a:rPr>
              <a:t>alert( "Handler for .focus() called." );</a:t>
            </a:r>
          </a:p>
          <a:p>
            <a:pPr marL="742950" lvl="1" indent="0" algn="just" eaLnBrk="1" hangingPunct="1">
              <a:spcBef>
                <a:spcPts val="500"/>
              </a:spcBef>
              <a:defRPr/>
            </a:pPr>
            <a:r>
              <a:rPr lang="en-US" sz="1600" dirty="0">
                <a:solidFill>
                  <a:srgbClr val="000000"/>
                </a:solidFill>
                <a:latin typeface="Tahoma" pitchFamily="32" charset="0"/>
                <a:cs typeface="Tahoma" pitchFamily="32" charset="0"/>
              </a:rPr>
              <a:t>});</a:t>
            </a:r>
            <a:endParaRPr lang="en-US" sz="1800" dirty="0">
              <a:solidFill>
                <a:srgbClr val="000000"/>
              </a:solidFill>
              <a:latin typeface="Tahoma" pitchFamily="32" charset="0"/>
              <a:cs typeface="Tahoma" pitchFamily="32" charset="0"/>
            </a:endParaRPr>
          </a:p>
          <a:p>
            <a:pPr marL="0" indent="0" algn="just" eaLnBrk="1" hangingPunct="1">
              <a:spcBef>
                <a:spcPts val="500"/>
              </a:spcBef>
              <a:defRPr/>
            </a:pPr>
            <a:r>
              <a:rPr lang="en-US" sz="2000" dirty="0" smtClean="0">
                <a:solidFill>
                  <a:srgbClr val="000000"/>
                </a:solidFill>
                <a:latin typeface="Tahoma" pitchFamily="32" charset="0"/>
                <a:cs typeface="Tahoma" pitchFamily="32" charset="0"/>
              </a:rPr>
              <a:t>.</a:t>
            </a:r>
            <a:r>
              <a:rPr lang="en-US" sz="2000" dirty="0">
                <a:solidFill>
                  <a:srgbClr val="000000"/>
                </a:solidFill>
                <a:latin typeface="Tahoma" pitchFamily="32" charset="0"/>
                <a:cs typeface="Tahoma" pitchFamily="32" charset="0"/>
              </a:rPr>
              <a:t> </a:t>
            </a:r>
            <a:r>
              <a:rPr lang="en-US" sz="2000" dirty="0" err="1">
                <a:solidFill>
                  <a:srgbClr val="000000"/>
                </a:solidFill>
                <a:latin typeface="Tahoma" pitchFamily="32" charset="0"/>
                <a:cs typeface="Tahoma" pitchFamily="32" charset="0"/>
              </a:rPr>
              <a:t>keypress</a:t>
            </a:r>
            <a:r>
              <a:rPr lang="en-US" sz="2000" dirty="0" smtClean="0">
                <a:solidFill>
                  <a:srgbClr val="000000"/>
                </a:solidFill>
                <a:latin typeface="Tahoma" pitchFamily="32" charset="0"/>
                <a:cs typeface="Tahoma" pitchFamily="32" charset="0"/>
              </a:rPr>
              <a:t>()</a:t>
            </a:r>
            <a:endParaRPr lang="en-US" sz="2000" dirty="0">
              <a:solidFill>
                <a:srgbClr val="000000"/>
              </a:solidFill>
              <a:latin typeface="Tahoma" pitchFamily="32" charset="0"/>
              <a:cs typeface="Tahoma" pitchFamily="32" charset="0"/>
            </a:endParaRPr>
          </a:p>
          <a:p>
            <a:pPr marL="742950" lvl="1" indent="0" algn="just" eaLnBrk="1" hangingPunct="1">
              <a:spcBef>
                <a:spcPts val="500"/>
              </a:spcBef>
              <a:defRPr/>
            </a:pPr>
            <a:r>
              <a:rPr lang="en-US" sz="1600" dirty="0">
                <a:solidFill>
                  <a:srgbClr val="000000"/>
                </a:solidFill>
                <a:latin typeface="Tahoma" pitchFamily="32" charset="0"/>
                <a:cs typeface="Tahoma" pitchFamily="32" charset="0"/>
              </a:rPr>
              <a:t>$( "#target" ).</a:t>
            </a:r>
            <a:r>
              <a:rPr lang="en-US" sz="1600" dirty="0" err="1" smtClean="0">
                <a:solidFill>
                  <a:srgbClr val="000000"/>
                </a:solidFill>
                <a:latin typeface="Tahoma" pitchFamily="32" charset="0"/>
                <a:cs typeface="Tahoma" pitchFamily="32" charset="0"/>
              </a:rPr>
              <a:t>keypress</a:t>
            </a:r>
            <a:r>
              <a:rPr lang="en-US" sz="1600" dirty="0" smtClean="0">
                <a:solidFill>
                  <a:srgbClr val="000000"/>
                </a:solidFill>
                <a:latin typeface="Tahoma" pitchFamily="32" charset="0"/>
                <a:cs typeface="Tahoma" pitchFamily="32" charset="0"/>
              </a:rPr>
              <a:t>(function(event) </a:t>
            </a:r>
            <a:r>
              <a:rPr lang="en-US" sz="1600" dirty="0">
                <a:solidFill>
                  <a:srgbClr val="000000"/>
                </a:solidFill>
                <a:latin typeface="Tahoma" pitchFamily="32" charset="0"/>
                <a:cs typeface="Tahoma" pitchFamily="32" charset="0"/>
              </a:rPr>
              <a:t>{</a:t>
            </a:r>
          </a:p>
          <a:p>
            <a:pPr marL="742950" lvl="1" indent="0" algn="just" eaLnBrk="1" hangingPunct="1">
              <a:spcBef>
                <a:spcPts val="500"/>
              </a:spcBef>
              <a:defRPr/>
            </a:pPr>
            <a:r>
              <a:rPr lang="en-US" sz="1600" dirty="0" smtClean="0">
                <a:solidFill>
                  <a:srgbClr val="000000"/>
                </a:solidFill>
                <a:latin typeface="Tahoma" pitchFamily="32" charset="0"/>
                <a:cs typeface="Tahoma" pitchFamily="32" charset="0"/>
              </a:rPr>
              <a:t>  //</a:t>
            </a:r>
          </a:p>
          <a:p>
            <a:pPr marL="742950" lvl="1" indent="0" algn="just" eaLnBrk="1" hangingPunct="1">
              <a:spcBef>
                <a:spcPts val="500"/>
              </a:spcBef>
              <a:defRPr/>
            </a:pPr>
            <a:r>
              <a:rPr lang="en-US" sz="1600" dirty="0" smtClean="0">
                <a:solidFill>
                  <a:srgbClr val="000000"/>
                </a:solidFill>
                <a:latin typeface="Tahoma" pitchFamily="32" charset="0"/>
                <a:cs typeface="Tahoma" pitchFamily="32" charset="0"/>
              </a:rPr>
              <a:t>});</a:t>
            </a:r>
            <a:endParaRPr lang="es-ES" sz="2000" dirty="0" smtClean="0">
              <a:solidFill>
                <a:srgbClr val="000000"/>
              </a:solidFill>
              <a:latin typeface="Tahoma" pitchFamily="32" charset="0"/>
              <a:cs typeface="Tahoma" pitchFamily="32" charset="0"/>
            </a:endParaRPr>
          </a:p>
          <a:p>
            <a:pPr marL="742950" lvl="1" indent="0" algn="just" eaLnBrk="1" hangingPunct="1">
              <a:spcBef>
                <a:spcPts val="500"/>
              </a:spcBef>
              <a:defRPr/>
            </a:pPr>
            <a:endParaRPr lang="en-US" sz="1600" dirty="0" smtClean="0">
              <a:solidFill>
                <a:srgbClr val="000000"/>
              </a:solidFill>
              <a:latin typeface="Tahoma" pitchFamily="32" charset="0"/>
              <a:cs typeface="Tahoma" pitchFamily="32" charset="0"/>
            </a:endParaRPr>
          </a:p>
          <a:p>
            <a:pPr marL="742950" lvl="1" indent="0" algn="just" eaLnBrk="1" hangingPunct="1">
              <a:spcBef>
                <a:spcPts val="500"/>
              </a:spcBef>
              <a:defRPr/>
            </a:pPr>
            <a:r>
              <a:rPr lang="en-US" sz="1600" dirty="0">
                <a:solidFill>
                  <a:srgbClr val="000000"/>
                </a:solidFill>
                <a:latin typeface="Tahoma" pitchFamily="32" charset="0"/>
                <a:cs typeface="Tahoma" pitchFamily="32" charset="0"/>
              </a:rPr>
              <a:t>&lt;label for="target"&gt;Type Something:&lt;/label&gt;</a:t>
            </a:r>
          </a:p>
          <a:p>
            <a:pPr marL="742950" lvl="1" indent="0" algn="just" eaLnBrk="1" hangingPunct="1">
              <a:spcBef>
                <a:spcPts val="500"/>
              </a:spcBef>
              <a:defRPr/>
            </a:pPr>
            <a:r>
              <a:rPr lang="en-US" sz="1600" dirty="0" smtClean="0">
                <a:solidFill>
                  <a:srgbClr val="000000"/>
                </a:solidFill>
                <a:latin typeface="Tahoma" pitchFamily="32" charset="0"/>
                <a:cs typeface="Tahoma" pitchFamily="32" charset="0"/>
              </a:rPr>
              <a:t>&lt;</a:t>
            </a:r>
            <a:r>
              <a:rPr lang="en-US" sz="1600" dirty="0">
                <a:solidFill>
                  <a:srgbClr val="000000"/>
                </a:solidFill>
                <a:latin typeface="Tahoma" pitchFamily="32" charset="0"/>
                <a:cs typeface="Tahoma" pitchFamily="32" charset="0"/>
              </a:rPr>
              <a:t>input id="target" type="text"&gt;</a:t>
            </a:r>
            <a:endParaRPr lang="es-ES" sz="2000" dirty="0" smtClean="0">
              <a:solidFill>
                <a:srgbClr val="000000"/>
              </a:solidFill>
              <a:latin typeface="Tahoma" pitchFamily="32" charset="0"/>
              <a:cs typeface="Tahoma" pitchFamily="32" charset="0"/>
            </a:endParaRPr>
          </a:p>
        </p:txBody>
      </p:sp>
      <p:sp>
        <p:nvSpPr>
          <p:cNvPr id="4098" name="Text Box 2"/>
          <p:cNvSpPr txBox="1">
            <a:spLocks noChangeArrowheads="1"/>
          </p:cNvSpPr>
          <p:nvPr/>
        </p:nvSpPr>
        <p:spPr bwMode="auto">
          <a:xfrm>
            <a:off x="457200" y="628650"/>
            <a:ext cx="8229600" cy="642938"/>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b="1" dirty="0" err="1">
                <a:solidFill>
                  <a:srgbClr val="000000"/>
                </a:solidFill>
                <a:effectLst>
                  <a:outerShdw blurRad="50800" dist="38100" dir="2700000" algn="tl" rotWithShape="0">
                    <a:prstClr val="black">
                      <a:alpha val="40000"/>
                    </a:prstClr>
                  </a:outerShdw>
                </a:effectLst>
                <a:cs typeface="Arial" charset="0"/>
              </a:rPr>
              <a:t>Javascript</a:t>
            </a:r>
            <a:endParaRPr lang="es-ES" sz="3600" b="1" dirty="0">
              <a:solidFill>
                <a:srgbClr val="000000"/>
              </a:solidFill>
              <a:effectLst>
                <a:outerShdw blurRad="50800" dist="38100" dir="2700000" algn="tl" rotWithShape="0">
                  <a:prstClr val="black">
                    <a:alpha val="40000"/>
                  </a:prstClr>
                </a:outerShdw>
              </a:effectLst>
              <a:cs typeface="Arial" charset="0"/>
            </a:endParaRPr>
          </a:p>
        </p:txBody>
      </p:sp>
    </p:spTree>
    <p:extLst>
      <p:ext uri="{BB962C8B-B14F-4D97-AF65-F5344CB8AC3E}">
        <p14:creationId xmlns:p14="http://schemas.microsoft.com/office/powerpoint/2010/main" val="208111299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7339" y="85337"/>
            <a:ext cx="8909322" cy="6687326"/>
          </a:xfrm>
          <a:prstGeom prst="rect">
            <a:avLst/>
          </a:prstGeom>
        </p:spPr>
      </p:pic>
      <p:sp>
        <p:nvSpPr>
          <p:cNvPr id="23554" name="Text Box 1"/>
          <p:cNvSpPr txBox="1">
            <a:spLocks noChangeArrowheads="1"/>
          </p:cNvSpPr>
          <p:nvPr/>
        </p:nvSpPr>
        <p:spPr bwMode="auto">
          <a:xfrm>
            <a:off x="457200" y="1600200"/>
            <a:ext cx="8229600" cy="492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marL="108267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marL="914400"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marL="126047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marL="0" indent="0" algn="just" eaLnBrk="1" hangingPunct="1">
              <a:spcBef>
                <a:spcPts val="500"/>
              </a:spcBef>
              <a:defRPr/>
            </a:pPr>
            <a:r>
              <a:rPr lang="es-ES" sz="2000" dirty="0" smtClean="0">
                <a:solidFill>
                  <a:srgbClr val="000000"/>
                </a:solidFill>
                <a:latin typeface="Tahoma" pitchFamily="32" charset="0"/>
                <a:cs typeface="Tahoma" pitchFamily="32" charset="0"/>
              </a:rPr>
              <a:t>Eventos</a:t>
            </a:r>
          </a:p>
          <a:p>
            <a:pPr marL="0" indent="0" algn="just" eaLnBrk="1" hangingPunct="1">
              <a:spcBef>
                <a:spcPts val="500"/>
              </a:spcBef>
              <a:defRPr/>
            </a:pPr>
            <a:r>
              <a:rPr lang="en-US" sz="2000" dirty="0" smtClean="0">
                <a:solidFill>
                  <a:srgbClr val="000000"/>
                </a:solidFill>
                <a:latin typeface="Tahoma" pitchFamily="32" charset="0"/>
                <a:cs typeface="Tahoma" pitchFamily="32" charset="0"/>
              </a:rPr>
              <a:t>.submit()</a:t>
            </a:r>
          </a:p>
          <a:p>
            <a:pPr marL="0" indent="0" algn="just" eaLnBrk="1" hangingPunct="1">
              <a:spcBef>
                <a:spcPts val="500"/>
              </a:spcBef>
              <a:defRPr/>
            </a:pPr>
            <a:r>
              <a:rPr lang="en-US" sz="2000" dirty="0" smtClean="0">
                <a:solidFill>
                  <a:srgbClr val="000000"/>
                </a:solidFill>
                <a:latin typeface="Tahoma" pitchFamily="32" charset="0"/>
                <a:cs typeface="Tahoma" pitchFamily="32" charset="0"/>
              </a:rPr>
              <a:t>		</a:t>
            </a:r>
            <a:r>
              <a:rPr lang="en-US" sz="1200" dirty="0">
                <a:solidFill>
                  <a:srgbClr val="000000"/>
                </a:solidFill>
                <a:latin typeface="Tahoma" pitchFamily="32" charset="0"/>
                <a:cs typeface="Tahoma" pitchFamily="32" charset="0"/>
              </a:rPr>
              <a:t>$( "form" ).submit(function( event ) {</a:t>
            </a:r>
          </a:p>
          <a:p>
            <a:pPr marL="920750" lvl="3" algn="just" eaLnBrk="1" hangingPunct="1">
              <a:spcBef>
                <a:spcPts val="500"/>
              </a:spcBef>
              <a:defRPr/>
            </a:pPr>
            <a:r>
              <a:rPr lang="en-US" sz="1200" dirty="0">
                <a:solidFill>
                  <a:srgbClr val="000000"/>
                </a:solidFill>
                <a:latin typeface="Tahoma" pitchFamily="32" charset="0"/>
                <a:cs typeface="Tahoma" pitchFamily="32" charset="0"/>
              </a:rPr>
              <a:t>  if ( $( "</a:t>
            </a:r>
            <a:r>
              <a:rPr lang="en-US" sz="1200" dirty="0" err="1">
                <a:solidFill>
                  <a:srgbClr val="000000"/>
                </a:solidFill>
                <a:latin typeface="Tahoma" pitchFamily="32" charset="0"/>
                <a:cs typeface="Tahoma" pitchFamily="32" charset="0"/>
              </a:rPr>
              <a:t>input:first</a:t>
            </a:r>
            <a:r>
              <a:rPr lang="en-US" sz="1200" dirty="0">
                <a:solidFill>
                  <a:srgbClr val="000000"/>
                </a:solidFill>
                <a:latin typeface="Tahoma" pitchFamily="32" charset="0"/>
                <a:cs typeface="Tahoma" pitchFamily="32" charset="0"/>
              </a:rPr>
              <a:t>" ).</a:t>
            </a:r>
            <a:r>
              <a:rPr lang="en-US" sz="1200" dirty="0" err="1">
                <a:solidFill>
                  <a:srgbClr val="000000"/>
                </a:solidFill>
                <a:latin typeface="Tahoma" pitchFamily="32" charset="0"/>
                <a:cs typeface="Tahoma" pitchFamily="32" charset="0"/>
              </a:rPr>
              <a:t>val</a:t>
            </a:r>
            <a:r>
              <a:rPr lang="en-US" sz="1200" dirty="0">
                <a:solidFill>
                  <a:srgbClr val="000000"/>
                </a:solidFill>
                <a:latin typeface="Tahoma" pitchFamily="32" charset="0"/>
                <a:cs typeface="Tahoma" pitchFamily="32" charset="0"/>
              </a:rPr>
              <a:t>() === "correct" ) {</a:t>
            </a:r>
          </a:p>
          <a:p>
            <a:pPr marL="920750" lvl="3" algn="just" eaLnBrk="1" hangingPunct="1">
              <a:spcBef>
                <a:spcPts val="500"/>
              </a:spcBef>
              <a:defRPr/>
            </a:pPr>
            <a:r>
              <a:rPr lang="en-US" sz="1200" dirty="0">
                <a:solidFill>
                  <a:srgbClr val="000000"/>
                </a:solidFill>
                <a:latin typeface="Tahoma" pitchFamily="32" charset="0"/>
                <a:cs typeface="Tahoma" pitchFamily="32" charset="0"/>
              </a:rPr>
              <a:t>    $( "span" ).text( "Validated..." ).show();</a:t>
            </a:r>
          </a:p>
          <a:p>
            <a:pPr marL="920750" lvl="3" algn="just" eaLnBrk="1" hangingPunct="1">
              <a:spcBef>
                <a:spcPts val="500"/>
              </a:spcBef>
              <a:defRPr/>
            </a:pPr>
            <a:r>
              <a:rPr lang="en-US" sz="1200" dirty="0">
                <a:solidFill>
                  <a:srgbClr val="000000"/>
                </a:solidFill>
                <a:latin typeface="Tahoma" pitchFamily="32" charset="0"/>
                <a:cs typeface="Tahoma" pitchFamily="32" charset="0"/>
              </a:rPr>
              <a:t>    return;</a:t>
            </a:r>
          </a:p>
          <a:p>
            <a:pPr marL="920750" lvl="3" algn="just" eaLnBrk="1" hangingPunct="1">
              <a:spcBef>
                <a:spcPts val="500"/>
              </a:spcBef>
              <a:defRPr/>
            </a:pPr>
            <a:r>
              <a:rPr lang="en-US" sz="1200" dirty="0">
                <a:solidFill>
                  <a:srgbClr val="000000"/>
                </a:solidFill>
                <a:latin typeface="Tahoma" pitchFamily="32" charset="0"/>
                <a:cs typeface="Tahoma" pitchFamily="32" charset="0"/>
              </a:rPr>
              <a:t>  </a:t>
            </a:r>
            <a:r>
              <a:rPr lang="en-US" sz="1200" dirty="0" smtClean="0">
                <a:solidFill>
                  <a:srgbClr val="000000"/>
                </a:solidFill>
                <a:latin typeface="Tahoma" pitchFamily="32" charset="0"/>
                <a:cs typeface="Tahoma" pitchFamily="32" charset="0"/>
              </a:rPr>
              <a:t>} </a:t>
            </a:r>
            <a:endParaRPr lang="en-US" sz="1200" dirty="0">
              <a:solidFill>
                <a:srgbClr val="000000"/>
              </a:solidFill>
              <a:latin typeface="Tahoma" pitchFamily="32" charset="0"/>
              <a:cs typeface="Tahoma" pitchFamily="32" charset="0"/>
            </a:endParaRPr>
          </a:p>
          <a:p>
            <a:pPr marL="920750" lvl="3" algn="just" eaLnBrk="1" hangingPunct="1">
              <a:spcBef>
                <a:spcPts val="500"/>
              </a:spcBef>
              <a:defRPr/>
            </a:pPr>
            <a:r>
              <a:rPr lang="en-US" sz="1200" dirty="0" smtClean="0">
                <a:solidFill>
                  <a:srgbClr val="000000"/>
                </a:solidFill>
                <a:latin typeface="Tahoma" pitchFamily="32" charset="0"/>
                <a:cs typeface="Tahoma" pitchFamily="32" charset="0"/>
              </a:rPr>
              <a:t> </a:t>
            </a:r>
          </a:p>
          <a:p>
            <a:pPr marL="920750" lvl="3" algn="just" eaLnBrk="1" hangingPunct="1">
              <a:spcBef>
                <a:spcPts val="500"/>
              </a:spcBef>
              <a:defRPr/>
            </a:pPr>
            <a:r>
              <a:rPr lang="en-US" sz="1200" dirty="0" smtClean="0">
                <a:solidFill>
                  <a:srgbClr val="000000"/>
                </a:solidFill>
                <a:latin typeface="Tahoma" pitchFamily="32" charset="0"/>
                <a:cs typeface="Tahoma" pitchFamily="32" charset="0"/>
              </a:rPr>
              <a:t> $( "span" ).text( "Not valid!" ).show().</a:t>
            </a:r>
            <a:r>
              <a:rPr lang="en-US" sz="1200" dirty="0" err="1" smtClean="0">
                <a:solidFill>
                  <a:srgbClr val="000000"/>
                </a:solidFill>
                <a:latin typeface="Tahoma" pitchFamily="32" charset="0"/>
                <a:cs typeface="Tahoma" pitchFamily="32" charset="0"/>
              </a:rPr>
              <a:t>fadeOut</a:t>
            </a:r>
            <a:r>
              <a:rPr lang="en-US" sz="1200" dirty="0" smtClean="0">
                <a:solidFill>
                  <a:srgbClr val="000000"/>
                </a:solidFill>
                <a:latin typeface="Tahoma" pitchFamily="32" charset="0"/>
                <a:cs typeface="Tahoma" pitchFamily="32" charset="0"/>
              </a:rPr>
              <a:t>( 1000 );</a:t>
            </a:r>
          </a:p>
          <a:p>
            <a:pPr marL="920750" lvl="3" algn="just" eaLnBrk="1" hangingPunct="1">
              <a:spcBef>
                <a:spcPts val="500"/>
              </a:spcBef>
              <a:defRPr/>
            </a:pPr>
            <a:r>
              <a:rPr lang="en-US" sz="1200" dirty="0" smtClean="0">
                <a:solidFill>
                  <a:srgbClr val="000000"/>
                </a:solidFill>
                <a:latin typeface="Tahoma" pitchFamily="32" charset="0"/>
                <a:cs typeface="Tahoma" pitchFamily="32" charset="0"/>
              </a:rPr>
              <a:t>  </a:t>
            </a:r>
            <a:r>
              <a:rPr lang="en-US" sz="1200" dirty="0" err="1" smtClean="0">
                <a:solidFill>
                  <a:srgbClr val="000000"/>
                </a:solidFill>
                <a:latin typeface="Tahoma" pitchFamily="32" charset="0"/>
                <a:cs typeface="Tahoma" pitchFamily="32" charset="0"/>
              </a:rPr>
              <a:t>event.preventDefault</a:t>
            </a:r>
            <a:r>
              <a:rPr lang="en-US" sz="1200" dirty="0" smtClean="0">
                <a:solidFill>
                  <a:srgbClr val="000000"/>
                </a:solidFill>
                <a:latin typeface="Tahoma" pitchFamily="32" charset="0"/>
                <a:cs typeface="Tahoma" pitchFamily="32" charset="0"/>
              </a:rPr>
              <a:t>();  // </a:t>
            </a:r>
            <a:r>
              <a:rPr lang="es-ES" sz="1200" dirty="0" smtClean="0">
                <a:solidFill>
                  <a:srgbClr val="000000"/>
                </a:solidFill>
                <a:latin typeface="Tahoma" pitchFamily="32" charset="0"/>
                <a:cs typeface="Tahoma" pitchFamily="32" charset="0"/>
              </a:rPr>
              <a:t>impide que se envía el formulario</a:t>
            </a:r>
          </a:p>
          <a:p>
            <a:pPr marL="742950" lvl="1" indent="0" algn="just" eaLnBrk="1" hangingPunct="1">
              <a:spcBef>
                <a:spcPts val="500"/>
              </a:spcBef>
              <a:defRPr/>
            </a:pPr>
            <a:r>
              <a:rPr lang="es-ES" sz="1200" dirty="0" smtClean="0">
                <a:solidFill>
                  <a:srgbClr val="000000"/>
                </a:solidFill>
                <a:latin typeface="Tahoma" pitchFamily="32" charset="0"/>
                <a:cs typeface="Tahoma" pitchFamily="32" charset="0"/>
              </a:rPr>
              <a:t>});</a:t>
            </a:r>
          </a:p>
          <a:p>
            <a:pPr marL="742950" lvl="1" indent="0" algn="just" eaLnBrk="1" hangingPunct="1">
              <a:spcBef>
                <a:spcPts val="500"/>
              </a:spcBef>
              <a:defRPr/>
            </a:pPr>
            <a:endParaRPr lang="en-US" sz="1200" dirty="0" smtClean="0">
              <a:solidFill>
                <a:srgbClr val="000000"/>
              </a:solidFill>
              <a:latin typeface="Tahoma" pitchFamily="32" charset="0"/>
              <a:cs typeface="Tahoma" pitchFamily="32" charset="0"/>
            </a:endParaRPr>
          </a:p>
          <a:p>
            <a:pPr marL="742950" lvl="1" indent="0" algn="just" eaLnBrk="1" hangingPunct="1">
              <a:spcBef>
                <a:spcPts val="500"/>
              </a:spcBef>
              <a:defRPr/>
            </a:pPr>
            <a:r>
              <a:rPr lang="en-US" sz="1200" dirty="0" smtClean="0">
                <a:solidFill>
                  <a:srgbClr val="000000"/>
                </a:solidFill>
                <a:latin typeface="Tahoma" pitchFamily="32" charset="0"/>
                <a:cs typeface="Tahoma" pitchFamily="32" charset="0"/>
              </a:rPr>
              <a:t>&lt;</a:t>
            </a:r>
            <a:r>
              <a:rPr lang="en-US" sz="1200" dirty="0">
                <a:solidFill>
                  <a:srgbClr val="000000"/>
                </a:solidFill>
                <a:latin typeface="Tahoma" pitchFamily="32" charset="0"/>
                <a:cs typeface="Tahoma" pitchFamily="32" charset="0"/>
              </a:rPr>
              <a:t>p&gt;Type 'correct' to validate.&lt;/p&gt;</a:t>
            </a:r>
          </a:p>
          <a:p>
            <a:pPr marL="742950" lvl="1" indent="0" algn="just" eaLnBrk="1" hangingPunct="1">
              <a:spcBef>
                <a:spcPts val="500"/>
              </a:spcBef>
              <a:defRPr/>
            </a:pPr>
            <a:r>
              <a:rPr lang="en-US" sz="1200" dirty="0">
                <a:solidFill>
                  <a:srgbClr val="000000"/>
                </a:solidFill>
                <a:latin typeface="Tahoma" pitchFamily="32" charset="0"/>
                <a:cs typeface="Tahoma" pitchFamily="32" charset="0"/>
              </a:rPr>
              <a:t>&lt;form action="</a:t>
            </a:r>
            <a:r>
              <a:rPr lang="en-US" sz="1200" dirty="0" err="1">
                <a:solidFill>
                  <a:srgbClr val="000000"/>
                </a:solidFill>
                <a:latin typeface="Tahoma" pitchFamily="32" charset="0"/>
                <a:cs typeface="Tahoma" pitchFamily="32" charset="0"/>
              </a:rPr>
              <a:t>javascript:alert</a:t>
            </a:r>
            <a:r>
              <a:rPr lang="en-US" sz="1200" dirty="0">
                <a:solidFill>
                  <a:srgbClr val="000000"/>
                </a:solidFill>
                <a:latin typeface="Tahoma" pitchFamily="32" charset="0"/>
                <a:cs typeface="Tahoma" pitchFamily="32" charset="0"/>
              </a:rPr>
              <a:t>( 'success!' );"&gt;</a:t>
            </a:r>
          </a:p>
          <a:p>
            <a:pPr marL="742950" lvl="1" indent="0" algn="just" eaLnBrk="1" hangingPunct="1">
              <a:spcBef>
                <a:spcPts val="500"/>
              </a:spcBef>
              <a:defRPr/>
            </a:pPr>
            <a:r>
              <a:rPr lang="en-US" sz="1200" dirty="0" smtClean="0">
                <a:solidFill>
                  <a:srgbClr val="000000"/>
                </a:solidFill>
                <a:latin typeface="Tahoma" pitchFamily="32" charset="0"/>
                <a:cs typeface="Tahoma" pitchFamily="32" charset="0"/>
              </a:rPr>
              <a:t>&lt;</a:t>
            </a:r>
            <a:r>
              <a:rPr lang="en-US" sz="1200" dirty="0">
                <a:solidFill>
                  <a:srgbClr val="000000"/>
                </a:solidFill>
                <a:latin typeface="Tahoma" pitchFamily="32" charset="0"/>
                <a:cs typeface="Tahoma" pitchFamily="32" charset="0"/>
              </a:rPr>
              <a:t>input type="text"&gt;</a:t>
            </a:r>
          </a:p>
          <a:p>
            <a:pPr marL="742950" lvl="1" indent="0" algn="just" eaLnBrk="1" hangingPunct="1">
              <a:spcBef>
                <a:spcPts val="500"/>
              </a:spcBef>
              <a:defRPr/>
            </a:pPr>
            <a:r>
              <a:rPr lang="en-US" sz="1200" dirty="0">
                <a:solidFill>
                  <a:srgbClr val="000000"/>
                </a:solidFill>
                <a:latin typeface="Tahoma" pitchFamily="32" charset="0"/>
                <a:cs typeface="Tahoma" pitchFamily="32" charset="0"/>
              </a:rPr>
              <a:t>    &lt;input type="submit"&gt;</a:t>
            </a:r>
          </a:p>
          <a:p>
            <a:pPr marL="742950" lvl="1" indent="0" algn="just" eaLnBrk="1" hangingPunct="1">
              <a:spcBef>
                <a:spcPts val="500"/>
              </a:spcBef>
              <a:defRPr/>
            </a:pPr>
            <a:r>
              <a:rPr lang="en-US" sz="1200" dirty="0" smtClean="0">
                <a:solidFill>
                  <a:srgbClr val="000000"/>
                </a:solidFill>
                <a:latin typeface="Tahoma" pitchFamily="32" charset="0"/>
                <a:cs typeface="Tahoma" pitchFamily="32" charset="0"/>
              </a:rPr>
              <a:t>&lt;/</a:t>
            </a:r>
            <a:r>
              <a:rPr lang="en-US" sz="1200" dirty="0">
                <a:solidFill>
                  <a:srgbClr val="000000"/>
                </a:solidFill>
                <a:latin typeface="Tahoma" pitchFamily="32" charset="0"/>
                <a:cs typeface="Tahoma" pitchFamily="32" charset="0"/>
              </a:rPr>
              <a:t>form&gt;</a:t>
            </a:r>
          </a:p>
          <a:p>
            <a:pPr marL="742950" lvl="1" indent="0" algn="just" eaLnBrk="1" hangingPunct="1">
              <a:spcBef>
                <a:spcPts val="500"/>
              </a:spcBef>
              <a:defRPr/>
            </a:pPr>
            <a:r>
              <a:rPr lang="en-US" sz="1200" dirty="0">
                <a:solidFill>
                  <a:srgbClr val="000000"/>
                </a:solidFill>
                <a:latin typeface="Tahoma" pitchFamily="32" charset="0"/>
                <a:cs typeface="Tahoma" pitchFamily="32" charset="0"/>
              </a:rPr>
              <a:t>&lt;span&gt;&lt;/span&gt;</a:t>
            </a:r>
            <a:endParaRPr lang="es-ES" sz="1200" dirty="0" smtClean="0">
              <a:solidFill>
                <a:srgbClr val="000000"/>
              </a:solidFill>
              <a:latin typeface="Tahoma" pitchFamily="32" charset="0"/>
              <a:cs typeface="Tahoma" pitchFamily="32" charset="0"/>
            </a:endParaRPr>
          </a:p>
        </p:txBody>
      </p:sp>
      <p:sp>
        <p:nvSpPr>
          <p:cNvPr id="4098" name="Text Box 2"/>
          <p:cNvSpPr txBox="1">
            <a:spLocks noChangeArrowheads="1"/>
          </p:cNvSpPr>
          <p:nvPr/>
        </p:nvSpPr>
        <p:spPr bwMode="auto">
          <a:xfrm>
            <a:off x="457200" y="628650"/>
            <a:ext cx="8229600" cy="642938"/>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b="1" dirty="0" err="1">
                <a:solidFill>
                  <a:srgbClr val="000000"/>
                </a:solidFill>
                <a:effectLst>
                  <a:outerShdw blurRad="50800" dist="38100" dir="2700000" algn="tl" rotWithShape="0">
                    <a:prstClr val="black">
                      <a:alpha val="40000"/>
                    </a:prstClr>
                  </a:outerShdw>
                </a:effectLst>
                <a:cs typeface="Arial" charset="0"/>
              </a:rPr>
              <a:t>Javascript</a:t>
            </a:r>
            <a:endParaRPr lang="es-ES" sz="3600" b="1" dirty="0">
              <a:solidFill>
                <a:srgbClr val="000000"/>
              </a:solidFill>
              <a:effectLst>
                <a:outerShdw blurRad="50800" dist="38100" dir="2700000" algn="tl" rotWithShape="0">
                  <a:prstClr val="black">
                    <a:alpha val="40000"/>
                  </a:prstClr>
                </a:outerShdw>
              </a:effectLst>
              <a:cs typeface="Arial" charset="0"/>
            </a:endParaRPr>
          </a:p>
        </p:txBody>
      </p:sp>
    </p:spTree>
    <p:extLst>
      <p:ext uri="{BB962C8B-B14F-4D97-AF65-F5344CB8AC3E}">
        <p14:creationId xmlns:p14="http://schemas.microsoft.com/office/powerpoint/2010/main" val="201694360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7339" y="85337"/>
            <a:ext cx="8909322" cy="6687326"/>
          </a:xfrm>
          <a:prstGeom prst="rect">
            <a:avLst/>
          </a:prstGeom>
        </p:spPr>
      </p:pic>
      <p:sp>
        <p:nvSpPr>
          <p:cNvPr id="23554" name="Text Box 1"/>
          <p:cNvSpPr txBox="1">
            <a:spLocks noChangeArrowheads="1"/>
          </p:cNvSpPr>
          <p:nvPr/>
        </p:nvSpPr>
        <p:spPr bwMode="auto">
          <a:xfrm>
            <a:off x="457200" y="1600200"/>
            <a:ext cx="8229600" cy="492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marL="108267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marL="914400"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marL="126047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marL="0" indent="0" algn="just" eaLnBrk="1" hangingPunct="1">
              <a:spcBef>
                <a:spcPts val="500"/>
              </a:spcBef>
              <a:defRPr/>
            </a:pPr>
            <a:r>
              <a:rPr lang="es-ES" sz="2000" dirty="0">
                <a:solidFill>
                  <a:srgbClr val="000000"/>
                </a:solidFill>
                <a:latin typeface="Tahoma" pitchFamily="32" charset="0"/>
                <a:cs typeface="Tahoma" pitchFamily="32" charset="0"/>
              </a:rPr>
              <a:t>Navegación sin recargar toda la </a:t>
            </a:r>
            <a:r>
              <a:rPr lang="es-ES" sz="2000" dirty="0" smtClean="0">
                <a:solidFill>
                  <a:srgbClr val="000000"/>
                </a:solidFill>
                <a:latin typeface="Tahoma" pitchFamily="32" charset="0"/>
                <a:cs typeface="Tahoma" pitchFamily="32" charset="0"/>
              </a:rPr>
              <a:t>web</a:t>
            </a:r>
          </a:p>
          <a:p>
            <a:pPr marL="0" indent="0" algn="just" eaLnBrk="1" hangingPunct="1">
              <a:spcBef>
                <a:spcPts val="500"/>
              </a:spcBef>
              <a:defRPr/>
            </a:pPr>
            <a:endParaRPr lang="es-ES" sz="2000" dirty="0" smtClean="0">
              <a:solidFill>
                <a:srgbClr val="000000"/>
              </a:solidFill>
              <a:latin typeface="Tahoma" pitchFamily="32" charset="0"/>
              <a:cs typeface="Tahoma" pitchFamily="32" charset="0"/>
            </a:endParaRPr>
          </a:p>
        </p:txBody>
      </p:sp>
      <p:sp>
        <p:nvSpPr>
          <p:cNvPr id="4098" name="Text Box 2"/>
          <p:cNvSpPr txBox="1">
            <a:spLocks noChangeArrowheads="1"/>
          </p:cNvSpPr>
          <p:nvPr/>
        </p:nvSpPr>
        <p:spPr bwMode="auto">
          <a:xfrm>
            <a:off x="457200" y="628650"/>
            <a:ext cx="8229600" cy="642938"/>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b="1" dirty="0" err="1">
                <a:solidFill>
                  <a:srgbClr val="000000"/>
                </a:solidFill>
                <a:effectLst>
                  <a:outerShdw blurRad="50800" dist="38100" dir="2700000" algn="tl" rotWithShape="0">
                    <a:prstClr val="black">
                      <a:alpha val="40000"/>
                    </a:prstClr>
                  </a:outerShdw>
                </a:effectLst>
                <a:cs typeface="Arial" charset="0"/>
              </a:rPr>
              <a:t>Javascript</a:t>
            </a:r>
            <a:endParaRPr lang="es-ES" sz="3600" b="1" dirty="0">
              <a:solidFill>
                <a:srgbClr val="000000"/>
              </a:solidFill>
              <a:effectLst>
                <a:outerShdw blurRad="50800" dist="38100" dir="2700000" algn="tl" rotWithShape="0">
                  <a:prstClr val="black">
                    <a:alpha val="40000"/>
                  </a:prstClr>
                </a:outerShdw>
              </a:effectLst>
              <a:cs typeface="Arial" charset="0"/>
            </a:endParaRPr>
          </a:p>
        </p:txBody>
      </p:sp>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67744" y="2132856"/>
            <a:ext cx="3810000" cy="2857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1 Rectángulo"/>
          <p:cNvSpPr/>
          <p:nvPr/>
        </p:nvSpPr>
        <p:spPr>
          <a:xfrm>
            <a:off x="423663" y="5229200"/>
            <a:ext cx="8229600" cy="646331"/>
          </a:xfrm>
          <a:prstGeom prst="rect">
            <a:avLst/>
          </a:prstGeom>
        </p:spPr>
        <p:txBody>
          <a:bodyPr wrap="square">
            <a:spAutoFit/>
          </a:bodyPr>
          <a:lstStyle/>
          <a:p>
            <a:pPr algn="just"/>
            <a:r>
              <a:rPr lang="es-ES" dirty="0"/>
              <a:t>En este caso tendríamos unas opciones en el menú (div 2), y según sobre la que hagamos </a:t>
            </a:r>
            <a:r>
              <a:rPr lang="es-ES" dirty="0" err="1"/>
              <a:t>click</a:t>
            </a:r>
            <a:r>
              <a:rPr lang="es-ES" dirty="0"/>
              <a:t>, cambiará el contenido de 'div 3', un típico funcionamiento de web.</a:t>
            </a:r>
          </a:p>
        </p:txBody>
      </p:sp>
    </p:spTree>
    <p:extLst>
      <p:ext uri="{BB962C8B-B14F-4D97-AF65-F5344CB8AC3E}">
        <p14:creationId xmlns:p14="http://schemas.microsoft.com/office/powerpoint/2010/main" val="176350700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7339" y="85337"/>
            <a:ext cx="8909322" cy="6687326"/>
          </a:xfrm>
          <a:prstGeom prst="rect">
            <a:avLst/>
          </a:prstGeom>
        </p:spPr>
      </p:pic>
      <p:sp>
        <p:nvSpPr>
          <p:cNvPr id="23554" name="Text Box 1"/>
          <p:cNvSpPr txBox="1">
            <a:spLocks noChangeArrowheads="1"/>
          </p:cNvSpPr>
          <p:nvPr/>
        </p:nvSpPr>
        <p:spPr bwMode="auto">
          <a:xfrm>
            <a:off x="457200" y="1600200"/>
            <a:ext cx="8229600" cy="492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marL="108267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marL="914400"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marL="126047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marL="0" indent="0" algn="just" eaLnBrk="1" hangingPunct="1">
              <a:spcBef>
                <a:spcPts val="500"/>
              </a:spcBef>
              <a:defRPr/>
            </a:pPr>
            <a:r>
              <a:rPr lang="es-ES" sz="2000" dirty="0">
                <a:solidFill>
                  <a:srgbClr val="000000"/>
                </a:solidFill>
                <a:latin typeface="Tahoma" pitchFamily="32" charset="0"/>
                <a:cs typeface="Tahoma" pitchFamily="32" charset="0"/>
              </a:rPr>
              <a:t>Navegación sin recargar toda la </a:t>
            </a:r>
            <a:r>
              <a:rPr lang="es-ES" sz="2000" dirty="0" smtClean="0">
                <a:solidFill>
                  <a:srgbClr val="000000"/>
                </a:solidFill>
                <a:latin typeface="Tahoma" pitchFamily="32" charset="0"/>
                <a:cs typeface="Tahoma" pitchFamily="32" charset="0"/>
              </a:rPr>
              <a:t>web</a:t>
            </a:r>
          </a:p>
          <a:p>
            <a:pPr marL="0" indent="0" algn="just" eaLnBrk="1" hangingPunct="1">
              <a:spcBef>
                <a:spcPts val="500"/>
              </a:spcBef>
              <a:defRPr/>
            </a:pPr>
            <a:endParaRPr lang="es-ES" sz="2000" dirty="0" smtClean="0">
              <a:solidFill>
                <a:srgbClr val="000000"/>
              </a:solidFill>
              <a:latin typeface="Tahoma" pitchFamily="32" charset="0"/>
              <a:cs typeface="Tahoma" pitchFamily="32" charset="0"/>
            </a:endParaRPr>
          </a:p>
          <a:p>
            <a:pPr marL="0" indent="0" algn="just" eaLnBrk="1" hangingPunct="1">
              <a:spcBef>
                <a:spcPts val="500"/>
              </a:spcBef>
              <a:defRPr/>
            </a:pPr>
            <a:r>
              <a:rPr lang="es-ES" sz="1800" dirty="0" smtClean="0">
                <a:solidFill>
                  <a:srgbClr val="000000"/>
                </a:solidFill>
                <a:latin typeface="Tahoma" pitchFamily="32" charset="0"/>
                <a:cs typeface="Tahoma" pitchFamily="32" charset="0"/>
              </a:rPr>
              <a:t>&lt;</a:t>
            </a:r>
            <a:r>
              <a:rPr lang="es-ES" sz="1800" dirty="0">
                <a:solidFill>
                  <a:srgbClr val="000000"/>
                </a:solidFill>
                <a:latin typeface="Tahoma" pitchFamily="32" charset="0"/>
                <a:cs typeface="Tahoma" pitchFamily="32" charset="0"/>
              </a:rPr>
              <a:t>script </a:t>
            </a:r>
            <a:r>
              <a:rPr lang="es-ES" sz="1800" dirty="0" err="1">
                <a:solidFill>
                  <a:srgbClr val="000000"/>
                </a:solidFill>
                <a:latin typeface="Tahoma" pitchFamily="32" charset="0"/>
                <a:cs typeface="Tahoma" pitchFamily="32" charset="0"/>
              </a:rPr>
              <a:t>language</a:t>
            </a:r>
            <a:r>
              <a:rPr lang="es-ES" sz="1800" dirty="0">
                <a:solidFill>
                  <a:srgbClr val="000000"/>
                </a:solidFill>
                <a:latin typeface="Tahoma" pitchFamily="32" charset="0"/>
                <a:cs typeface="Tahoma" pitchFamily="32" charset="0"/>
              </a:rPr>
              <a:t>="</a:t>
            </a:r>
            <a:r>
              <a:rPr lang="es-ES" sz="1800" dirty="0" err="1">
                <a:solidFill>
                  <a:srgbClr val="000000"/>
                </a:solidFill>
                <a:latin typeface="Tahoma" pitchFamily="32" charset="0"/>
                <a:cs typeface="Tahoma" pitchFamily="32" charset="0"/>
              </a:rPr>
              <a:t>javascript</a:t>
            </a:r>
            <a:r>
              <a:rPr lang="es-ES" sz="1800" dirty="0">
                <a:solidFill>
                  <a:srgbClr val="000000"/>
                </a:solidFill>
                <a:latin typeface="Tahoma" pitchFamily="32" charset="0"/>
                <a:cs typeface="Tahoma" pitchFamily="32" charset="0"/>
              </a:rPr>
              <a:t>"&gt;</a:t>
            </a:r>
          </a:p>
          <a:p>
            <a:pPr marL="0" indent="0" algn="just" eaLnBrk="1" hangingPunct="1">
              <a:spcBef>
                <a:spcPts val="500"/>
              </a:spcBef>
              <a:defRPr/>
            </a:pPr>
            <a:r>
              <a:rPr lang="es-ES" sz="1800" dirty="0" err="1">
                <a:solidFill>
                  <a:srgbClr val="000000"/>
                </a:solidFill>
                <a:latin typeface="Tahoma" pitchFamily="32" charset="0"/>
                <a:cs typeface="Tahoma" pitchFamily="32" charset="0"/>
              </a:rPr>
              <a:t>function</a:t>
            </a:r>
            <a:r>
              <a:rPr lang="es-ES" sz="1800" dirty="0">
                <a:solidFill>
                  <a:srgbClr val="000000"/>
                </a:solidFill>
                <a:latin typeface="Tahoma" pitchFamily="32" charset="0"/>
                <a:cs typeface="Tahoma" pitchFamily="32" charset="0"/>
              </a:rPr>
              <a:t> </a:t>
            </a:r>
            <a:r>
              <a:rPr lang="es-ES" sz="1800" dirty="0" err="1">
                <a:solidFill>
                  <a:srgbClr val="000000"/>
                </a:solidFill>
                <a:latin typeface="Tahoma" pitchFamily="32" charset="0"/>
                <a:cs typeface="Tahoma" pitchFamily="32" charset="0"/>
              </a:rPr>
              <a:t>mostrarContenido</a:t>
            </a:r>
            <a:r>
              <a:rPr lang="es-ES" sz="1800" dirty="0">
                <a:solidFill>
                  <a:srgbClr val="000000"/>
                </a:solidFill>
                <a:latin typeface="Tahoma" pitchFamily="32" charset="0"/>
                <a:cs typeface="Tahoma" pitchFamily="32" charset="0"/>
              </a:rPr>
              <a:t>(){</a:t>
            </a:r>
          </a:p>
          <a:p>
            <a:pPr marL="742950" lvl="1" indent="0" algn="just" eaLnBrk="1" hangingPunct="1">
              <a:spcBef>
                <a:spcPts val="500"/>
              </a:spcBef>
              <a:defRPr/>
            </a:pPr>
            <a:r>
              <a:rPr lang="es-ES" sz="1800" dirty="0" smtClean="0">
                <a:solidFill>
                  <a:srgbClr val="000000"/>
                </a:solidFill>
                <a:latin typeface="Tahoma" pitchFamily="32" charset="0"/>
                <a:cs typeface="Tahoma" pitchFamily="32" charset="0"/>
              </a:rPr>
              <a:t>$.</a:t>
            </a:r>
            <a:r>
              <a:rPr lang="es-ES" sz="1800" dirty="0">
                <a:solidFill>
                  <a:srgbClr val="000000"/>
                </a:solidFill>
                <a:latin typeface="Tahoma" pitchFamily="32" charset="0"/>
                <a:cs typeface="Tahoma" pitchFamily="32" charset="0"/>
              </a:rPr>
              <a:t>post</a:t>
            </a:r>
            <a:r>
              <a:rPr lang="es-ES" sz="1800" dirty="0" smtClean="0">
                <a:solidFill>
                  <a:srgbClr val="000000"/>
                </a:solidFill>
                <a:latin typeface="Tahoma" pitchFamily="32" charset="0"/>
                <a:cs typeface="Tahoma" pitchFamily="32" charset="0"/>
              </a:rPr>
              <a:t>(“pagina", </a:t>
            </a:r>
            <a:r>
              <a:rPr lang="es-ES" sz="1800" dirty="0">
                <a:solidFill>
                  <a:srgbClr val="000000"/>
                </a:solidFill>
                <a:latin typeface="Tahoma" pitchFamily="32" charset="0"/>
                <a:cs typeface="Tahoma" pitchFamily="32" charset="0"/>
              </a:rPr>
              <a:t>{ variable: </a:t>
            </a:r>
            <a:r>
              <a:rPr lang="es-ES" sz="1800" dirty="0" err="1">
                <a:solidFill>
                  <a:srgbClr val="000000"/>
                </a:solidFill>
                <a:latin typeface="Tahoma" pitchFamily="32" charset="0"/>
                <a:cs typeface="Tahoma" pitchFamily="32" charset="0"/>
              </a:rPr>
              <a:t>variable_post</a:t>
            </a:r>
            <a:r>
              <a:rPr lang="es-ES" sz="1800" dirty="0">
                <a:solidFill>
                  <a:srgbClr val="000000"/>
                </a:solidFill>
                <a:latin typeface="Tahoma" pitchFamily="32" charset="0"/>
                <a:cs typeface="Tahoma" pitchFamily="32" charset="0"/>
              </a:rPr>
              <a:t> }, </a:t>
            </a:r>
            <a:r>
              <a:rPr lang="es-ES" sz="1800" dirty="0" err="1">
                <a:solidFill>
                  <a:srgbClr val="000000"/>
                </a:solidFill>
                <a:latin typeface="Tahoma" pitchFamily="32" charset="0"/>
                <a:cs typeface="Tahoma" pitchFamily="32" charset="0"/>
              </a:rPr>
              <a:t>function</a:t>
            </a:r>
            <a:r>
              <a:rPr lang="es-ES" sz="1800" dirty="0">
                <a:solidFill>
                  <a:srgbClr val="000000"/>
                </a:solidFill>
                <a:latin typeface="Tahoma" pitchFamily="32" charset="0"/>
                <a:cs typeface="Tahoma" pitchFamily="32" charset="0"/>
              </a:rPr>
              <a:t>(data){</a:t>
            </a:r>
          </a:p>
          <a:p>
            <a:pPr marL="742950" lvl="1" indent="0" algn="just" eaLnBrk="1" hangingPunct="1">
              <a:spcBef>
                <a:spcPts val="500"/>
              </a:spcBef>
              <a:defRPr/>
            </a:pPr>
            <a:r>
              <a:rPr lang="es-ES" sz="1800" dirty="0">
                <a:solidFill>
                  <a:srgbClr val="000000"/>
                </a:solidFill>
                <a:latin typeface="Tahoma" pitchFamily="32" charset="0"/>
                <a:cs typeface="Tahoma" pitchFamily="32" charset="0"/>
              </a:rPr>
              <a:t>    </a:t>
            </a:r>
            <a:r>
              <a:rPr lang="es-ES" sz="1800" dirty="0" smtClean="0">
                <a:solidFill>
                  <a:srgbClr val="000000"/>
                </a:solidFill>
                <a:latin typeface="Tahoma" pitchFamily="32" charset="0"/>
                <a:cs typeface="Tahoma" pitchFamily="32" charset="0"/>
              </a:rPr>
              <a:t>$("#div3").</a:t>
            </a:r>
            <a:r>
              <a:rPr lang="es-ES" sz="1800" dirty="0" err="1">
                <a:solidFill>
                  <a:srgbClr val="000000"/>
                </a:solidFill>
                <a:latin typeface="Tahoma" pitchFamily="32" charset="0"/>
                <a:cs typeface="Tahoma" pitchFamily="32" charset="0"/>
              </a:rPr>
              <a:t>html</a:t>
            </a:r>
            <a:r>
              <a:rPr lang="es-ES" sz="1800" dirty="0">
                <a:solidFill>
                  <a:srgbClr val="000000"/>
                </a:solidFill>
                <a:latin typeface="Tahoma" pitchFamily="32" charset="0"/>
                <a:cs typeface="Tahoma" pitchFamily="32" charset="0"/>
              </a:rPr>
              <a:t>(data);</a:t>
            </a:r>
          </a:p>
          <a:p>
            <a:pPr marL="742950" lvl="1" indent="0" algn="just" eaLnBrk="1" hangingPunct="1">
              <a:spcBef>
                <a:spcPts val="500"/>
              </a:spcBef>
              <a:defRPr/>
            </a:pPr>
            <a:r>
              <a:rPr lang="es-ES" sz="1800" dirty="0">
                <a:solidFill>
                  <a:srgbClr val="000000"/>
                </a:solidFill>
                <a:latin typeface="Tahoma" pitchFamily="32" charset="0"/>
                <a:cs typeface="Tahoma" pitchFamily="32" charset="0"/>
              </a:rPr>
              <a:t> </a:t>
            </a:r>
            <a:r>
              <a:rPr lang="es-ES" sz="1800" dirty="0" smtClean="0">
                <a:solidFill>
                  <a:srgbClr val="000000"/>
                </a:solidFill>
                <a:latin typeface="Tahoma" pitchFamily="32" charset="0"/>
                <a:cs typeface="Tahoma" pitchFamily="32" charset="0"/>
              </a:rPr>
              <a:t>});</a:t>
            </a:r>
            <a:endParaRPr lang="es-ES" sz="1800" dirty="0">
              <a:solidFill>
                <a:srgbClr val="000000"/>
              </a:solidFill>
              <a:latin typeface="Tahoma" pitchFamily="32" charset="0"/>
              <a:cs typeface="Tahoma" pitchFamily="32" charset="0"/>
            </a:endParaRPr>
          </a:p>
          <a:p>
            <a:pPr marL="0" indent="0" algn="just" eaLnBrk="1" hangingPunct="1">
              <a:spcBef>
                <a:spcPts val="500"/>
              </a:spcBef>
              <a:defRPr/>
            </a:pPr>
            <a:r>
              <a:rPr lang="es-ES" sz="1800" dirty="0" smtClean="0">
                <a:solidFill>
                  <a:srgbClr val="000000"/>
                </a:solidFill>
                <a:latin typeface="Tahoma" pitchFamily="32" charset="0"/>
                <a:cs typeface="Tahoma" pitchFamily="32" charset="0"/>
              </a:rPr>
              <a:t>}</a:t>
            </a:r>
          </a:p>
          <a:p>
            <a:pPr marL="0" indent="0" algn="just" eaLnBrk="1" hangingPunct="1">
              <a:spcBef>
                <a:spcPts val="500"/>
              </a:spcBef>
              <a:defRPr/>
            </a:pPr>
            <a:endParaRPr lang="es-ES" sz="1800" dirty="0" smtClean="0">
              <a:solidFill>
                <a:srgbClr val="000000"/>
              </a:solidFill>
              <a:latin typeface="Tahoma" pitchFamily="32" charset="0"/>
              <a:cs typeface="Tahoma" pitchFamily="32" charset="0"/>
            </a:endParaRPr>
          </a:p>
          <a:p>
            <a:pPr marL="0" lvl="1" indent="0" algn="just" eaLnBrk="1" hangingPunct="1">
              <a:spcBef>
                <a:spcPts val="500"/>
              </a:spcBef>
              <a:defRPr/>
            </a:pPr>
            <a:r>
              <a:rPr lang="es-ES" sz="1800" dirty="0">
                <a:solidFill>
                  <a:srgbClr val="000000"/>
                </a:solidFill>
                <a:latin typeface="Tahoma" pitchFamily="32" charset="0"/>
                <a:cs typeface="Tahoma" pitchFamily="32" charset="0"/>
              </a:rPr>
              <a:t>$("#div3</a:t>
            </a:r>
            <a:r>
              <a:rPr lang="es-ES" sz="1800" dirty="0" smtClean="0">
                <a:solidFill>
                  <a:srgbClr val="000000"/>
                </a:solidFill>
                <a:latin typeface="Tahoma" pitchFamily="32" charset="0"/>
                <a:cs typeface="Tahoma" pitchFamily="32" charset="0"/>
              </a:rPr>
              <a:t>").load(“pagina”);</a:t>
            </a:r>
            <a:endParaRPr lang="es-ES" sz="1800" dirty="0">
              <a:solidFill>
                <a:srgbClr val="000000"/>
              </a:solidFill>
              <a:latin typeface="Tahoma" pitchFamily="32" charset="0"/>
              <a:cs typeface="Tahoma" pitchFamily="32" charset="0"/>
            </a:endParaRPr>
          </a:p>
          <a:p>
            <a:pPr marL="0" indent="0" algn="just" eaLnBrk="1" hangingPunct="1">
              <a:spcBef>
                <a:spcPts val="500"/>
              </a:spcBef>
              <a:defRPr/>
            </a:pPr>
            <a:endParaRPr lang="es-ES" sz="1800" dirty="0" smtClean="0">
              <a:solidFill>
                <a:srgbClr val="000000"/>
              </a:solidFill>
              <a:latin typeface="Tahoma" pitchFamily="32" charset="0"/>
              <a:cs typeface="Tahoma" pitchFamily="32" charset="0"/>
            </a:endParaRPr>
          </a:p>
          <a:p>
            <a:pPr marL="0" indent="0" algn="just" eaLnBrk="1" hangingPunct="1">
              <a:spcBef>
                <a:spcPts val="500"/>
              </a:spcBef>
              <a:defRPr/>
            </a:pPr>
            <a:endParaRPr lang="es-ES" sz="2000" dirty="0" smtClean="0">
              <a:solidFill>
                <a:srgbClr val="000000"/>
              </a:solidFill>
              <a:latin typeface="Tahoma" pitchFamily="32" charset="0"/>
              <a:cs typeface="Tahoma" pitchFamily="32" charset="0"/>
            </a:endParaRPr>
          </a:p>
        </p:txBody>
      </p:sp>
      <p:sp>
        <p:nvSpPr>
          <p:cNvPr id="4098" name="Text Box 2"/>
          <p:cNvSpPr txBox="1">
            <a:spLocks noChangeArrowheads="1"/>
          </p:cNvSpPr>
          <p:nvPr/>
        </p:nvSpPr>
        <p:spPr bwMode="auto">
          <a:xfrm>
            <a:off x="457200" y="628650"/>
            <a:ext cx="8229600" cy="642938"/>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b="1" dirty="0" err="1">
                <a:solidFill>
                  <a:srgbClr val="000000"/>
                </a:solidFill>
                <a:effectLst>
                  <a:outerShdw blurRad="50800" dist="38100" dir="2700000" algn="tl" rotWithShape="0">
                    <a:prstClr val="black">
                      <a:alpha val="40000"/>
                    </a:prstClr>
                  </a:outerShdw>
                </a:effectLst>
                <a:cs typeface="Arial" charset="0"/>
              </a:rPr>
              <a:t>Javascript</a:t>
            </a:r>
            <a:endParaRPr lang="es-ES" sz="3600" b="1" dirty="0">
              <a:solidFill>
                <a:srgbClr val="000000"/>
              </a:solidFill>
              <a:effectLst>
                <a:outerShdw blurRad="50800" dist="38100" dir="2700000" algn="tl" rotWithShape="0">
                  <a:prstClr val="black">
                    <a:alpha val="40000"/>
                  </a:prstClr>
                </a:outerShdw>
              </a:effectLst>
              <a:cs typeface="Arial" charset="0"/>
            </a:endParaRPr>
          </a:p>
        </p:txBody>
      </p:sp>
    </p:spTree>
    <p:extLst>
      <p:ext uri="{BB962C8B-B14F-4D97-AF65-F5344CB8AC3E}">
        <p14:creationId xmlns:p14="http://schemas.microsoft.com/office/powerpoint/2010/main" val="302817962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7339" y="85337"/>
            <a:ext cx="8909322" cy="6687326"/>
          </a:xfrm>
          <a:prstGeom prst="rect">
            <a:avLst/>
          </a:prstGeom>
        </p:spPr>
      </p:pic>
      <p:sp>
        <p:nvSpPr>
          <p:cNvPr id="23554" name="Text Box 1"/>
          <p:cNvSpPr txBox="1">
            <a:spLocks noChangeArrowheads="1"/>
          </p:cNvSpPr>
          <p:nvPr/>
        </p:nvSpPr>
        <p:spPr bwMode="auto">
          <a:xfrm>
            <a:off x="457200" y="1600200"/>
            <a:ext cx="8229600" cy="492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marL="108267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marL="914400"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marL="126047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marL="0" indent="0" algn="just" eaLnBrk="1" hangingPunct="1">
              <a:spcBef>
                <a:spcPts val="500"/>
              </a:spcBef>
              <a:defRPr/>
            </a:pPr>
            <a:r>
              <a:rPr lang="es-ES" sz="2000" dirty="0" err="1" smtClean="0">
                <a:solidFill>
                  <a:srgbClr val="000000"/>
                </a:solidFill>
                <a:latin typeface="Tahoma" pitchFamily="32" charset="0"/>
                <a:cs typeface="Tahoma" pitchFamily="32" charset="0"/>
              </a:rPr>
              <a:t>JQuery</a:t>
            </a:r>
            <a:r>
              <a:rPr lang="es-ES" sz="2000" dirty="0" smtClean="0">
                <a:solidFill>
                  <a:srgbClr val="000000"/>
                </a:solidFill>
                <a:latin typeface="Tahoma" pitchFamily="32" charset="0"/>
                <a:cs typeface="Tahoma" pitchFamily="32" charset="0"/>
              </a:rPr>
              <a:t> UI (</a:t>
            </a:r>
            <a:r>
              <a:rPr lang="es-ES" sz="2000" dirty="0" err="1">
                <a:solidFill>
                  <a:srgbClr val="000000"/>
                </a:solidFill>
                <a:latin typeface="Tahoma" pitchFamily="32" charset="0"/>
                <a:cs typeface="Tahoma" pitchFamily="32" charset="0"/>
              </a:rPr>
              <a:t>User</a:t>
            </a:r>
            <a:r>
              <a:rPr lang="es-ES" sz="2000" dirty="0">
                <a:solidFill>
                  <a:srgbClr val="000000"/>
                </a:solidFill>
                <a:latin typeface="Tahoma" pitchFamily="32" charset="0"/>
                <a:cs typeface="Tahoma" pitchFamily="32" charset="0"/>
              </a:rPr>
              <a:t> </a:t>
            </a:r>
            <a:r>
              <a:rPr lang="es-ES" sz="2000" dirty="0" smtClean="0">
                <a:solidFill>
                  <a:srgbClr val="000000"/>
                </a:solidFill>
                <a:latin typeface="Tahoma" pitchFamily="32" charset="0"/>
                <a:cs typeface="Tahoma" pitchFamily="32" charset="0"/>
              </a:rPr>
              <a:t>Interface)</a:t>
            </a:r>
          </a:p>
          <a:p>
            <a:pPr marL="0" indent="0" algn="just" eaLnBrk="1" hangingPunct="1">
              <a:spcBef>
                <a:spcPts val="500"/>
              </a:spcBef>
              <a:defRPr/>
            </a:pPr>
            <a:endParaRPr lang="es-ES" sz="2000" dirty="0">
              <a:solidFill>
                <a:srgbClr val="000000"/>
              </a:solidFill>
              <a:latin typeface="Tahoma" pitchFamily="32" charset="0"/>
              <a:cs typeface="Tahoma" pitchFamily="32" charset="0"/>
            </a:endParaRPr>
          </a:p>
          <a:p>
            <a:pPr marL="0" indent="0" algn="just" eaLnBrk="1" hangingPunct="1">
              <a:spcBef>
                <a:spcPts val="500"/>
              </a:spcBef>
              <a:defRPr/>
            </a:pPr>
            <a:r>
              <a:rPr lang="es-ES" sz="2000" dirty="0" smtClean="0">
                <a:solidFill>
                  <a:srgbClr val="000000"/>
                </a:solidFill>
                <a:latin typeface="Tahoma" pitchFamily="32" charset="0"/>
                <a:cs typeface="Tahoma" pitchFamily="32" charset="0"/>
              </a:rPr>
              <a:t>Interacciones </a:t>
            </a:r>
          </a:p>
          <a:p>
            <a:pPr marL="0" indent="0" algn="just" eaLnBrk="1" hangingPunct="1">
              <a:spcBef>
                <a:spcPts val="500"/>
              </a:spcBef>
              <a:defRPr/>
            </a:pPr>
            <a:r>
              <a:rPr lang="es-ES" sz="2000" dirty="0" smtClean="0">
                <a:solidFill>
                  <a:srgbClr val="000000"/>
                </a:solidFill>
                <a:latin typeface="Tahoma" pitchFamily="32" charset="0"/>
                <a:cs typeface="Tahoma" pitchFamily="32" charset="0"/>
              </a:rPr>
              <a:t>Añade </a:t>
            </a:r>
            <a:r>
              <a:rPr lang="es-ES" sz="2000" dirty="0">
                <a:solidFill>
                  <a:srgbClr val="000000"/>
                </a:solidFill>
                <a:latin typeface="Tahoma" pitchFamily="32" charset="0"/>
                <a:cs typeface="Tahoma" pitchFamily="32" charset="0"/>
              </a:rPr>
              <a:t>comportamientos complejos a los elementos:</a:t>
            </a:r>
          </a:p>
          <a:p>
            <a:pPr marL="0" indent="0" algn="just" eaLnBrk="1" hangingPunct="1">
              <a:spcBef>
                <a:spcPts val="500"/>
              </a:spcBef>
              <a:defRPr/>
            </a:pPr>
            <a:r>
              <a:rPr lang="es-ES" sz="1800" b="1" dirty="0" err="1">
                <a:solidFill>
                  <a:srgbClr val="000000"/>
                </a:solidFill>
                <a:latin typeface="Tahoma" pitchFamily="32" charset="0"/>
                <a:cs typeface="Tahoma" pitchFamily="32" charset="0"/>
              </a:rPr>
              <a:t>Draggable</a:t>
            </a:r>
            <a:r>
              <a:rPr lang="es-ES" sz="1800" dirty="0">
                <a:solidFill>
                  <a:srgbClr val="000000"/>
                </a:solidFill>
                <a:latin typeface="Tahoma" pitchFamily="32" charset="0"/>
                <a:cs typeface="Tahoma" pitchFamily="32" charset="0"/>
              </a:rPr>
              <a:t>: Hace al elemento </a:t>
            </a:r>
            <a:r>
              <a:rPr lang="es-ES" sz="1800" dirty="0" err="1">
                <a:solidFill>
                  <a:srgbClr val="000000"/>
                </a:solidFill>
                <a:latin typeface="Tahoma" pitchFamily="32" charset="0"/>
                <a:cs typeface="Tahoma" pitchFamily="32" charset="0"/>
              </a:rPr>
              <a:t>arrastrable</a:t>
            </a:r>
            <a:r>
              <a:rPr lang="es-ES" sz="1800" dirty="0">
                <a:solidFill>
                  <a:srgbClr val="000000"/>
                </a:solidFill>
                <a:latin typeface="Tahoma" pitchFamily="32" charset="0"/>
                <a:cs typeface="Tahoma" pitchFamily="32" charset="0"/>
              </a:rPr>
              <a:t>.</a:t>
            </a:r>
          </a:p>
          <a:p>
            <a:pPr marL="0" indent="0" algn="just" eaLnBrk="1" hangingPunct="1">
              <a:spcBef>
                <a:spcPts val="500"/>
              </a:spcBef>
              <a:defRPr/>
            </a:pPr>
            <a:r>
              <a:rPr lang="es-ES" sz="1800" b="1" dirty="0" err="1">
                <a:solidFill>
                  <a:srgbClr val="000000"/>
                </a:solidFill>
                <a:latin typeface="Tahoma" pitchFamily="32" charset="0"/>
                <a:cs typeface="Tahoma" pitchFamily="32" charset="0"/>
              </a:rPr>
              <a:t>Droppable</a:t>
            </a:r>
            <a:r>
              <a:rPr lang="es-ES" sz="1800" dirty="0">
                <a:solidFill>
                  <a:srgbClr val="000000"/>
                </a:solidFill>
                <a:latin typeface="Tahoma" pitchFamily="32" charset="0"/>
                <a:cs typeface="Tahoma" pitchFamily="32" charset="0"/>
              </a:rPr>
              <a:t>: Permite que el elemento responda a elementos </a:t>
            </a:r>
            <a:r>
              <a:rPr lang="es-ES" sz="1800" dirty="0" err="1">
                <a:solidFill>
                  <a:srgbClr val="000000"/>
                </a:solidFill>
                <a:latin typeface="Tahoma" pitchFamily="32" charset="0"/>
                <a:cs typeface="Tahoma" pitchFamily="32" charset="0"/>
              </a:rPr>
              <a:t>arrastrables</a:t>
            </a:r>
            <a:r>
              <a:rPr lang="es-ES" sz="1800" dirty="0">
                <a:solidFill>
                  <a:srgbClr val="000000"/>
                </a:solidFill>
                <a:latin typeface="Tahoma" pitchFamily="32" charset="0"/>
                <a:cs typeface="Tahoma" pitchFamily="32" charset="0"/>
              </a:rPr>
              <a:t>.</a:t>
            </a:r>
          </a:p>
          <a:p>
            <a:pPr marL="0" indent="0" algn="just" eaLnBrk="1" hangingPunct="1">
              <a:spcBef>
                <a:spcPts val="500"/>
              </a:spcBef>
              <a:defRPr/>
            </a:pPr>
            <a:r>
              <a:rPr lang="es-ES" sz="1800" b="1" dirty="0" err="1">
                <a:solidFill>
                  <a:srgbClr val="000000"/>
                </a:solidFill>
                <a:latin typeface="Tahoma" pitchFamily="32" charset="0"/>
                <a:cs typeface="Tahoma" pitchFamily="32" charset="0"/>
              </a:rPr>
              <a:t>Resizable</a:t>
            </a:r>
            <a:r>
              <a:rPr lang="es-ES" sz="1800" dirty="0">
                <a:solidFill>
                  <a:srgbClr val="000000"/>
                </a:solidFill>
                <a:latin typeface="Tahoma" pitchFamily="32" charset="0"/>
                <a:cs typeface="Tahoma" pitchFamily="32" charset="0"/>
              </a:rPr>
              <a:t>: Permite redimensionar el elemento.</a:t>
            </a:r>
          </a:p>
          <a:p>
            <a:pPr marL="0" indent="0" algn="just" eaLnBrk="1" hangingPunct="1">
              <a:spcBef>
                <a:spcPts val="500"/>
              </a:spcBef>
              <a:defRPr/>
            </a:pPr>
            <a:r>
              <a:rPr lang="es-ES" sz="1800" b="1" dirty="0" err="1">
                <a:solidFill>
                  <a:srgbClr val="000000"/>
                </a:solidFill>
                <a:latin typeface="Tahoma" pitchFamily="32" charset="0"/>
                <a:cs typeface="Tahoma" pitchFamily="32" charset="0"/>
              </a:rPr>
              <a:t>Selectable</a:t>
            </a:r>
            <a:r>
              <a:rPr lang="es-ES" sz="1800" dirty="0">
                <a:solidFill>
                  <a:srgbClr val="000000"/>
                </a:solidFill>
                <a:latin typeface="Tahoma" pitchFamily="32" charset="0"/>
                <a:cs typeface="Tahoma" pitchFamily="32" charset="0"/>
              </a:rPr>
              <a:t>: Permite seleccionar entre una lista de elementos.</a:t>
            </a:r>
          </a:p>
          <a:p>
            <a:pPr marL="0" indent="0" algn="just" eaLnBrk="1" hangingPunct="1">
              <a:spcBef>
                <a:spcPts val="500"/>
              </a:spcBef>
              <a:defRPr/>
            </a:pPr>
            <a:r>
              <a:rPr lang="es-ES" sz="1800" b="1" dirty="0" err="1">
                <a:solidFill>
                  <a:srgbClr val="000000"/>
                </a:solidFill>
                <a:latin typeface="Tahoma" pitchFamily="32" charset="0"/>
                <a:cs typeface="Tahoma" pitchFamily="32" charset="0"/>
              </a:rPr>
              <a:t>Sortable</a:t>
            </a:r>
            <a:r>
              <a:rPr lang="es-ES" sz="1800" dirty="0">
                <a:solidFill>
                  <a:srgbClr val="000000"/>
                </a:solidFill>
                <a:latin typeface="Tahoma" pitchFamily="32" charset="0"/>
                <a:cs typeface="Tahoma" pitchFamily="32" charset="0"/>
              </a:rPr>
              <a:t>: Ordena una lista de elementos.</a:t>
            </a:r>
            <a:endParaRPr lang="es-ES" sz="1800" dirty="0" smtClean="0">
              <a:solidFill>
                <a:srgbClr val="000000"/>
              </a:solidFill>
              <a:latin typeface="Tahoma" pitchFamily="32" charset="0"/>
              <a:cs typeface="Tahoma" pitchFamily="32" charset="0"/>
            </a:endParaRPr>
          </a:p>
        </p:txBody>
      </p:sp>
      <p:sp>
        <p:nvSpPr>
          <p:cNvPr id="4098" name="Text Box 2"/>
          <p:cNvSpPr txBox="1">
            <a:spLocks noChangeArrowheads="1"/>
          </p:cNvSpPr>
          <p:nvPr/>
        </p:nvSpPr>
        <p:spPr bwMode="auto">
          <a:xfrm>
            <a:off x="457200" y="628650"/>
            <a:ext cx="8229600" cy="642938"/>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b="1" dirty="0" err="1">
                <a:solidFill>
                  <a:srgbClr val="000000"/>
                </a:solidFill>
                <a:effectLst>
                  <a:outerShdw blurRad="50800" dist="38100" dir="2700000" algn="tl" rotWithShape="0">
                    <a:prstClr val="black">
                      <a:alpha val="40000"/>
                    </a:prstClr>
                  </a:outerShdw>
                </a:effectLst>
                <a:cs typeface="Arial" charset="0"/>
              </a:rPr>
              <a:t>Javascript</a:t>
            </a:r>
            <a:endParaRPr lang="es-ES" sz="3600" b="1" dirty="0">
              <a:solidFill>
                <a:srgbClr val="000000"/>
              </a:solidFill>
              <a:effectLst>
                <a:outerShdw blurRad="50800" dist="38100" dir="2700000" algn="tl" rotWithShape="0">
                  <a:prstClr val="black">
                    <a:alpha val="40000"/>
                  </a:prstClr>
                </a:outerShdw>
              </a:effectLst>
              <a:cs typeface="Arial" charset="0"/>
            </a:endParaRPr>
          </a:p>
        </p:txBody>
      </p:sp>
    </p:spTree>
    <p:extLst>
      <p:ext uri="{BB962C8B-B14F-4D97-AF65-F5344CB8AC3E}">
        <p14:creationId xmlns:p14="http://schemas.microsoft.com/office/powerpoint/2010/main" val="148359381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7339" y="85337"/>
            <a:ext cx="8909322" cy="6687326"/>
          </a:xfrm>
          <a:prstGeom prst="rect">
            <a:avLst/>
          </a:prstGeom>
        </p:spPr>
      </p:pic>
      <p:sp>
        <p:nvSpPr>
          <p:cNvPr id="23554" name="Text Box 1"/>
          <p:cNvSpPr txBox="1">
            <a:spLocks noChangeArrowheads="1"/>
          </p:cNvSpPr>
          <p:nvPr/>
        </p:nvSpPr>
        <p:spPr bwMode="auto">
          <a:xfrm>
            <a:off x="457200" y="1600200"/>
            <a:ext cx="8229600" cy="492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marL="108267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marL="914400"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marL="126047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marL="0" indent="0" algn="just" eaLnBrk="1" hangingPunct="1">
              <a:spcBef>
                <a:spcPts val="500"/>
              </a:spcBef>
              <a:defRPr/>
            </a:pPr>
            <a:endParaRPr lang="es-ES" sz="2000" dirty="0">
              <a:solidFill>
                <a:srgbClr val="000000"/>
              </a:solidFill>
              <a:latin typeface="Tahoma" pitchFamily="32" charset="0"/>
              <a:cs typeface="Tahoma" pitchFamily="32" charset="0"/>
            </a:endParaRPr>
          </a:p>
          <a:p>
            <a:pPr marL="0" indent="0" algn="just" eaLnBrk="1" hangingPunct="1">
              <a:spcBef>
                <a:spcPts val="500"/>
              </a:spcBef>
              <a:defRPr/>
            </a:pPr>
            <a:r>
              <a:rPr lang="es-ES" sz="2000" dirty="0" smtClean="0">
                <a:solidFill>
                  <a:srgbClr val="000000"/>
                </a:solidFill>
                <a:latin typeface="Tahoma" pitchFamily="32" charset="0"/>
                <a:cs typeface="Tahoma" pitchFamily="32" charset="0"/>
              </a:rPr>
              <a:t>Widgets</a:t>
            </a:r>
          </a:p>
          <a:p>
            <a:pPr marL="0" indent="0" algn="just" eaLnBrk="1" hangingPunct="1">
              <a:spcBef>
                <a:spcPts val="500"/>
              </a:spcBef>
              <a:defRPr/>
            </a:pPr>
            <a:r>
              <a:rPr lang="es-ES" sz="2000" dirty="0" smtClean="0">
                <a:solidFill>
                  <a:srgbClr val="000000"/>
                </a:solidFill>
                <a:latin typeface="Tahoma" pitchFamily="32" charset="0"/>
                <a:cs typeface="Tahoma" pitchFamily="32" charset="0"/>
              </a:rPr>
              <a:t>Es </a:t>
            </a:r>
            <a:r>
              <a:rPr lang="es-ES" sz="2000" dirty="0">
                <a:solidFill>
                  <a:srgbClr val="000000"/>
                </a:solidFill>
                <a:latin typeface="Tahoma" pitchFamily="32" charset="0"/>
                <a:cs typeface="Tahoma" pitchFamily="32" charset="0"/>
              </a:rPr>
              <a:t>un conjunto completo de controles UI. Cada control tiene un conjunto de opciones configurables y se les pueden aplicar estilos CSS</a:t>
            </a:r>
            <a:r>
              <a:rPr lang="es-ES" sz="2000" dirty="0" smtClean="0">
                <a:solidFill>
                  <a:srgbClr val="000000"/>
                </a:solidFill>
                <a:latin typeface="Tahoma" pitchFamily="32" charset="0"/>
                <a:cs typeface="Tahoma" pitchFamily="32" charset="0"/>
              </a:rPr>
              <a:t>.</a:t>
            </a:r>
            <a:endParaRPr lang="es-ES" sz="2000" dirty="0">
              <a:solidFill>
                <a:srgbClr val="000000"/>
              </a:solidFill>
              <a:latin typeface="Tahoma" pitchFamily="32" charset="0"/>
              <a:cs typeface="Tahoma" pitchFamily="32" charset="0"/>
            </a:endParaRPr>
          </a:p>
          <a:p>
            <a:pPr marL="0" indent="0" algn="just" eaLnBrk="1" hangingPunct="1">
              <a:spcBef>
                <a:spcPts val="500"/>
              </a:spcBef>
              <a:defRPr/>
            </a:pPr>
            <a:endParaRPr lang="es-ES" sz="1000" b="1" dirty="0" smtClean="0">
              <a:solidFill>
                <a:srgbClr val="000000"/>
              </a:solidFill>
              <a:latin typeface="Tahoma" pitchFamily="32" charset="0"/>
              <a:cs typeface="Tahoma" pitchFamily="32" charset="0"/>
            </a:endParaRPr>
          </a:p>
          <a:p>
            <a:pPr marL="0" indent="0" algn="just" eaLnBrk="1" hangingPunct="1">
              <a:spcBef>
                <a:spcPts val="500"/>
              </a:spcBef>
              <a:defRPr/>
            </a:pPr>
            <a:r>
              <a:rPr lang="es-ES" sz="1800" b="1" dirty="0" err="1" smtClean="0">
                <a:solidFill>
                  <a:srgbClr val="000000"/>
                </a:solidFill>
                <a:latin typeface="Tahoma" pitchFamily="32" charset="0"/>
                <a:cs typeface="Tahoma" pitchFamily="32" charset="0"/>
              </a:rPr>
              <a:t>Accordion</a:t>
            </a:r>
            <a:r>
              <a:rPr lang="es-ES" sz="1800" dirty="0">
                <a:solidFill>
                  <a:srgbClr val="000000"/>
                </a:solidFill>
                <a:latin typeface="Tahoma" pitchFamily="32" charset="0"/>
                <a:cs typeface="Tahoma" pitchFamily="32" charset="0"/>
              </a:rPr>
              <a:t>: Menú con efecto acordeón.</a:t>
            </a:r>
          </a:p>
          <a:p>
            <a:pPr marL="0" indent="0" algn="just" eaLnBrk="1" hangingPunct="1">
              <a:spcBef>
                <a:spcPts val="500"/>
              </a:spcBef>
              <a:defRPr/>
            </a:pPr>
            <a:r>
              <a:rPr lang="es-ES" sz="1800" b="1" dirty="0">
                <a:solidFill>
                  <a:srgbClr val="000000"/>
                </a:solidFill>
                <a:latin typeface="Tahoma" pitchFamily="32" charset="0"/>
                <a:cs typeface="Tahoma" pitchFamily="32" charset="0"/>
              </a:rPr>
              <a:t>Autocomplete</a:t>
            </a:r>
            <a:r>
              <a:rPr lang="es-ES" sz="1800" dirty="0">
                <a:solidFill>
                  <a:srgbClr val="000000"/>
                </a:solidFill>
                <a:latin typeface="Tahoma" pitchFamily="32" charset="0"/>
                <a:cs typeface="Tahoma" pitchFamily="32" charset="0"/>
              </a:rPr>
              <a:t>: Caja con autocompletado.</a:t>
            </a:r>
          </a:p>
          <a:p>
            <a:pPr marL="0" indent="0" algn="just" eaLnBrk="1" hangingPunct="1">
              <a:spcBef>
                <a:spcPts val="500"/>
              </a:spcBef>
              <a:defRPr/>
            </a:pPr>
            <a:r>
              <a:rPr lang="es-ES" sz="1800" b="1" dirty="0" err="1">
                <a:solidFill>
                  <a:srgbClr val="000000"/>
                </a:solidFill>
                <a:latin typeface="Tahoma" pitchFamily="32" charset="0"/>
                <a:cs typeface="Tahoma" pitchFamily="32" charset="0"/>
              </a:rPr>
              <a:t>Button</a:t>
            </a:r>
            <a:r>
              <a:rPr lang="es-ES" sz="1800" dirty="0">
                <a:solidFill>
                  <a:srgbClr val="000000"/>
                </a:solidFill>
                <a:latin typeface="Tahoma" pitchFamily="32" charset="0"/>
                <a:cs typeface="Tahoma" pitchFamily="32" charset="0"/>
              </a:rPr>
              <a:t>: Botón.</a:t>
            </a:r>
          </a:p>
          <a:p>
            <a:pPr marL="0" indent="0" algn="just" eaLnBrk="1" hangingPunct="1">
              <a:spcBef>
                <a:spcPts val="500"/>
              </a:spcBef>
              <a:defRPr/>
            </a:pPr>
            <a:r>
              <a:rPr lang="es-ES" sz="1800" b="1" dirty="0" err="1">
                <a:solidFill>
                  <a:srgbClr val="000000"/>
                </a:solidFill>
                <a:latin typeface="Tahoma" pitchFamily="32" charset="0"/>
                <a:cs typeface="Tahoma" pitchFamily="32" charset="0"/>
              </a:rPr>
              <a:t>Dialog</a:t>
            </a:r>
            <a:r>
              <a:rPr lang="es-ES" sz="1800" dirty="0">
                <a:solidFill>
                  <a:srgbClr val="000000"/>
                </a:solidFill>
                <a:latin typeface="Tahoma" pitchFamily="32" charset="0"/>
                <a:cs typeface="Tahoma" pitchFamily="32" charset="0"/>
              </a:rPr>
              <a:t>: Ventanas con contenido.</a:t>
            </a:r>
          </a:p>
          <a:p>
            <a:pPr marL="0" indent="0" algn="just" eaLnBrk="1" hangingPunct="1">
              <a:spcBef>
                <a:spcPts val="500"/>
              </a:spcBef>
              <a:defRPr/>
            </a:pPr>
            <a:r>
              <a:rPr lang="es-ES" sz="1800" b="1" dirty="0">
                <a:solidFill>
                  <a:srgbClr val="000000"/>
                </a:solidFill>
                <a:latin typeface="Tahoma" pitchFamily="32" charset="0"/>
                <a:cs typeface="Tahoma" pitchFamily="32" charset="0"/>
              </a:rPr>
              <a:t>Slider</a:t>
            </a:r>
            <a:r>
              <a:rPr lang="es-ES" sz="1800" dirty="0">
                <a:solidFill>
                  <a:srgbClr val="000000"/>
                </a:solidFill>
                <a:latin typeface="Tahoma" pitchFamily="32" charset="0"/>
                <a:cs typeface="Tahoma" pitchFamily="32" charset="0"/>
              </a:rPr>
              <a:t>: Elemento para elegir en un rango de valores.</a:t>
            </a:r>
          </a:p>
          <a:p>
            <a:pPr marL="0" indent="0" algn="just" eaLnBrk="1" hangingPunct="1">
              <a:spcBef>
                <a:spcPts val="500"/>
              </a:spcBef>
              <a:defRPr/>
            </a:pPr>
            <a:r>
              <a:rPr lang="es-ES" sz="1800" b="1" dirty="0" err="1">
                <a:solidFill>
                  <a:srgbClr val="000000"/>
                </a:solidFill>
                <a:latin typeface="Tahoma" pitchFamily="32" charset="0"/>
                <a:cs typeface="Tahoma" pitchFamily="32" charset="0"/>
              </a:rPr>
              <a:t>Tabs</a:t>
            </a:r>
            <a:r>
              <a:rPr lang="es-ES" sz="1800" dirty="0">
                <a:solidFill>
                  <a:srgbClr val="000000"/>
                </a:solidFill>
                <a:latin typeface="Tahoma" pitchFamily="32" charset="0"/>
                <a:cs typeface="Tahoma" pitchFamily="32" charset="0"/>
              </a:rPr>
              <a:t>: Pestañas.</a:t>
            </a:r>
          </a:p>
          <a:p>
            <a:pPr marL="0" indent="0" algn="just" eaLnBrk="1" hangingPunct="1">
              <a:spcBef>
                <a:spcPts val="500"/>
              </a:spcBef>
              <a:defRPr/>
            </a:pPr>
            <a:r>
              <a:rPr lang="es-ES" sz="1800" b="1" dirty="0" err="1">
                <a:solidFill>
                  <a:srgbClr val="000000"/>
                </a:solidFill>
                <a:latin typeface="Tahoma" pitchFamily="32" charset="0"/>
                <a:cs typeface="Tahoma" pitchFamily="32" charset="0"/>
              </a:rPr>
              <a:t>Datepicker</a:t>
            </a:r>
            <a:r>
              <a:rPr lang="es-ES" sz="1800" dirty="0">
                <a:solidFill>
                  <a:srgbClr val="000000"/>
                </a:solidFill>
                <a:latin typeface="Tahoma" pitchFamily="32" charset="0"/>
                <a:cs typeface="Tahoma" pitchFamily="32" charset="0"/>
              </a:rPr>
              <a:t>: Calendario gráfico.</a:t>
            </a:r>
          </a:p>
          <a:p>
            <a:pPr marL="0" indent="0" algn="just" eaLnBrk="1" hangingPunct="1">
              <a:spcBef>
                <a:spcPts val="500"/>
              </a:spcBef>
              <a:defRPr/>
            </a:pPr>
            <a:r>
              <a:rPr lang="es-ES" sz="1800" b="1" dirty="0" err="1">
                <a:solidFill>
                  <a:srgbClr val="000000"/>
                </a:solidFill>
                <a:latin typeface="Tahoma" pitchFamily="32" charset="0"/>
                <a:cs typeface="Tahoma" pitchFamily="32" charset="0"/>
              </a:rPr>
              <a:t>Progressbar</a:t>
            </a:r>
            <a:r>
              <a:rPr lang="es-ES" sz="1800" dirty="0">
                <a:solidFill>
                  <a:srgbClr val="000000"/>
                </a:solidFill>
                <a:latin typeface="Tahoma" pitchFamily="32" charset="0"/>
                <a:cs typeface="Tahoma" pitchFamily="32" charset="0"/>
              </a:rPr>
              <a:t>: Barra de progreso.</a:t>
            </a:r>
            <a:endParaRPr lang="es-ES" sz="1800" dirty="0" smtClean="0">
              <a:solidFill>
                <a:srgbClr val="000000"/>
              </a:solidFill>
              <a:latin typeface="Tahoma" pitchFamily="32" charset="0"/>
              <a:cs typeface="Tahoma" pitchFamily="32" charset="0"/>
            </a:endParaRPr>
          </a:p>
        </p:txBody>
      </p:sp>
      <p:sp>
        <p:nvSpPr>
          <p:cNvPr id="4098" name="Text Box 2"/>
          <p:cNvSpPr txBox="1">
            <a:spLocks noChangeArrowheads="1"/>
          </p:cNvSpPr>
          <p:nvPr/>
        </p:nvSpPr>
        <p:spPr bwMode="auto">
          <a:xfrm>
            <a:off x="457200" y="628650"/>
            <a:ext cx="8229600" cy="642938"/>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b="1" dirty="0" err="1">
                <a:solidFill>
                  <a:srgbClr val="000000"/>
                </a:solidFill>
                <a:effectLst>
                  <a:outerShdw blurRad="50800" dist="38100" dir="2700000" algn="tl" rotWithShape="0">
                    <a:prstClr val="black">
                      <a:alpha val="40000"/>
                    </a:prstClr>
                  </a:outerShdw>
                </a:effectLst>
                <a:cs typeface="Arial" charset="0"/>
              </a:rPr>
              <a:t>Javascript</a:t>
            </a:r>
            <a:endParaRPr lang="es-ES" sz="3600" b="1" dirty="0">
              <a:solidFill>
                <a:srgbClr val="000000"/>
              </a:solidFill>
              <a:effectLst>
                <a:outerShdw blurRad="50800" dist="38100" dir="2700000" algn="tl" rotWithShape="0">
                  <a:prstClr val="black">
                    <a:alpha val="40000"/>
                  </a:prstClr>
                </a:outerShdw>
              </a:effectLst>
              <a:cs typeface="Arial" charset="0"/>
            </a:endParaRPr>
          </a:p>
        </p:txBody>
      </p:sp>
    </p:spTree>
    <p:extLst>
      <p:ext uri="{BB962C8B-B14F-4D97-AF65-F5344CB8AC3E}">
        <p14:creationId xmlns:p14="http://schemas.microsoft.com/office/powerpoint/2010/main" val="181206742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7339" y="85337"/>
            <a:ext cx="8909322" cy="6687326"/>
          </a:xfrm>
          <a:prstGeom prst="rect">
            <a:avLst/>
          </a:prstGeom>
        </p:spPr>
      </p:pic>
      <p:sp>
        <p:nvSpPr>
          <p:cNvPr id="23554" name="Text Box 1"/>
          <p:cNvSpPr txBox="1">
            <a:spLocks noChangeArrowheads="1"/>
          </p:cNvSpPr>
          <p:nvPr/>
        </p:nvSpPr>
        <p:spPr bwMode="auto">
          <a:xfrm>
            <a:off x="457200" y="1600200"/>
            <a:ext cx="8229600" cy="492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marL="108267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marL="914400"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marL="126047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marL="0" indent="0" algn="just" eaLnBrk="1" hangingPunct="1">
              <a:spcBef>
                <a:spcPts val="500"/>
              </a:spcBef>
              <a:defRPr/>
            </a:pPr>
            <a:r>
              <a:rPr lang="es-ES" sz="2200" b="1" dirty="0">
                <a:solidFill>
                  <a:srgbClr val="000000"/>
                </a:solidFill>
                <a:latin typeface="Tahoma" pitchFamily="32" charset="0"/>
                <a:cs typeface="Tahoma" pitchFamily="32" charset="0"/>
              </a:rPr>
              <a:t>Obtener </a:t>
            </a:r>
            <a:r>
              <a:rPr lang="es-ES" sz="2200" b="1" dirty="0" err="1" smtClean="0">
                <a:solidFill>
                  <a:srgbClr val="000000"/>
                </a:solidFill>
                <a:latin typeface="Tahoma" pitchFamily="32" charset="0"/>
                <a:cs typeface="Tahoma" pitchFamily="32" charset="0"/>
              </a:rPr>
              <a:t>jQueryUI</a:t>
            </a:r>
            <a:endParaRPr lang="es-ES" sz="2200" b="1" dirty="0" smtClean="0">
              <a:solidFill>
                <a:srgbClr val="000000"/>
              </a:solidFill>
              <a:latin typeface="Tahoma" pitchFamily="32" charset="0"/>
              <a:cs typeface="Tahoma" pitchFamily="32" charset="0"/>
            </a:endParaRPr>
          </a:p>
          <a:p>
            <a:pPr marL="0" indent="0" algn="just" eaLnBrk="1" hangingPunct="1">
              <a:spcBef>
                <a:spcPts val="500"/>
              </a:spcBef>
              <a:defRPr/>
            </a:pPr>
            <a:endParaRPr lang="es-ES" sz="2200" dirty="0" smtClean="0">
              <a:solidFill>
                <a:srgbClr val="000000"/>
              </a:solidFill>
              <a:latin typeface="Tahoma" pitchFamily="32" charset="0"/>
              <a:cs typeface="Tahoma" pitchFamily="32" charset="0"/>
            </a:endParaRPr>
          </a:p>
          <a:p>
            <a:pPr marL="0" indent="0" algn="just" eaLnBrk="1" hangingPunct="1">
              <a:spcBef>
                <a:spcPts val="500"/>
              </a:spcBef>
              <a:defRPr/>
            </a:pPr>
            <a:r>
              <a:rPr lang="es-ES" sz="2200" dirty="0" smtClean="0">
                <a:solidFill>
                  <a:srgbClr val="000000"/>
                </a:solidFill>
                <a:latin typeface="Tahoma" pitchFamily="32" charset="0"/>
                <a:cs typeface="Tahoma" pitchFamily="32" charset="0"/>
              </a:rPr>
              <a:t>Podemos </a:t>
            </a:r>
            <a:r>
              <a:rPr lang="es-ES" sz="2200" dirty="0">
                <a:solidFill>
                  <a:srgbClr val="000000"/>
                </a:solidFill>
                <a:latin typeface="Tahoma" pitchFamily="32" charset="0"/>
                <a:cs typeface="Tahoma" pitchFamily="32" charset="0"/>
              </a:rPr>
              <a:t>descargar </a:t>
            </a:r>
            <a:r>
              <a:rPr lang="es-ES" sz="2200" dirty="0" err="1">
                <a:solidFill>
                  <a:srgbClr val="000000"/>
                </a:solidFill>
                <a:latin typeface="Tahoma" pitchFamily="32" charset="0"/>
                <a:cs typeface="Tahoma" pitchFamily="32" charset="0"/>
              </a:rPr>
              <a:t>jQuery</a:t>
            </a:r>
            <a:r>
              <a:rPr lang="es-ES" sz="2200" dirty="0">
                <a:solidFill>
                  <a:srgbClr val="000000"/>
                </a:solidFill>
                <a:latin typeface="Tahoma" pitchFamily="32" charset="0"/>
                <a:cs typeface="Tahoma" pitchFamily="32" charset="0"/>
              </a:rPr>
              <a:t> desde su página web</a:t>
            </a:r>
            <a:r>
              <a:rPr lang="es-ES" sz="2200" dirty="0" smtClean="0">
                <a:solidFill>
                  <a:srgbClr val="000000"/>
                </a:solidFill>
                <a:latin typeface="Tahoma" pitchFamily="32" charset="0"/>
                <a:cs typeface="Tahoma" pitchFamily="32" charset="0"/>
              </a:rPr>
              <a:t>:</a:t>
            </a:r>
          </a:p>
          <a:p>
            <a:pPr marL="0" indent="0" algn="ctr" eaLnBrk="1" hangingPunct="1">
              <a:spcBef>
                <a:spcPts val="500"/>
              </a:spcBef>
              <a:defRPr/>
            </a:pPr>
            <a:endParaRPr lang="es-ES" sz="2200" dirty="0" smtClean="0">
              <a:solidFill>
                <a:srgbClr val="000000"/>
              </a:solidFill>
              <a:latin typeface="Tahoma" pitchFamily="32" charset="0"/>
              <a:cs typeface="Tahoma" pitchFamily="32" charset="0"/>
              <a:hlinkClick r:id="rId4"/>
            </a:endParaRPr>
          </a:p>
          <a:p>
            <a:pPr marL="0" indent="0" algn="ctr" eaLnBrk="1" hangingPunct="1">
              <a:spcBef>
                <a:spcPts val="500"/>
              </a:spcBef>
              <a:defRPr/>
            </a:pPr>
            <a:r>
              <a:rPr lang="es-ES" sz="2200" dirty="0" smtClean="0">
                <a:solidFill>
                  <a:srgbClr val="000000"/>
                </a:solidFill>
                <a:latin typeface="Tahoma" pitchFamily="32" charset="0"/>
                <a:cs typeface="Tahoma" pitchFamily="32" charset="0"/>
                <a:hlinkClick r:id="rId4"/>
              </a:rPr>
              <a:t>www.jqueryui.com</a:t>
            </a:r>
            <a:endParaRPr lang="es-ES" sz="2200" dirty="0" smtClean="0">
              <a:solidFill>
                <a:srgbClr val="000000"/>
              </a:solidFill>
              <a:latin typeface="Tahoma" pitchFamily="32" charset="0"/>
              <a:cs typeface="Tahoma" pitchFamily="32" charset="0"/>
            </a:endParaRPr>
          </a:p>
          <a:p>
            <a:pPr marL="0" indent="0" algn="just" eaLnBrk="1" hangingPunct="1">
              <a:spcBef>
                <a:spcPts val="500"/>
              </a:spcBef>
              <a:defRPr/>
            </a:pPr>
            <a:endParaRPr lang="es-ES" sz="2200" dirty="0" smtClean="0">
              <a:solidFill>
                <a:srgbClr val="000000"/>
              </a:solidFill>
              <a:latin typeface="Tahoma" pitchFamily="32" charset="0"/>
              <a:cs typeface="Tahoma" pitchFamily="32" charset="0"/>
            </a:endParaRPr>
          </a:p>
          <a:p>
            <a:pPr marL="0" indent="0" algn="just" eaLnBrk="1" hangingPunct="1">
              <a:spcBef>
                <a:spcPts val="500"/>
              </a:spcBef>
              <a:defRPr/>
            </a:pPr>
            <a:r>
              <a:rPr lang="es-ES" sz="2200" dirty="0" smtClean="0">
                <a:solidFill>
                  <a:srgbClr val="000000"/>
                </a:solidFill>
                <a:latin typeface="Tahoma" pitchFamily="32" charset="0"/>
                <a:cs typeface="Tahoma" pitchFamily="32" charset="0"/>
              </a:rPr>
              <a:t>Seguidamente </a:t>
            </a:r>
            <a:r>
              <a:rPr lang="es-ES" sz="2200" dirty="0">
                <a:solidFill>
                  <a:srgbClr val="000000"/>
                </a:solidFill>
                <a:latin typeface="Tahoma" pitchFamily="32" charset="0"/>
                <a:cs typeface="Tahoma" pitchFamily="32" charset="0"/>
              </a:rPr>
              <a:t>deberemos enlazar la librería en nuestro documento HTML / PHP</a:t>
            </a:r>
            <a:r>
              <a:rPr lang="es-ES" sz="2200" dirty="0" smtClean="0">
                <a:solidFill>
                  <a:srgbClr val="000000"/>
                </a:solidFill>
                <a:latin typeface="Tahoma" pitchFamily="32" charset="0"/>
                <a:cs typeface="Tahoma" pitchFamily="32" charset="0"/>
              </a:rPr>
              <a:t>:</a:t>
            </a:r>
          </a:p>
          <a:p>
            <a:pPr marL="0" indent="0" algn="just" eaLnBrk="1" hangingPunct="1">
              <a:spcBef>
                <a:spcPts val="500"/>
              </a:spcBef>
              <a:defRPr/>
            </a:pPr>
            <a:endParaRPr lang="es-ES" sz="2200" dirty="0" smtClean="0">
              <a:solidFill>
                <a:srgbClr val="000000"/>
              </a:solidFill>
              <a:latin typeface="Tahoma" pitchFamily="32" charset="0"/>
              <a:cs typeface="Tahoma" pitchFamily="32" charset="0"/>
            </a:endParaRPr>
          </a:p>
          <a:p>
            <a:pPr marL="0" indent="0" algn="just" eaLnBrk="1" hangingPunct="1">
              <a:spcBef>
                <a:spcPts val="500"/>
              </a:spcBef>
              <a:defRPr/>
            </a:pPr>
            <a:r>
              <a:rPr lang="es-ES" sz="1400" dirty="0" smtClean="0">
                <a:solidFill>
                  <a:srgbClr val="000000"/>
                </a:solidFill>
                <a:latin typeface="Tahoma" pitchFamily="32" charset="0"/>
                <a:cs typeface="Tahoma" pitchFamily="32" charset="0"/>
              </a:rPr>
              <a:t>	</a:t>
            </a:r>
            <a:r>
              <a:rPr lang="es-ES" sz="1400" dirty="0" smtClean="0">
                <a:solidFill>
                  <a:srgbClr val="FF0000"/>
                </a:solidFill>
                <a:latin typeface="Tahoma" pitchFamily="32" charset="0"/>
                <a:cs typeface="Tahoma" pitchFamily="32" charset="0"/>
              </a:rPr>
              <a:t>&lt;</a:t>
            </a:r>
            <a:r>
              <a:rPr lang="es-ES" sz="1400" dirty="0">
                <a:solidFill>
                  <a:srgbClr val="FF0000"/>
                </a:solidFill>
                <a:latin typeface="Tahoma" pitchFamily="32" charset="0"/>
                <a:cs typeface="Tahoma" pitchFamily="32" charset="0"/>
              </a:rPr>
              <a:t>script </a:t>
            </a:r>
            <a:r>
              <a:rPr lang="es-ES" sz="1400" dirty="0" err="1">
                <a:solidFill>
                  <a:srgbClr val="FF0000"/>
                </a:solidFill>
                <a:latin typeface="Tahoma" pitchFamily="32" charset="0"/>
                <a:cs typeface="Tahoma" pitchFamily="32" charset="0"/>
              </a:rPr>
              <a:t>src</a:t>
            </a:r>
            <a:r>
              <a:rPr lang="es-ES" sz="1400" dirty="0" smtClean="0">
                <a:solidFill>
                  <a:srgbClr val="FF0000"/>
                </a:solidFill>
                <a:latin typeface="Tahoma" pitchFamily="32" charset="0"/>
                <a:cs typeface="Tahoma" pitchFamily="32" charset="0"/>
              </a:rPr>
              <a:t>="//code.jquery.com/jquery-1.9.1.js</a:t>
            </a:r>
            <a:r>
              <a:rPr lang="es-ES" sz="1400" dirty="0">
                <a:solidFill>
                  <a:srgbClr val="FF0000"/>
                </a:solidFill>
                <a:latin typeface="Tahoma" pitchFamily="32" charset="0"/>
                <a:cs typeface="Tahoma" pitchFamily="32" charset="0"/>
              </a:rPr>
              <a:t>"&gt;&lt;/script&gt;</a:t>
            </a:r>
          </a:p>
          <a:p>
            <a:pPr marL="0" indent="0" algn="just" eaLnBrk="1" hangingPunct="1">
              <a:spcBef>
                <a:spcPts val="500"/>
              </a:spcBef>
              <a:defRPr/>
            </a:pPr>
            <a:r>
              <a:rPr lang="es-ES" sz="1400" dirty="0">
                <a:solidFill>
                  <a:srgbClr val="000000"/>
                </a:solidFill>
                <a:latin typeface="Tahoma" pitchFamily="32" charset="0"/>
                <a:cs typeface="Tahoma" pitchFamily="32" charset="0"/>
              </a:rPr>
              <a:t>  </a:t>
            </a:r>
            <a:r>
              <a:rPr lang="es-ES" sz="1400" dirty="0" smtClean="0">
                <a:solidFill>
                  <a:srgbClr val="000000"/>
                </a:solidFill>
                <a:latin typeface="Tahoma" pitchFamily="32" charset="0"/>
                <a:cs typeface="Tahoma" pitchFamily="32" charset="0"/>
              </a:rPr>
              <a:t>	</a:t>
            </a:r>
            <a:r>
              <a:rPr lang="es-ES" sz="1400" dirty="0" smtClean="0">
                <a:solidFill>
                  <a:srgbClr val="0070C0"/>
                </a:solidFill>
                <a:latin typeface="Tahoma" pitchFamily="32" charset="0"/>
                <a:cs typeface="Tahoma" pitchFamily="32" charset="0"/>
              </a:rPr>
              <a:t>&lt;</a:t>
            </a:r>
            <a:r>
              <a:rPr lang="es-ES" sz="1400" dirty="0">
                <a:solidFill>
                  <a:srgbClr val="0070C0"/>
                </a:solidFill>
                <a:latin typeface="Tahoma" pitchFamily="32" charset="0"/>
                <a:cs typeface="Tahoma" pitchFamily="32" charset="0"/>
              </a:rPr>
              <a:t>script </a:t>
            </a:r>
            <a:r>
              <a:rPr lang="es-ES" sz="1400" dirty="0" err="1">
                <a:solidFill>
                  <a:srgbClr val="0070C0"/>
                </a:solidFill>
                <a:latin typeface="Tahoma" pitchFamily="32" charset="0"/>
                <a:cs typeface="Tahoma" pitchFamily="32" charset="0"/>
              </a:rPr>
              <a:t>src</a:t>
            </a:r>
            <a:r>
              <a:rPr lang="es-ES" sz="1400" dirty="0">
                <a:solidFill>
                  <a:srgbClr val="0070C0"/>
                </a:solidFill>
                <a:latin typeface="Tahoma" pitchFamily="32" charset="0"/>
                <a:cs typeface="Tahoma" pitchFamily="32" charset="0"/>
              </a:rPr>
              <a:t>="//code.jquery.com/</a:t>
            </a:r>
            <a:r>
              <a:rPr lang="es-ES" sz="1400" dirty="0" err="1">
                <a:solidFill>
                  <a:srgbClr val="0070C0"/>
                </a:solidFill>
                <a:latin typeface="Tahoma" pitchFamily="32" charset="0"/>
                <a:cs typeface="Tahoma" pitchFamily="32" charset="0"/>
              </a:rPr>
              <a:t>ui</a:t>
            </a:r>
            <a:r>
              <a:rPr lang="es-ES" sz="1400" dirty="0">
                <a:solidFill>
                  <a:srgbClr val="0070C0"/>
                </a:solidFill>
                <a:latin typeface="Tahoma" pitchFamily="32" charset="0"/>
                <a:cs typeface="Tahoma" pitchFamily="32" charset="0"/>
              </a:rPr>
              <a:t>/1.10.4/jquery-ui.js"&gt;&lt;/script</a:t>
            </a:r>
            <a:r>
              <a:rPr lang="es-ES" sz="1400" dirty="0" smtClean="0">
                <a:solidFill>
                  <a:srgbClr val="0070C0"/>
                </a:solidFill>
                <a:latin typeface="Tahoma" pitchFamily="32" charset="0"/>
                <a:cs typeface="Tahoma" pitchFamily="32" charset="0"/>
              </a:rPr>
              <a:t>&gt;</a:t>
            </a:r>
          </a:p>
          <a:p>
            <a:pPr marL="0" indent="0" algn="just" eaLnBrk="1" hangingPunct="1">
              <a:spcBef>
                <a:spcPts val="500"/>
              </a:spcBef>
              <a:defRPr/>
            </a:pPr>
            <a:r>
              <a:rPr lang="es-ES" sz="1400" dirty="0" smtClean="0">
                <a:solidFill>
                  <a:srgbClr val="000000"/>
                </a:solidFill>
                <a:latin typeface="Tahoma" pitchFamily="32" charset="0"/>
                <a:cs typeface="Tahoma" pitchFamily="32" charset="0"/>
              </a:rPr>
              <a:t>	</a:t>
            </a:r>
            <a:r>
              <a:rPr lang="es-ES" sz="1400" dirty="0" smtClean="0">
                <a:solidFill>
                  <a:srgbClr val="00B050"/>
                </a:solidFill>
                <a:latin typeface="Tahoma" pitchFamily="32" charset="0"/>
                <a:cs typeface="Tahoma" pitchFamily="32" charset="0"/>
              </a:rPr>
              <a:t>&lt;</a:t>
            </a:r>
            <a:r>
              <a:rPr lang="es-ES" sz="1400" dirty="0">
                <a:solidFill>
                  <a:srgbClr val="00B050"/>
                </a:solidFill>
                <a:latin typeface="Tahoma" pitchFamily="32" charset="0"/>
                <a:cs typeface="Tahoma" pitchFamily="32" charset="0"/>
              </a:rPr>
              <a:t>link </a:t>
            </a:r>
            <a:r>
              <a:rPr lang="es-ES" sz="1400" dirty="0" err="1">
                <a:solidFill>
                  <a:srgbClr val="00B050"/>
                </a:solidFill>
                <a:latin typeface="Tahoma" pitchFamily="32" charset="0"/>
                <a:cs typeface="Tahoma" pitchFamily="32" charset="0"/>
              </a:rPr>
              <a:t>rel</a:t>
            </a:r>
            <a:r>
              <a:rPr lang="es-ES" sz="1400" dirty="0">
                <a:solidFill>
                  <a:srgbClr val="00B050"/>
                </a:solidFill>
                <a:latin typeface="Tahoma" pitchFamily="32" charset="0"/>
                <a:cs typeface="Tahoma" pitchFamily="32" charset="0"/>
              </a:rPr>
              <a:t>="</a:t>
            </a:r>
            <a:r>
              <a:rPr lang="es-ES" sz="1400" dirty="0" err="1">
                <a:solidFill>
                  <a:srgbClr val="00B050"/>
                </a:solidFill>
                <a:latin typeface="Tahoma" pitchFamily="32" charset="0"/>
                <a:cs typeface="Tahoma" pitchFamily="32" charset="0"/>
              </a:rPr>
              <a:t>stylesheet</a:t>
            </a:r>
            <a:r>
              <a:rPr lang="es-ES" sz="1400" dirty="0">
                <a:solidFill>
                  <a:srgbClr val="00B050"/>
                </a:solidFill>
                <a:latin typeface="Tahoma" pitchFamily="32" charset="0"/>
                <a:cs typeface="Tahoma" pitchFamily="32" charset="0"/>
              </a:rPr>
              <a:t>" </a:t>
            </a:r>
            <a:r>
              <a:rPr lang="es-ES" sz="1400" dirty="0" err="1">
                <a:solidFill>
                  <a:srgbClr val="00B050"/>
                </a:solidFill>
                <a:latin typeface="Tahoma" pitchFamily="32" charset="0"/>
                <a:cs typeface="Tahoma" pitchFamily="32" charset="0"/>
              </a:rPr>
              <a:t>href</a:t>
            </a:r>
            <a:r>
              <a:rPr lang="es-ES" sz="1400" dirty="0">
                <a:solidFill>
                  <a:srgbClr val="00B050"/>
                </a:solidFill>
                <a:latin typeface="Tahoma" pitchFamily="32" charset="0"/>
                <a:cs typeface="Tahoma" pitchFamily="32" charset="0"/>
              </a:rPr>
              <a:t>="//code.jquery.com/</a:t>
            </a:r>
            <a:r>
              <a:rPr lang="es-ES" sz="1400" dirty="0" err="1">
                <a:solidFill>
                  <a:srgbClr val="00B050"/>
                </a:solidFill>
                <a:latin typeface="Tahoma" pitchFamily="32" charset="0"/>
                <a:cs typeface="Tahoma" pitchFamily="32" charset="0"/>
              </a:rPr>
              <a:t>ui</a:t>
            </a:r>
            <a:r>
              <a:rPr lang="es-ES" sz="1400" dirty="0">
                <a:solidFill>
                  <a:srgbClr val="00B050"/>
                </a:solidFill>
                <a:latin typeface="Tahoma" pitchFamily="32" charset="0"/>
                <a:cs typeface="Tahoma" pitchFamily="32" charset="0"/>
              </a:rPr>
              <a:t>/1.10.4/</a:t>
            </a:r>
            <a:r>
              <a:rPr lang="es-ES" sz="1400" dirty="0" err="1">
                <a:solidFill>
                  <a:srgbClr val="00B050"/>
                </a:solidFill>
                <a:latin typeface="Tahoma" pitchFamily="32" charset="0"/>
                <a:cs typeface="Tahoma" pitchFamily="32" charset="0"/>
              </a:rPr>
              <a:t>themes</a:t>
            </a:r>
            <a:r>
              <a:rPr lang="es-ES" sz="1400" dirty="0">
                <a:solidFill>
                  <a:srgbClr val="00B050"/>
                </a:solidFill>
                <a:latin typeface="Tahoma" pitchFamily="32" charset="0"/>
                <a:cs typeface="Tahoma" pitchFamily="32" charset="0"/>
              </a:rPr>
              <a:t>/</a:t>
            </a:r>
            <a:r>
              <a:rPr lang="es-ES" sz="1400" dirty="0" err="1">
                <a:solidFill>
                  <a:srgbClr val="00B050"/>
                </a:solidFill>
                <a:latin typeface="Tahoma" pitchFamily="32" charset="0"/>
                <a:cs typeface="Tahoma" pitchFamily="32" charset="0"/>
              </a:rPr>
              <a:t>smoothness</a:t>
            </a:r>
            <a:r>
              <a:rPr lang="es-ES" sz="1400" dirty="0">
                <a:solidFill>
                  <a:srgbClr val="00B050"/>
                </a:solidFill>
                <a:latin typeface="Tahoma" pitchFamily="32" charset="0"/>
                <a:cs typeface="Tahoma" pitchFamily="32" charset="0"/>
              </a:rPr>
              <a:t>/jquery-ui.css</a:t>
            </a:r>
            <a:r>
              <a:rPr lang="es-ES" sz="1400" dirty="0" smtClean="0">
                <a:solidFill>
                  <a:srgbClr val="00B050"/>
                </a:solidFill>
                <a:latin typeface="Tahoma" pitchFamily="32" charset="0"/>
                <a:cs typeface="Tahoma" pitchFamily="32" charset="0"/>
              </a:rPr>
              <a:t>"&gt;</a:t>
            </a:r>
            <a:endParaRPr lang="es-ES" sz="1400" dirty="0">
              <a:solidFill>
                <a:srgbClr val="00B050"/>
              </a:solidFill>
              <a:latin typeface="Tahoma" pitchFamily="32" charset="0"/>
              <a:cs typeface="Tahoma" pitchFamily="32" charset="0"/>
            </a:endParaRPr>
          </a:p>
          <a:p>
            <a:pPr marL="0" indent="0" algn="just" eaLnBrk="1" hangingPunct="1">
              <a:spcBef>
                <a:spcPts val="500"/>
              </a:spcBef>
              <a:defRPr/>
            </a:pPr>
            <a:r>
              <a:rPr lang="es-ES" sz="1400" dirty="0">
                <a:solidFill>
                  <a:srgbClr val="00B050"/>
                </a:solidFill>
                <a:latin typeface="Tahoma" pitchFamily="32" charset="0"/>
                <a:cs typeface="Tahoma" pitchFamily="32" charset="0"/>
              </a:rPr>
              <a:t>  </a:t>
            </a:r>
            <a:r>
              <a:rPr lang="es-ES" sz="1400" dirty="0" smtClean="0">
                <a:solidFill>
                  <a:srgbClr val="00B050"/>
                </a:solidFill>
                <a:latin typeface="Tahoma" pitchFamily="32" charset="0"/>
                <a:cs typeface="Tahoma" pitchFamily="32" charset="0"/>
              </a:rPr>
              <a:t>	&lt;</a:t>
            </a:r>
            <a:r>
              <a:rPr lang="es-ES" sz="1400" dirty="0">
                <a:solidFill>
                  <a:srgbClr val="00B050"/>
                </a:solidFill>
                <a:latin typeface="Tahoma" pitchFamily="32" charset="0"/>
                <a:cs typeface="Tahoma" pitchFamily="32" charset="0"/>
              </a:rPr>
              <a:t>link </a:t>
            </a:r>
            <a:r>
              <a:rPr lang="es-ES" sz="1400" dirty="0" err="1">
                <a:solidFill>
                  <a:srgbClr val="00B050"/>
                </a:solidFill>
                <a:latin typeface="Tahoma" pitchFamily="32" charset="0"/>
                <a:cs typeface="Tahoma" pitchFamily="32" charset="0"/>
              </a:rPr>
              <a:t>rel</a:t>
            </a:r>
            <a:r>
              <a:rPr lang="es-ES" sz="1400" dirty="0">
                <a:solidFill>
                  <a:srgbClr val="00B050"/>
                </a:solidFill>
                <a:latin typeface="Tahoma" pitchFamily="32" charset="0"/>
                <a:cs typeface="Tahoma" pitchFamily="32" charset="0"/>
              </a:rPr>
              <a:t>="</a:t>
            </a:r>
            <a:r>
              <a:rPr lang="es-ES" sz="1400" dirty="0" err="1">
                <a:solidFill>
                  <a:srgbClr val="00B050"/>
                </a:solidFill>
                <a:latin typeface="Tahoma" pitchFamily="32" charset="0"/>
                <a:cs typeface="Tahoma" pitchFamily="32" charset="0"/>
              </a:rPr>
              <a:t>stylesheet</a:t>
            </a:r>
            <a:r>
              <a:rPr lang="es-ES" sz="1400" dirty="0">
                <a:solidFill>
                  <a:srgbClr val="00B050"/>
                </a:solidFill>
                <a:latin typeface="Tahoma" pitchFamily="32" charset="0"/>
                <a:cs typeface="Tahoma" pitchFamily="32" charset="0"/>
              </a:rPr>
              <a:t>" </a:t>
            </a:r>
            <a:r>
              <a:rPr lang="es-ES" sz="1400" dirty="0" err="1">
                <a:solidFill>
                  <a:srgbClr val="00B050"/>
                </a:solidFill>
                <a:latin typeface="Tahoma" pitchFamily="32" charset="0"/>
                <a:cs typeface="Tahoma" pitchFamily="32" charset="0"/>
              </a:rPr>
              <a:t>href</a:t>
            </a:r>
            <a:r>
              <a:rPr lang="es-ES" sz="1400" dirty="0">
                <a:solidFill>
                  <a:srgbClr val="00B050"/>
                </a:solidFill>
                <a:latin typeface="Tahoma" pitchFamily="32" charset="0"/>
                <a:cs typeface="Tahoma" pitchFamily="32" charset="0"/>
              </a:rPr>
              <a:t>="/</a:t>
            </a:r>
            <a:r>
              <a:rPr lang="es-ES" sz="1400" dirty="0" err="1">
                <a:solidFill>
                  <a:srgbClr val="00B050"/>
                </a:solidFill>
                <a:latin typeface="Tahoma" pitchFamily="32" charset="0"/>
                <a:cs typeface="Tahoma" pitchFamily="32" charset="0"/>
              </a:rPr>
              <a:t>resources</a:t>
            </a:r>
            <a:r>
              <a:rPr lang="es-ES" sz="1400" dirty="0">
                <a:solidFill>
                  <a:srgbClr val="00B050"/>
                </a:solidFill>
                <a:latin typeface="Tahoma" pitchFamily="32" charset="0"/>
                <a:cs typeface="Tahoma" pitchFamily="32" charset="0"/>
              </a:rPr>
              <a:t>/demos/style.css"&gt;</a:t>
            </a:r>
          </a:p>
          <a:p>
            <a:pPr indent="0" algn="just" eaLnBrk="1" hangingPunct="1">
              <a:spcBef>
                <a:spcPts val="500"/>
              </a:spcBef>
              <a:defRPr/>
            </a:pPr>
            <a:r>
              <a:rPr lang="es-ES" sz="1400" b="1" i="1" dirty="0" smtClean="0">
                <a:solidFill>
                  <a:srgbClr val="000000"/>
                </a:solidFill>
                <a:latin typeface="Tahoma" pitchFamily="32" charset="0"/>
                <a:cs typeface="Tahoma" pitchFamily="32" charset="0"/>
              </a:rPr>
              <a:t>	</a:t>
            </a:r>
            <a:endParaRPr lang="es-ES" sz="1400" dirty="0" smtClean="0">
              <a:solidFill>
                <a:srgbClr val="000000"/>
              </a:solidFill>
              <a:latin typeface="Tahoma" pitchFamily="32" charset="0"/>
              <a:cs typeface="Tahoma" pitchFamily="32" charset="0"/>
            </a:endParaRPr>
          </a:p>
        </p:txBody>
      </p:sp>
      <p:sp>
        <p:nvSpPr>
          <p:cNvPr id="4098" name="Text Box 2"/>
          <p:cNvSpPr txBox="1">
            <a:spLocks noChangeArrowheads="1"/>
          </p:cNvSpPr>
          <p:nvPr/>
        </p:nvSpPr>
        <p:spPr bwMode="auto">
          <a:xfrm>
            <a:off x="457200" y="628650"/>
            <a:ext cx="8229600" cy="642938"/>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b="1" dirty="0" err="1">
                <a:solidFill>
                  <a:srgbClr val="000000"/>
                </a:solidFill>
                <a:effectLst>
                  <a:outerShdw blurRad="50800" dist="38100" dir="2700000" algn="tl" rotWithShape="0">
                    <a:prstClr val="black">
                      <a:alpha val="40000"/>
                    </a:prstClr>
                  </a:outerShdw>
                </a:effectLst>
                <a:cs typeface="Arial" charset="0"/>
              </a:rPr>
              <a:t>Javascript</a:t>
            </a:r>
            <a:endParaRPr lang="es-ES" sz="3600" b="1" dirty="0">
              <a:solidFill>
                <a:srgbClr val="000000"/>
              </a:solidFill>
              <a:effectLst>
                <a:outerShdw blurRad="50800" dist="38100" dir="2700000" algn="tl" rotWithShape="0">
                  <a:prstClr val="black">
                    <a:alpha val="40000"/>
                  </a:prstClr>
                </a:outerShdw>
              </a:effectLst>
              <a:cs typeface="Arial" charset="0"/>
            </a:endParaRPr>
          </a:p>
        </p:txBody>
      </p:sp>
    </p:spTree>
    <p:extLst>
      <p:ext uri="{BB962C8B-B14F-4D97-AF65-F5344CB8AC3E}">
        <p14:creationId xmlns:p14="http://schemas.microsoft.com/office/powerpoint/2010/main" val="323430633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7339" y="85337"/>
            <a:ext cx="8909322" cy="6687326"/>
          </a:xfrm>
          <a:prstGeom prst="rect">
            <a:avLst/>
          </a:prstGeom>
        </p:spPr>
      </p:pic>
      <p:sp>
        <p:nvSpPr>
          <p:cNvPr id="23554" name="Text Box 1"/>
          <p:cNvSpPr txBox="1">
            <a:spLocks noChangeArrowheads="1"/>
          </p:cNvSpPr>
          <p:nvPr/>
        </p:nvSpPr>
        <p:spPr bwMode="auto">
          <a:xfrm>
            <a:off x="1259632" y="2348880"/>
            <a:ext cx="6779096" cy="4031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marL="108267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marL="914400"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marL="126047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marL="0" indent="0" algn="ctr" eaLnBrk="1" hangingPunct="1">
              <a:spcBef>
                <a:spcPts val="500"/>
              </a:spcBef>
              <a:defRPr/>
            </a:pPr>
            <a:r>
              <a:rPr lang="es-ES" sz="3200" b="1" dirty="0">
                <a:solidFill>
                  <a:srgbClr val="000000"/>
                </a:solidFill>
                <a:latin typeface="Tahoma" pitchFamily="32" charset="0"/>
                <a:cs typeface="Tahoma" pitchFamily="32" charset="0"/>
              </a:rPr>
              <a:t>JavaScript</a:t>
            </a:r>
            <a:r>
              <a:rPr lang="es-ES" sz="3200" dirty="0">
                <a:solidFill>
                  <a:srgbClr val="000000"/>
                </a:solidFill>
                <a:latin typeface="Tahoma" pitchFamily="32" charset="0"/>
                <a:cs typeface="Tahoma" pitchFamily="32" charset="0"/>
              </a:rPr>
              <a:t> es el lenguaje de programación utilizado en el desarrollo de aplicaciones web por parte del </a:t>
            </a:r>
            <a:r>
              <a:rPr lang="es-ES" sz="3200" dirty="0" smtClean="0">
                <a:solidFill>
                  <a:srgbClr val="000000"/>
                </a:solidFill>
                <a:latin typeface="Tahoma" pitchFamily="32" charset="0"/>
                <a:cs typeface="Tahoma" pitchFamily="32" charset="0"/>
              </a:rPr>
              <a:t>cliente.</a:t>
            </a:r>
          </a:p>
          <a:p>
            <a:pPr lvl="1" algn="just" eaLnBrk="1" hangingPunct="1">
              <a:spcBef>
                <a:spcPts val="500"/>
              </a:spcBef>
              <a:buFont typeface="Arial" charset="0"/>
              <a:buChar char="•"/>
              <a:defRPr/>
            </a:pPr>
            <a:endParaRPr lang="es-ES" sz="1800" dirty="0" smtClean="0">
              <a:solidFill>
                <a:srgbClr val="000000"/>
              </a:solidFill>
              <a:latin typeface="Tahoma" pitchFamily="32" charset="0"/>
              <a:cs typeface="Tahoma" pitchFamily="32" charset="0"/>
            </a:endParaRPr>
          </a:p>
          <a:p>
            <a:pPr lvl="4" algn="just" eaLnBrk="1" hangingPunct="1">
              <a:spcBef>
                <a:spcPts val="500"/>
              </a:spcBef>
              <a:buFont typeface="Arial" charset="0"/>
              <a:buChar char="•"/>
              <a:defRPr/>
            </a:pPr>
            <a:endParaRPr lang="es-ES" sz="1800" dirty="0">
              <a:solidFill>
                <a:srgbClr val="000000"/>
              </a:solidFill>
              <a:latin typeface="Tahoma" pitchFamily="32" charset="0"/>
              <a:cs typeface="Tahoma" pitchFamily="32" charset="0"/>
            </a:endParaRPr>
          </a:p>
          <a:p>
            <a:pPr lvl="2" algn="just" eaLnBrk="1" hangingPunct="1">
              <a:spcBef>
                <a:spcPts val="500"/>
              </a:spcBef>
              <a:buFont typeface="Arial" charset="0"/>
              <a:buChar char="•"/>
              <a:defRPr/>
            </a:pPr>
            <a:endParaRPr lang="es-ES" i="1" dirty="0" smtClean="0">
              <a:solidFill>
                <a:srgbClr val="000000"/>
              </a:solidFill>
              <a:latin typeface="Tahoma" pitchFamily="32" charset="0"/>
              <a:cs typeface="Tahoma" pitchFamily="32" charset="0"/>
            </a:endParaRPr>
          </a:p>
          <a:p>
            <a:pPr indent="0" algn="just" eaLnBrk="1" hangingPunct="1">
              <a:spcBef>
                <a:spcPts val="500"/>
              </a:spcBef>
              <a:defRPr/>
            </a:pPr>
            <a:r>
              <a:rPr lang="es-ES" sz="1600" b="1" i="1" dirty="0" smtClean="0">
                <a:solidFill>
                  <a:srgbClr val="000000"/>
                </a:solidFill>
                <a:latin typeface="Tahoma" pitchFamily="32" charset="0"/>
                <a:cs typeface="Tahoma" pitchFamily="32" charset="0"/>
              </a:rPr>
              <a:t>	</a:t>
            </a:r>
            <a:endParaRPr lang="es-ES" sz="2000" dirty="0" smtClean="0">
              <a:solidFill>
                <a:srgbClr val="000000"/>
              </a:solidFill>
              <a:latin typeface="Tahoma" pitchFamily="32" charset="0"/>
              <a:cs typeface="Tahoma" pitchFamily="32" charset="0"/>
            </a:endParaRPr>
          </a:p>
        </p:txBody>
      </p:sp>
      <p:sp>
        <p:nvSpPr>
          <p:cNvPr id="4098" name="Text Box 2"/>
          <p:cNvSpPr txBox="1">
            <a:spLocks noChangeArrowheads="1"/>
          </p:cNvSpPr>
          <p:nvPr/>
        </p:nvSpPr>
        <p:spPr bwMode="auto">
          <a:xfrm>
            <a:off x="457200" y="628650"/>
            <a:ext cx="8229600" cy="642938"/>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b="1" dirty="0" err="1">
                <a:solidFill>
                  <a:srgbClr val="000000"/>
                </a:solidFill>
                <a:effectLst>
                  <a:outerShdw blurRad="50800" dist="38100" dir="2700000" algn="tl" rotWithShape="0">
                    <a:prstClr val="black">
                      <a:alpha val="40000"/>
                    </a:prstClr>
                  </a:outerShdw>
                </a:effectLst>
                <a:cs typeface="Arial" charset="0"/>
              </a:rPr>
              <a:t>Javascript</a:t>
            </a:r>
            <a:endParaRPr lang="es-ES" sz="3600" b="1" dirty="0">
              <a:solidFill>
                <a:srgbClr val="000000"/>
              </a:solidFill>
              <a:effectLst>
                <a:outerShdw blurRad="50800" dist="38100" dir="2700000" algn="tl" rotWithShape="0">
                  <a:prstClr val="black">
                    <a:alpha val="40000"/>
                  </a:prstClr>
                </a:outerShdw>
              </a:effectLst>
              <a:cs typeface="Arial" charset="0"/>
            </a:endParaRPr>
          </a:p>
        </p:txBody>
      </p:sp>
    </p:spTree>
    <p:extLst>
      <p:ext uri="{BB962C8B-B14F-4D97-AF65-F5344CB8AC3E}">
        <p14:creationId xmlns:p14="http://schemas.microsoft.com/office/powerpoint/2010/main" val="104925087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7339" y="85337"/>
            <a:ext cx="8909322" cy="6687326"/>
          </a:xfrm>
          <a:prstGeom prst="rect">
            <a:avLst/>
          </a:prstGeom>
        </p:spPr>
      </p:pic>
      <p:sp>
        <p:nvSpPr>
          <p:cNvPr id="23554" name="Text Box 1"/>
          <p:cNvSpPr txBox="1">
            <a:spLocks noChangeArrowheads="1"/>
          </p:cNvSpPr>
          <p:nvPr/>
        </p:nvSpPr>
        <p:spPr bwMode="auto">
          <a:xfrm>
            <a:off x="457200" y="1600200"/>
            <a:ext cx="8229600" cy="492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marL="108267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marL="914400"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marL="126047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marL="0" indent="0" algn="just" eaLnBrk="1" hangingPunct="1">
              <a:spcBef>
                <a:spcPts val="500"/>
              </a:spcBef>
              <a:defRPr/>
            </a:pPr>
            <a:r>
              <a:rPr lang="es-ES" sz="2200" dirty="0">
                <a:solidFill>
                  <a:srgbClr val="000000"/>
                </a:solidFill>
                <a:latin typeface="Tahoma" pitchFamily="32" charset="0"/>
                <a:cs typeface="Tahoma" pitchFamily="32" charset="0"/>
              </a:rPr>
              <a:t>Al principio la programación de cliente era terriblemente difícil, ya que había que trabajar con cada una de las especificaciones para los diferentes navegadores, lo que provocaba que el código que se generaba fuera poco sólido y </a:t>
            </a:r>
            <a:r>
              <a:rPr lang="es-ES" sz="2200" dirty="0" err="1">
                <a:solidFill>
                  <a:srgbClr val="000000"/>
                </a:solidFill>
                <a:latin typeface="Tahoma" pitchFamily="32" charset="0"/>
                <a:cs typeface="Tahoma" pitchFamily="32" charset="0"/>
              </a:rPr>
              <a:t>mantenible</a:t>
            </a:r>
            <a:r>
              <a:rPr lang="es-ES" sz="2200" dirty="0">
                <a:solidFill>
                  <a:srgbClr val="000000"/>
                </a:solidFill>
                <a:latin typeface="Tahoma" pitchFamily="32" charset="0"/>
                <a:cs typeface="Tahoma" pitchFamily="32" charset="0"/>
              </a:rPr>
              <a:t>. Así podías encontrarte desarrollada una pequeña función con dos condicionales para cada especificación de </a:t>
            </a:r>
            <a:r>
              <a:rPr lang="es-ES" sz="2200" dirty="0" smtClean="0">
                <a:solidFill>
                  <a:srgbClr val="000000"/>
                </a:solidFill>
                <a:latin typeface="Tahoma" pitchFamily="32" charset="0"/>
                <a:cs typeface="Tahoma" pitchFamily="32" charset="0"/>
              </a:rPr>
              <a:t>navegador.</a:t>
            </a:r>
          </a:p>
          <a:p>
            <a:pPr marL="0" indent="0" algn="just" eaLnBrk="1" hangingPunct="1">
              <a:spcBef>
                <a:spcPts val="500"/>
              </a:spcBef>
              <a:defRPr/>
            </a:pPr>
            <a:endParaRPr lang="es-ES" sz="2200" dirty="0">
              <a:solidFill>
                <a:srgbClr val="000000"/>
              </a:solidFill>
              <a:latin typeface="Tahoma" pitchFamily="32" charset="0"/>
              <a:cs typeface="Tahoma" pitchFamily="32" charset="0"/>
            </a:endParaRPr>
          </a:p>
          <a:p>
            <a:pPr marL="0" indent="0" algn="just" eaLnBrk="1" hangingPunct="1">
              <a:spcBef>
                <a:spcPts val="500"/>
              </a:spcBef>
              <a:defRPr/>
            </a:pPr>
            <a:r>
              <a:rPr lang="es-ES" sz="2200" dirty="0">
                <a:solidFill>
                  <a:srgbClr val="000000"/>
                </a:solidFill>
                <a:latin typeface="Tahoma" pitchFamily="32" charset="0"/>
                <a:cs typeface="Tahoma" pitchFamily="32" charset="0"/>
              </a:rPr>
              <a:t>Para solucionar estos problemas de interacción del lenguaje con los navegadores, nacieron bibliotecas que su objetivo es conseguir </a:t>
            </a:r>
            <a:r>
              <a:rPr lang="es-ES" sz="2200" b="1" dirty="0">
                <a:solidFill>
                  <a:srgbClr val="000000"/>
                </a:solidFill>
                <a:latin typeface="Tahoma" pitchFamily="32" charset="0"/>
                <a:cs typeface="Tahoma" pitchFamily="32" charset="0"/>
              </a:rPr>
              <a:t>una API (</a:t>
            </a:r>
            <a:r>
              <a:rPr lang="es-ES" sz="2200" b="1" dirty="0" err="1">
                <a:solidFill>
                  <a:srgbClr val="000000"/>
                </a:solidFill>
                <a:latin typeface="Tahoma" pitchFamily="32" charset="0"/>
                <a:cs typeface="Tahoma" pitchFamily="32" charset="0"/>
              </a:rPr>
              <a:t>application</a:t>
            </a:r>
            <a:r>
              <a:rPr lang="es-ES" sz="2200" b="1" dirty="0">
                <a:solidFill>
                  <a:srgbClr val="000000"/>
                </a:solidFill>
                <a:latin typeface="Tahoma" pitchFamily="32" charset="0"/>
                <a:cs typeface="Tahoma" pitchFamily="32" charset="0"/>
              </a:rPr>
              <a:t> </a:t>
            </a:r>
            <a:r>
              <a:rPr lang="es-ES" sz="2200" b="1" dirty="0" err="1">
                <a:solidFill>
                  <a:srgbClr val="000000"/>
                </a:solidFill>
                <a:latin typeface="Tahoma" pitchFamily="32" charset="0"/>
                <a:cs typeface="Tahoma" pitchFamily="32" charset="0"/>
              </a:rPr>
              <a:t>programming</a:t>
            </a:r>
            <a:r>
              <a:rPr lang="es-ES" sz="2200" b="1" dirty="0">
                <a:solidFill>
                  <a:srgbClr val="000000"/>
                </a:solidFill>
                <a:latin typeface="Tahoma" pitchFamily="32" charset="0"/>
                <a:cs typeface="Tahoma" pitchFamily="32" charset="0"/>
              </a:rPr>
              <a:t> interface) </a:t>
            </a:r>
            <a:r>
              <a:rPr lang="es-ES" sz="2200" dirty="0">
                <a:solidFill>
                  <a:srgbClr val="000000"/>
                </a:solidFill>
                <a:latin typeface="Tahoma" pitchFamily="32" charset="0"/>
                <a:cs typeface="Tahoma" pitchFamily="32" charset="0"/>
              </a:rPr>
              <a:t>común a los diferentes navegadores.</a:t>
            </a:r>
            <a:endParaRPr lang="es-ES" sz="2200" dirty="0" smtClean="0">
              <a:solidFill>
                <a:srgbClr val="000000"/>
              </a:solidFill>
              <a:latin typeface="Tahoma" pitchFamily="32" charset="0"/>
              <a:cs typeface="Tahoma" pitchFamily="32" charset="0"/>
            </a:endParaRPr>
          </a:p>
          <a:p>
            <a:pPr lvl="4" algn="just" eaLnBrk="1" hangingPunct="1">
              <a:spcBef>
                <a:spcPts val="500"/>
              </a:spcBef>
              <a:buFont typeface="Arial" charset="0"/>
              <a:buChar char="•"/>
              <a:defRPr/>
            </a:pPr>
            <a:endParaRPr lang="es-ES" sz="1800" dirty="0">
              <a:solidFill>
                <a:srgbClr val="000000"/>
              </a:solidFill>
              <a:latin typeface="Tahoma" pitchFamily="32" charset="0"/>
              <a:cs typeface="Tahoma" pitchFamily="32" charset="0"/>
            </a:endParaRPr>
          </a:p>
          <a:p>
            <a:pPr lvl="2" algn="just" eaLnBrk="1" hangingPunct="1">
              <a:spcBef>
                <a:spcPts val="500"/>
              </a:spcBef>
              <a:buFont typeface="Arial" charset="0"/>
              <a:buChar char="•"/>
              <a:defRPr/>
            </a:pPr>
            <a:endParaRPr lang="es-ES" i="1" dirty="0" smtClean="0">
              <a:solidFill>
                <a:srgbClr val="000000"/>
              </a:solidFill>
              <a:latin typeface="Tahoma" pitchFamily="32" charset="0"/>
              <a:cs typeface="Tahoma" pitchFamily="32" charset="0"/>
            </a:endParaRPr>
          </a:p>
          <a:p>
            <a:pPr indent="0" algn="just" eaLnBrk="1" hangingPunct="1">
              <a:spcBef>
                <a:spcPts val="500"/>
              </a:spcBef>
              <a:defRPr/>
            </a:pPr>
            <a:r>
              <a:rPr lang="es-ES" sz="1600" b="1" i="1" dirty="0" smtClean="0">
                <a:solidFill>
                  <a:srgbClr val="000000"/>
                </a:solidFill>
                <a:latin typeface="Tahoma" pitchFamily="32" charset="0"/>
                <a:cs typeface="Tahoma" pitchFamily="32" charset="0"/>
              </a:rPr>
              <a:t>	</a:t>
            </a:r>
            <a:endParaRPr lang="es-ES" sz="2000" dirty="0" smtClean="0">
              <a:solidFill>
                <a:srgbClr val="000000"/>
              </a:solidFill>
              <a:latin typeface="Tahoma" pitchFamily="32" charset="0"/>
              <a:cs typeface="Tahoma" pitchFamily="32" charset="0"/>
            </a:endParaRPr>
          </a:p>
        </p:txBody>
      </p:sp>
      <p:sp>
        <p:nvSpPr>
          <p:cNvPr id="4098" name="Text Box 2"/>
          <p:cNvSpPr txBox="1">
            <a:spLocks noChangeArrowheads="1"/>
          </p:cNvSpPr>
          <p:nvPr/>
        </p:nvSpPr>
        <p:spPr bwMode="auto">
          <a:xfrm>
            <a:off x="457200" y="628650"/>
            <a:ext cx="8229600" cy="642938"/>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b="1" dirty="0" err="1">
                <a:solidFill>
                  <a:srgbClr val="000000"/>
                </a:solidFill>
                <a:effectLst>
                  <a:outerShdw blurRad="50800" dist="38100" dir="2700000" algn="tl" rotWithShape="0">
                    <a:prstClr val="black">
                      <a:alpha val="40000"/>
                    </a:prstClr>
                  </a:outerShdw>
                </a:effectLst>
                <a:cs typeface="Arial" charset="0"/>
              </a:rPr>
              <a:t>Javascript</a:t>
            </a:r>
            <a:endParaRPr lang="es-ES" sz="3600" b="1" dirty="0">
              <a:solidFill>
                <a:srgbClr val="000000"/>
              </a:solidFill>
              <a:effectLst>
                <a:outerShdw blurRad="50800" dist="38100" dir="2700000" algn="tl" rotWithShape="0">
                  <a:prstClr val="black">
                    <a:alpha val="40000"/>
                  </a:prstClr>
                </a:outerShdw>
              </a:effectLst>
              <a:cs typeface="Arial" charset="0"/>
            </a:endParaRPr>
          </a:p>
        </p:txBody>
      </p:sp>
    </p:spTree>
    <p:extLst>
      <p:ext uri="{BB962C8B-B14F-4D97-AF65-F5344CB8AC3E}">
        <p14:creationId xmlns:p14="http://schemas.microsoft.com/office/powerpoint/2010/main" val="284500536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7339" y="85337"/>
            <a:ext cx="8909322" cy="6687326"/>
          </a:xfrm>
          <a:prstGeom prst="rect">
            <a:avLst/>
          </a:prstGeom>
        </p:spPr>
      </p:pic>
      <p:sp>
        <p:nvSpPr>
          <p:cNvPr id="23554" name="Text Box 1"/>
          <p:cNvSpPr txBox="1">
            <a:spLocks noChangeArrowheads="1"/>
          </p:cNvSpPr>
          <p:nvPr/>
        </p:nvSpPr>
        <p:spPr bwMode="auto">
          <a:xfrm>
            <a:off x="457200" y="1600200"/>
            <a:ext cx="8229600" cy="492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marL="108267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marL="914400"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marL="126047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marL="0" indent="0" algn="just" eaLnBrk="1" hangingPunct="1">
              <a:spcBef>
                <a:spcPts val="500"/>
              </a:spcBef>
              <a:defRPr/>
            </a:pPr>
            <a:r>
              <a:rPr lang="es-ES" sz="2000" dirty="0">
                <a:solidFill>
                  <a:srgbClr val="000000"/>
                </a:solidFill>
                <a:latin typeface="Tahoma" pitchFamily="32" charset="0"/>
                <a:cs typeface="Tahoma" pitchFamily="32" charset="0"/>
              </a:rPr>
              <a:t>Qué biblioteca </a:t>
            </a:r>
            <a:r>
              <a:rPr lang="es-ES" sz="2000" b="1" dirty="0" err="1">
                <a:solidFill>
                  <a:srgbClr val="000000"/>
                </a:solidFill>
                <a:latin typeface="Tahoma" pitchFamily="32" charset="0"/>
                <a:cs typeface="Tahoma" pitchFamily="32" charset="0"/>
              </a:rPr>
              <a:t>Javascript</a:t>
            </a:r>
            <a:r>
              <a:rPr lang="es-ES" sz="2000" dirty="0">
                <a:solidFill>
                  <a:srgbClr val="000000"/>
                </a:solidFill>
                <a:latin typeface="Tahoma" pitchFamily="32" charset="0"/>
                <a:cs typeface="Tahoma" pitchFamily="32" charset="0"/>
              </a:rPr>
              <a:t> utilizaremos? </a:t>
            </a:r>
            <a:endParaRPr lang="es-ES" sz="2000" dirty="0" smtClean="0">
              <a:solidFill>
                <a:srgbClr val="000000"/>
              </a:solidFill>
              <a:latin typeface="Tahoma" pitchFamily="32" charset="0"/>
              <a:cs typeface="Tahoma" pitchFamily="32" charset="0"/>
            </a:endParaRPr>
          </a:p>
          <a:p>
            <a:pPr marL="0" indent="0" algn="just" eaLnBrk="1" hangingPunct="1">
              <a:spcBef>
                <a:spcPts val="500"/>
              </a:spcBef>
              <a:defRPr/>
            </a:pPr>
            <a:endParaRPr lang="es-ES" sz="2000" dirty="0">
              <a:solidFill>
                <a:srgbClr val="000000"/>
              </a:solidFill>
              <a:latin typeface="Tahoma" pitchFamily="32" charset="0"/>
              <a:cs typeface="Tahoma" pitchFamily="32" charset="0"/>
            </a:endParaRPr>
          </a:p>
          <a:p>
            <a:pPr marL="0" indent="0" algn="just" eaLnBrk="1" hangingPunct="1">
              <a:spcBef>
                <a:spcPts val="500"/>
              </a:spcBef>
              <a:defRPr/>
            </a:pPr>
            <a:r>
              <a:rPr lang="es-ES" sz="2000" dirty="0">
                <a:solidFill>
                  <a:srgbClr val="000000"/>
                </a:solidFill>
                <a:latin typeface="Tahoma" pitchFamily="32" charset="0"/>
                <a:cs typeface="Tahoma" pitchFamily="32" charset="0"/>
              </a:rPr>
              <a:t>Actualmente existen multitud de bibliotecas para </a:t>
            </a:r>
            <a:r>
              <a:rPr lang="es-ES" sz="2000" dirty="0" err="1">
                <a:solidFill>
                  <a:srgbClr val="000000"/>
                </a:solidFill>
                <a:latin typeface="Tahoma" pitchFamily="32" charset="0"/>
                <a:cs typeface="Tahoma" pitchFamily="32" charset="0"/>
              </a:rPr>
              <a:t>Javascript</a:t>
            </a:r>
            <a:r>
              <a:rPr lang="es-ES" sz="2000" dirty="0">
                <a:solidFill>
                  <a:srgbClr val="000000"/>
                </a:solidFill>
                <a:latin typeface="Tahoma" pitchFamily="32" charset="0"/>
                <a:cs typeface="Tahoma" pitchFamily="32" charset="0"/>
              </a:rPr>
              <a:t>, pero aquí nos interesa estudiar sólo las más importantes. Así, buena parte del trabajo lo realizaremos con un de las más extendidas, </a:t>
            </a:r>
            <a:r>
              <a:rPr lang="es-ES" sz="2000" b="1" dirty="0" err="1" smtClean="0">
                <a:solidFill>
                  <a:srgbClr val="000000"/>
                </a:solidFill>
                <a:latin typeface="Tahoma" pitchFamily="32" charset="0"/>
                <a:cs typeface="Tahoma" pitchFamily="32" charset="0"/>
              </a:rPr>
              <a:t>jQuery</a:t>
            </a:r>
            <a:r>
              <a:rPr lang="es-ES" sz="2000" dirty="0" smtClean="0">
                <a:solidFill>
                  <a:srgbClr val="000000"/>
                </a:solidFill>
                <a:latin typeface="Tahoma" pitchFamily="32" charset="0"/>
                <a:cs typeface="Tahoma" pitchFamily="32" charset="0"/>
              </a:rPr>
              <a:t>. </a:t>
            </a:r>
            <a:r>
              <a:rPr lang="es-ES" sz="2000" dirty="0">
                <a:solidFill>
                  <a:srgbClr val="000000"/>
                </a:solidFill>
                <a:latin typeface="Tahoma" pitchFamily="32" charset="0"/>
                <a:cs typeface="Tahoma" pitchFamily="32" charset="0"/>
              </a:rPr>
              <a:t>Se estima que tres de cada cuatro sitios web que utilizan una biblioteca </a:t>
            </a:r>
            <a:r>
              <a:rPr lang="es-ES" sz="2000" dirty="0" err="1">
                <a:solidFill>
                  <a:srgbClr val="000000"/>
                </a:solidFill>
                <a:latin typeface="Tahoma" pitchFamily="32" charset="0"/>
                <a:cs typeface="Tahoma" pitchFamily="32" charset="0"/>
              </a:rPr>
              <a:t>Javascript</a:t>
            </a:r>
            <a:r>
              <a:rPr lang="es-ES" sz="2000" dirty="0">
                <a:solidFill>
                  <a:srgbClr val="000000"/>
                </a:solidFill>
                <a:latin typeface="Tahoma" pitchFamily="32" charset="0"/>
                <a:cs typeface="Tahoma" pitchFamily="32" charset="0"/>
              </a:rPr>
              <a:t> la usan, y la utilizan también empresas como Amazon, Microsoft, BBC o Twitter. </a:t>
            </a:r>
            <a:endParaRPr lang="es-ES" sz="2000" dirty="0" smtClean="0">
              <a:solidFill>
                <a:srgbClr val="000000"/>
              </a:solidFill>
              <a:latin typeface="Tahoma" pitchFamily="32" charset="0"/>
              <a:cs typeface="Tahoma" pitchFamily="32" charset="0"/>
            </a:endParaRPr>
          </a:p>
          <a:p>
            <a:pPr marL="0" indent="0" algn="just" eaLnBrk="1" hangingPunct="1">
              <a:spcBef>
                <a:spcPts val="500"/>
              </a:spcBef>
              <a:defRPr/>
            </a:pPr>
            <a:endParaRPr lang="es-ES" sz="2000" dirty="0">
              <a:solidFill>
                <a:srgbClr val="000000"/>
              </a:solidFill>
              <a:latin typeface="Tahoma" pitchFamily="32" charset="0"/>
              <a:cs typeface="Tahoma" pitchFamily="32" charset="0"/>
            </a:endParaRPr>
          </a:p>
          <a:p>
            <a:pPr marL="0" indent="0" algn="just" eaLnBrk="1" hangingPunct="1">
              <a:spcBef>
                <a:spcPts val="500"/>
              </a:spcBef>
              <a:defRPr/>
            </a:pPr>
            <a:r>
              <a:rPr lang="es-ES" sz="2000" dirty="0" smtClean="0">
                <a:solidFill>
                  <a:srgbClr val="000000"/>
                </a:solidFill>
                <a:latin typeface="Tahoma" pitchFamily="32" charset="0"/>
                <a:cs typeface="Tahoma" pitchFamily="32" charset="0"/>
              </a:rPr>
              <a:t>Seguramente </a:t>
            </a:r>
            <a:r>
              <a:rPr lang="es-ES" sz="2000" dirty="0">
                <a:solidFill>
                  <a:srgbClr val="000000"/>
                </a:solidFill>
                <a:latin typeface="Tahoma" pitchFamily="32" charset="0"/>
                <a:cs typeface="Tahoma" pitchFamily="32" charset="0"/>
              </a:rPr>
              <a:t>también es la más fácil de </a:t>
            </a:r>
            <a:r>
              <a:rPr lang="es-ES" sz="2000" dirty="0" smtClean="0">
                <a:solidFill>
                  <a:srgbClr val="000000"/>
                </a:solidFill>
                <a:latin typeface="Tahoma" pitchFamily="32" charset="0"/>
                <a:cs typeface="Tahoma" pitchFamily="32" charset="0"/>
              </a:rPr>
              <a:t>usar...</a:t>
            </a:r>
          </a:p>
          <a:p>
            <a:pPr marL="0" indent="0" algn="just" eaLnBrk="1" hangingPunct="1">
              <a:spcBef>
                <a:spcPts val="500"/>
              </a:spcBef>
              <a:defRPr/>
            </a:pPr>
            <a:endParaRPr lang="es-ES" sz="2000" dirty="0">
              <a:solidFill>
                <a:srgbClr val="000000"/>
              </a:solidFill>
              <a:latin typeface="Tahoma" pitchFamily="32" charset="0"/>
              <a:cs typeface="Tahoma" pitchFamily="32" charset="0"/>
            </a:endParaRPr>
          </a:p>
          <a:p>
            <a:pPr lvl="2" algn="just" eaLnBrk="1" hangingPunct="1">
              <a:spcBef>
                <a:spcPts val="500"/>
              </a:spcBef>
              <a:buFont typeface="Arial" charset="0"/>
              <a:buChar char="•"/>
              <a:defRPr/>
            </a:pPr>
            <a:endParaRPr lang="es-ES" i="1" dirty="0" smtClean="0">
              <a:solidFill>
                <a:srgbClr val="000000"/>
              </a:solidFill>
              <a:latin typeface="Tahoma" pitchFamily="32" charset="0"/>
              <a:cs typeface="Tahoma" pitchFamily="32" charset="0"/>
            </a:endParaRPr>
          </a:p>
          <a:p>
            <a:pPr indent="0" algn="just" eaLnBrk="1" hangingPunct="1">
              <a:spcBef>
                <a:spcPts val="500"/>
              </a:spcBef>
              <a:defRPr/>
            </a:pPr>
            <a:r>
              <a:rPr lang="es-ES" sz="1600" b="1" i="1" dirty="0" smtClean="0">
                <a:solidFill>
                  <a:srgbClr val="000000"/>
                </a:solidFill>
                <a:latin typeface="Tahoma" pitchFamily="32" charset="0"/>
                <a:cs typeface="Tahoma" pitchFamily="32" charset="0"/>
              </a:rPr>
              <a:t>	</a:t>
            </a:r>
            <a:endParaRPr lang="es-ES" sz="2000" dirty="0" smtClean="0">
              <a:solidFill>
                <a:srgbClr val="000000"/>
              </a:solidFill>
              <a:latin typeface="Tahoma" pitchFamily="32" charset="0"/>
              <a:cs typeface="Tahoma" pitchFamily="32" charset="0"/>
            </a:endParaRPr>
          </a:p>
        </p:txBody>
      </p:sp>
      <p:sp>
        <p:nvSpPr>
          <p:cNvPr id="4098" name="Text Box 2"/>
          <p:cNvSpPr txBox="1">
            <a:spLocks noChangeArrowheads="1"/>
          </p:cNvSpPr>
          <p:nvPr/>
        </p:nvSpPr>
        <p:spPr bwMode="auto">
          <a:xfrm>
            <a:off x="457200" y="628650"/>
            <a:ext cx="8229600" cy="642938"/>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b="1" dirty="0" err="1">
                <a:solidFill>
                  <a:srgbClr val="000000"/>
                </a:solidFill>
                <a:effectLst>
                  <a:outerShdw blurRad="50800" dist="38100" dir="2700000" algn="tl" rotWithShape="0">
                    <a:prstClr val="black">
                      <a:alpha val="40000"/>
                    </a:prstClr>
                  </a:outerShdw>
                </a:effectLst>
                <a:cs typeface="Arial" charset="0"/>
              </a:rPr>
              <a:t>Javascript</a:t>
            </a:r>
            <a:endParaRPr lang="es-ES" sz="3600" b="1" dirty="0">
              <a:solidFill>
                <a:srgbClr val="000000"/>
              </a:solidFill>
              <a:effectLst>
                <a:outerShdw blurRad="50800" dist="38100" dir="2700000" algn="tl" rotWithShape="0">
                  <a:prstClr val="black">
                    <a:alpha val="40000"/>
                  </a:prstClr>
                </a:outerShdw>
              </a:effectLst>
              <a:cs typeface="Arial" charset="0"/>
            </a:endParaRPr>
          </a:p>
        </p:txBody>
      </p:sp>
    </p:spTree>
    <p:extLst>
      <p:ext uri="{BB962C8B-B14F-4D97-AF65-F5344CB8AC3E}">
        <p14:creationId xmlns:p14="http://schemas.microsoft.com/office/powerpoint/2010/main" val="174956657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7339" y="85337"/>
            <a:ext cx="8909322" cy="6687326"/>
          </a:xfrm>
          <a:prstGeom prst="rect">
            <a:avLst/>
          </a:prstGeom>
        </p:spPr>
      </p:pic>
      <p:sp>
        <p:nvSpPr>
          <p:cNvPr id="23554" name="Text Box 1"/>
          <p:cNvSpPr txBox="1">
            <a:spLocks noChangeArrowheads="1"/>
          </p:cNvSpPr>
          <p:nvPr/>
        </p:nvSpPr>
        <p:spPr bwMode="auto">
          <a:xfrm>
            <a:off x="457200" y="1600200"/>
            <a:ext cx="8229600" cy="492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marL="108267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marL="914400"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marL="126047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marL="0" indent="0" algn="just" eaLnBrk="1" hangingPunct="1">
              <a:spcBef>
                <a:spcPts val="500"/>
              </a:spcBef>
              <a:defRPr/>
            </a:pPr>
            <a:r>
              <a:rPr lang="es-ES" sz="2200" b="1" dirty="0">
                <a:solidFill>
                  <a:srgbClr val="000000"/>
                </a:solidFill>
                <a:latin typeface="Tahoma" pitchFamily="32" charset="0"/>
                <a:cs typeface="Tahoma" pitchFamily="32" charset="0"/>
              </a:rPr>
              <a:t>Obtener </a:t>
            </a:r>
            <a:r>
              <a:rPr lang="es-ES" sz="2200" b="1" dirty="0" err="1" smtClean="0">
                <a:solidFill>
                  <a:srgbClr val="000000"/>
                </a:solidFill>
                <a:latin typeface="Tahoma" pitchFamily="32" charset="0"/>
                <a:cs typeface="Tahoma" pitchFamily="32" charset="0"/>
              </a:rPr>
              <a:t>jQuery</a:t>
            </a:r>
            <a:endParaRPr lang="es-ES" sz="2200" b="1" dirty="0" smtClean="0">
              <a:solidFill>
                <a:srgbClr val="000000"/>
              </a:solidFill>
              <a:latin typeface="Tahoma" pitchFamily="32" charset="0"/>
              <a:cs typeface="Tahoma" pitchFamily="32" charset="0"/>
            </a:endParaRPr>
          </a:p>
          <a:p>
            <a:pPr marL="0" indent="0" algn="just" eaLnBrk="1" hangingPunct="1">
              <a:spcBef>
                <a:spcPts val="500"/>
              </a:spcBef>
              <a:defRPr/>
            </a:pPr>
            <a:endParaRPr lang="es-ES" sz="2200" dirty="0" smtClean="0">
              <a:solidFill>
                <a:srgbClr val="000000"/>
              </a:solidFill>
              <a:latin typeface="Tahoma" pitchFamily="32" charset="0"/>
              <a:cs typeface="Tahoma" pitchFamily="32" charset="0"/>
            </a:endParaRPr>
          </a:p>
          <a:p>
            <a:pPr marL="0" indent="0" algn="just" eaLnBrk="1" hangingPunct="1">
              <a:spcBef>
                <a:spcPts val="500"/>
              </a:spcBef>
              <a:defRPr/>
            </a:pPr>
            <a:r>
              <a:rPr lang="es-ES" sz="2200" dirty="0" smtClean="0">
                <a:solidFill>
                  <a:srgbClr val="000000"/>
                </a:solidFill>
                <a:latin typeface="Tahoma" pitchFamily="32" charset="0"/>
                <a:cs typeface="Tahoma" pitchFamily="32" charset="0"/>
              </a:rPr>
              <a:t>Podemos </a:t>
            </a:r>
            <a:r>
              <a:rPr lang="es-ES" sz="2200" dirty="0">
                <a:solidFill>
                  <a:srgbClr val="000000"/>
                </a:solidFill>
                <a:latin typeface="Tahoma" pitchFamily="32" charset="0"/>
                <a:cs typeface="Tahoma" pitchFamily="32" charset="0"/>
              </a:rPr>
              <a:t>descargar </a:t>
            </a:r>
            <a:r>
              <a:rPr lang="es-ES" sz="2200" dirty="0" err="1">
                <a:solidFill>
                  <a:srgbClr val="000000"/>
                </a:solidFill>
                <a:latin typeface="Tahoma" pitchFamily="32" charset="0"/>
                <a:cs typeface="Tahoma" pitchFamily="32" charset="0"/>
              </a:rPr>
              <a:t>jQuery</a:t>
            </a:r>
            <a:r>
              <a:rPr lang="es-ES" sz="2200" dirty="0">
                <a:solidFill>
                  <a:srgbClr val="000000"/>
                </a:solidFill>
                <a:latin typeface="Tahoma" pitchFamily="32" charset="0"/>
                <a:cs typeface="Tahoma" pitchFamily="32" charset="0"/>
              </a:rPr>
              <a:t> desde su página web</a:t>
            </a:r>
            <a:r>
              <a:rPr lang="es-ES" sz="2200" dirty="0" smtClean="0">
                <a:solidFill>
                  <a:srgbClr val="000000"/>
                </a:solidFill>
                <a:latin typeface="Tahoma" pitchFamily="32" charset="0"/>
                <a:cs typeface="Tahoma" pitchFamily="32" charset="0"/>
              </a:rPr>
              <a:t>:</a:t>
            </a:r>
            <a:endParaRPr lang="es-ES" sz="2200" dirty="0" smtClean="0">
              <a:solidFill>
                <a:srgbClr val="000000"/>
              </a:solidFill>
              <a:latin typeface="Tahoma" pitchFamily="32" charset="0"/>
              <a:cs typeface="Tahoma" pitchFamily="32" charset="0"/>
              <a:hlinkClick r:id="rId4"/>
            </a:endParaRPr>
          </a:p>
          <a:p>
            <a:pPr marL="0" indent="0" algn="ctr" eaLnBrk="1" hangingPunct="1">
              <a:spcBef>
                <a:spcPts val="500"/>
              </a:spcBef>
              <a:defRPr/>
            </a:pPr>
            <a:r>
              <a:rPr lang="es-ES" sz="2200" dirty="0" smtClean="0">
                <a:solidFill>
                  <a:srgbClr val="000000"/>
                </a:solidFill>
                <a:latin typeface="Tahoma" pitchFamily="32" charset="0"/>
                <a:cs typeface="Tahoma" pitchFamily="32" charset="0"/>
                <a:hlinkClick r:id="rId4"/>
              </a:rPr>
              <a:t>www.jquery.com</a:t>
            </a:r>
            <a:endParaRPr lang="es-ES" sz="2200" dirty="0" smtClean="0">
              <a:solidFill>
                <a:srgbClr val="000000"/>
              </a:solidFill>
              <a:latin typeface="Tahoma" pitchFamily="32" charset="0"/>
              <a:cs typeface="Tahoma" pitchFamily="32" charset="0"/>
            </a:endParaRPr>
          </a:p>
          <a:p>
            <a:pPr marL="0" indent="0" algn="just" eaLnBrk="1" hangingPunct="1">
              <a:spcBef>
                <a:spcPts val="500"/>
              </a:spcBef>
              <a:defRPr/>
            </a:pPr>
            <a:endParaRPr lang="es-ES" sz="2200" dirty="0" smtClean="0">
              <a:solidFill>
                <a:srgbClr val="000000"/>
              </a:solidFill>
              <a:latin typeface="Tahoma" pitchFamily="32" charset="0"/>
              <a:cs typeface="Tahoma" pitchFamily="32" charset="0"/>
            </a:endParaRPr>
          </a:p>
          <a:p>
            <a:pPr marL="0" indent="0" algn="just" eaLnBrk="1" hangingPunct="1">
              <a:spcBef>
                <a:spcPts val="500"/>
              </a:spcBef>
              <a:defRPr/>
            </a:pPr>
            <a:r>
              <a:rPr lang="es-ES" sz="2200" dirty="0" smtClean="0">
                <a:solidFill>
                  <a:srgbClr val="000000"/>
                </a:solidFill>
                <a:latin typeface="Tahoma" pitchFamily="32" charset="0"/>
                <a:cs typeface="Tahoma" pitchFamily="32" charset="0"/>
              </a:rPr>
              <a:t>Seguidamente </a:t>
            </a:r>
            <a:r>
              <a:rPr lang="es-ES" sz="2200" dirty="0">
                <a:solidFill>
                  <a:srgbClr val="000000"/>
                </a:solidFill>
                <a:latin typeface="Tahoma" pitchFamily="32" charset="0"/>
                <a:cs typeface="Tahoma" pitchFamily="32" charset="0"/>
              </a:rPr>
              <a:t>deberemos enlazar la librería en nuestro documento HTML / PHP</a:t>
            </a:r>
            <a:r>
              <a:rPr lang="es-ES" sz="2200" dirty="0" smtClean="0">
                <a:solidFill>
                  <a:srgbClr val="000000"/>
                </a:solidFill>
                <a:latin typeface="Tahoma" pitchFamily="32" charset="0"/>
                <a:cs typeface="Tahoma" pitchFamily="32" charset="0"/>
              </a:rPr>
              <a:t>:</a:t>
            </a:r>
          </a:p>
          <a:p>
            <a:pPr marL="742950" lvl="1" indent="0" algn="just" eaLnBrk="1" hangingPunct="1">
              <a:spcBef>
                <a:spcPts val="500"/>
              </a:spcBef>
              <a:defRPr/>
            </a:pPr>
            <a:r>
              <a:rPr lang="es-ES" sz="2200" dirty="0">
                <a:solidFill>
                  <a:srgbClr val="000000"/>
                </a:solidFill>
                <a:latin typeface="Tahoma" pitchFamily="32" charset="0"/>
                <a:cs typeface="Tahoma" pitchFamily="32" charset="0"/>
              </a:rPr>
              <a:t>&lt;script </a:t>
            </a:r>
            <a:r>
              <a:rPr lang="es-ES" sz="2200" dirty="0" err="1" smtClean="0">
                <a:solidFill>
                  <a:srgbClr val="000000"/>
                </a:solidFill>
                <a:latin typeface="Tahoma" pitchFamily="32" charset="0"/>
                <a:cs typeface="Tahoma" pitchFamily="32" charset="0"/>
              </a:rPr>
              <a:t>src</a:t>
            </a:r>
            <a:r>
              <a:rPr lang="es-ES" sz="2200" dirty="0">
                <a:solidFill>
                  <a:srgbClr val="000000"/>
                </a:solidFill>
                <a:latin typeface="Tahoma" pitchFamily="32" charset="0"/>
                <a:cs typeface="Tahoma" pitchFamily="32" charset="0"/>
              </a:rPr>
              <a:t>="jquery.js"&gt;&lt;/script</a:t>
            </a:r>
            <a:r>
              <a:rPr lang="es-ES" sz="2200" dirty="0" smtClean="0">
                <a:solidFill>
                  <a:srgbClr val="000000"/>
                </a:solidFill>
                <a:latin typeface="Tahoma" pitchFamily="32" charset="0"/>
                <a:cs typeface="Tahoma" pitchFamily="32" charset="0"/>
              </a:rPr>
              <a:t>&gt;</a:t>
            </a:r>
          </a:p>
          <a:p>
            <a:pPr marL="742950" lvl="1" indent="0" algn="just" eaLnBrk="1" hangingPunct="1">
              <a:spcBef>
                <a:spcPts val="500"/>
              </a:spcBef>
              <a:defRPr/>
            </a:pPr>
            <a:endParaRPr lang="es-ES" sz="2200" dirty="0" smtClean="0">
              <a:solidFill>
                <a:srgbClr val="000000"/>
              </a:solidFill>
              <a:latin typeface="Tahoma" pitchFamily="32" charset="0"/>
              <a:cs typeface="Tahoma" pitchFamily="32" charset="0"/>
            </a:endParaRPr>
          </a:p>
          <a:p>
            <a:pPr marL="0" indent="0" algn="just" eaLnBrk="1" hangingPunct="1">
              <a:spcBef>
                <a:spcPts val="500"/>
              </a:spcBef>
              <a:defRPr/>
            </a:pPr>
            <a:r>
              <a:rPr lang="es-ES" sz="2200" dirty="0" smtClean="0">
                <a:solidFill>
                  <a:srgbClr val="000000"/>
                </a:solidFill>
                <a:latin typeface="Tahoma" pitchFamily="32" charset="0"/>
                <a:cs typeface="Tahoma" pitchFamily="32" charset="0"/>
              </a:rPr>
              <a:t>Fundamentos de </a:t>
            </a:r>
            <a:r>
              <a:rPr lang="es-ES" sz="2200" dirty="0" err="1" smtClean="0">
                <a:solidFill>
                  <a:srgbClr val="000000"/>
                </a:solidFill>
                <a:latin typeface="Tahoma" pitchFamily="32" charset="0"/>
                <a:cs typeface="Tahoma" pitchFamily="32" charset="0"/>
              </a:rPr>
              <a:t>jQuery</a:t>
            </a:r>
            <a:endParaRPr lang="es-ES" sz="2200" dirty="0" smtClean="0">
              <a:solidFill>
                <a:srgbClr val="000000"/>
              </a:solidFill>
              <a:latin typeface="Tahoma" pitchFamily="32" charset="0"/>
              <a:cs typeface="Tahoma" pitchFamily="32" charset="0"/>
            </a:endParaRPr>
          </a:p>
          <a:p>
            <a:pPr marL="0" lvl="1" indent="0" algn="ctr" eaLnBrk="1" hangingPunct="1">
              <a:spcBef>
                <a:spcPts val="500"/>
              </a:spcBef>
              <a:defRPr/>
            </a:pPr>
            <a:r>
              <a:rPr lang="es-ES" sz="2200" dirty="0" smtClean="0">
                <a:solidFill>
                  <a:srgbClr val="000000"/>
                </a:solidFill>
                <a:latin typeface="Tahoma" pitchFamily="32" charset="0"/>
                <a:cs typeface="Tahoma" pitchFamily="32" charset="0"/>
                <a:hlinkClick r:id="rId4"/>
              </a:rPr>
              <a:t>http://librojquery.com/</a:t>
            </a:r>
            <a:endParaRPr lang="es-ES" sz="2200" dirty="0">
              <a:solidFill>
                <a:srgbClr val="000000"/>
              </a:solidFill>
              <a:latin typeface="Tahoma" pitchFamily="32" charset="0"/>
              <a:cs typeface="Tahoma" pitchFamily="32" charset="0"/>
              <a:hlinkClick r:id="rId4"/>
            </a:endParaRPr>
          </a:p>
          <a:p>
            <a:pPr indent="0" algn="just" eaLnBrk="1" hangingPunct="1">
              <a:spcBef>
                <a:spcPts val="500"/>
              </a:spcBef>
              <a:defRPr/>
            </a:pPr>
            <a:r>
              <a:rPr lang="es-ES" sz="1600" b="1" i="1" dirty="0" smtClean="0">
                <a:solidFill>
                  <a:srgbClr val="000000"/>
                </a:solidFill>
                <a:latin typeface="Tahoma" pitchFamily="32" charset="0"/>
                <a:cs typeface="Tahoma" pitchFamily="32" charset="0"/>
              </a:rPr>
              <a:t>	</a:t>
            </a:r>
            <a:endParaRPr lang="es-ES" sz="2000" dirty="0" smtClean="0">
              <a:solidFill>
                <a:srgbClr val="000000"/>
              </a:solidFill>
              <a:latin typeface="Tahoma" pitchFamily="32" charset="0"/>
              <a:cs typeface="Tahoma" pitchFamily="32" charset="0"/>
            </a:endParaRPr>
          </a:p>
        </p:txBody>
      </p:sp>
      <p:sp>
        <p:nvSpPr>
          <p:cNvPr id="4098" name="Text Box 2"/>
          <p:cNvSpPr txBox="1">
            <a:spLocks noChangeArrowheads="1"/>
          </p:cNvSpPr>
          <p:nvPr/>
        </p:nvSpPr>
        <p:spPr bwMode="auto">
          <a:xfrm>
            <a:off x="457200" y="628650"/>
            <a:ext cx="8229600" cy="642938"/>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b="1" dirty="0" err="1">
                <a:solidFill>
                  <a:srgbClr val="000000"/>
                </a:solidFill>
                <a:effectLst>
                  <a:outerShdw blurRad="50800" dist="38100" dir="2700000" algn="tl" rotWithShape="0">
                    <a:prstClr val="black">
                      <a:alpha val="40000"/>
                    </a:prstClr>
                  </a:outerShdw>
                </a:effectLst>
                <a:cs typeface="Arial" charset="0"/>
              </a:rPr>
              <a:t>Javascript</a:t>
            </a:r>
            <a:endParaRPr lang="es-ES" sz="3600" b="1" dirty="0">
              <a:solidFill>
                <a:srgbClr val="000000"/>
              </a:solidFill>
              <a:effectLst>
                <a:outerShdw blurRad="50800" dist="38100" dir="2700000" algn="tl" rotWithShape="0">
                  <a:prstClr val="black">
                    <a:alpha val="40000"/>
                  </a:prstClr>
                </a:outerShdw>
              </a:effectLst>
              <a:cs typeface="Arial" charset="0"/>
            </a:endParaRPr>
          </a:p>
        </p:txBody>
      </p:sp>
    </p:spTree>
    <p:extLst>
      <p:ext uri="{BB962C8B-B14F-4D97-AF65-F5344CB8AC3E}">
        <p14:creationId xmlns:p14="http://schemas.microsoft.com/office/powerpoint/2010/main" val="256471440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7339" y="85337"/>
            <a:ext cx="8909322" cy="6687326"/>
          </a:xfrm>
          <a:prstGeom prst="rect">
            <a:avLst/>
          </a:prstGeom>
        </p:spPr>
      </p:pic>
      <p:sp>
        <p:nvSpPr>
          <p:cNvPr id="23554" name="Text Box 1"/>
          <p:cNvSpPr txBox="1">
            <a:spLocks noChangeArrowheads="1"/>
          </p:cNvSpPr>
          <p:nvPr/>
        </p:nvSpPr>
        <p:spPr bwMode="auto">
          <a:xfrm>
            <a:off x="457200" y="1600200"/>
            <a:ext cx="8229600" cy="492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marL="108267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marL="914400"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marL="126047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marL="0" indent="0" algn="just" eaLnBrk="1" hangingPunct="1">
              <a:spcBef>
                <a:spcPts val="500"/>
              </a:spcBef>
              <a:defRPr/>
            </a:pPr>
            <a:r>
              <a:rPr lang="es-ES" sz="2200" b="1" dirty="0">
                <a:solidFill>
                  <a:srgbClr val="000000"/>
                </a:solidFill>
                <a:latin typeface="Tahoma" pitchFamily="32" charset="0"/>
                <a:cs typeface="Tahoma" pitchFamily="32" charset="0"/>
              </a:rPr>
              <a:t>Cómo funciona </a:t>
            </a:r>
            <a:r>
              <a:rPr lang="es-ES" sz="2200" b="1" dirty="0" err="1">
                <a:solidFill>
                  <a:srgbClr val="000000"/>
                </a:solidFill>
                <a:latin typeface="Tahoma" pitchFamily="32" charset="0"/>
                <a:cs typeface="Tahoma" pitchFamily="32" charset="0"/>
              </a:rPr>
              <a:t>jQuery</a:t>
            </a:r>
            <a:r>
              <a:rPr lang="es-ES" sz="2200" b="1" dirty="0">
                <a:solidFill>
                  <a:srgbClr val="000000"/>
                </a:solidFill>
                <a:latin typeface="Tahoma" pitchFamily="32" charset="0"/>
                <a:cs typeface="Tahoma" pitchFamily="32" charset="0"/>
              </a:rPr>
              <a:t>? </a:t>
            </a:r>
            <a:endParaRPr lang="es-ES" sz="2200" b="1" dirty="0" smtClean="0">
              <a:solidFill>
                <a:srgbClr val="000000"/>
              </a:solidFill>
              <a:latin typeface="Tahoma" pitchFamily="32" charset="0"/>
              <a:cs typeface="Tahoma" pitchFamily="32" charset="0"/>
            </a:endParaRPr>
          </a:p>
          <a:p>
            <a:pPr marL="0" indent="0" algn="just" eaLnBrk="1" hangingPunct="1">
              <a:spcBef>
                <a:spcPts val="500"/>
              </a:spcBef>
              <a:defRPr/>
            </a:pPr>
            <a:endParaRPr lang="es-ES" sz="2200" dirty="0">
              <a:solidFill>
                <a:srgbClr val="000000"/>
              </a:solidFill>
              <a:latin typeface="Tahoma" pitchFamily="32" charset="0"/>
              <a:cs typeface="Tahoma" pitchFamily="32" charset="0"/>
            </a:endParaRPr>
          </a:p>
          <a:p>
            <a:pPr marL="0" indent="0" algn="just" eaLnBrk="1" hangingPunct="1">
              <a:spcBef>
                <a:spcPts val="500"/>
              </a:spcBef>
              <a:defRPr/>
            </a:pPr>
            <a:r>
              <a:rPr lang="es-ES" sz="2200" dirty="0" err="1">
                <a:solidFill>
                  <a:srgbClr val="000000"/>
                </a:solidFill>
                <a:latin typeface="Tahoma" pitchFamily="32" charset="0"/>
                <a:cs typeface="Tahoma" pitchFamily="32" charset="0"/>
              </a:rPr>
              <a:t>jQuery</a:t>
            </a:r>
            <a:r>
              <a:rPr lang="es-ES" sz="2200" dirty="0">
                <a:solidFill>
                  <a:srgbClr val="000000"/>
                </a:solidFill>
                <a:latin typeface="Tahoma" pitchFamily="32" charset="0"/>
                <a:cs typeface="Tahoma" pitchFamily="32" charset="0"/>
              </a:rPr>
              <a:t> utiliza el símbolo </a:t>
            </a:r>
            <a:r>
              <a:rPr lang="es-ES" sz="2200" b="1" dirty="0" smtClean="0">
                <a:solidFill>
                  <a:srgbClr val="000000"/>
                </a:solidFill>
                <a:latin typeface="Tahoma" pitchFamily="32" charset="0"/>
                <a:cs typeface="Tahoma" pitchFamily="32" charset="0"/>
              </a:rPr>
              <a:t>$()</a:t>
            </a:r>
            <a:r>
              <a:rPr lang="es-ES" sz="2200" dirty="0" smtClean="0">
                <a:solidFill>
                  <a:srgbClr val="000000"/>
                </a:solidFill>
                <a:latin typeface="Tahoma" pitchFamily="32" charset="0"/>
                <a:cs typeface="Tahoma" pitchFamily="32" charset="0"/>
              </a:rPr>
              <a:t> </a:t>
            </a:r>
            <a:r>
              <a:rPr lang="es-ES" sz="2200" dirty="0">
                <a:solidFill>
                  <a:srgbClr val="000000"/>
                </a:solidFill>
                <a:latin typeface="Tahoma" pitchFamily="32" charset="0"/>
                <a:cs typeface="Tahoma" pitchFamily="32" charset="0"/>
              </a:rPr>
              <a:t>como función que nos permitirá interactuar con la librería. </a:t>
            </a:r>
          </a:p>
          <a:p>
            <a:pPr marL="0" indent="0" algn="just" eaLnBrk="1" hangingPunct="1">
              <a:spcBef>
                <a:spcPts val="500"/>
              </a:spcBef>
              <a:defRPr/>
            </a:pPr>
            <a:endParaRPr lang="es-ES" sz="2200" dirty="0" smtClean="0">
              <a:solidFill>
                <a:srgbClr val="000000"/>
              </a:solidFill>
              <a:latin typeface="Tahoma" pitchFamily="32" charset="0"/>
              <a:cs typeface="Tahoma" pitchFamily="32" charset="0"/>
            </a:endParaRPr>
          </a:p>
          <a:p>
            <a:pPr marL="0" indent="0" algn="just" eaLnBrk="1" hangingPunct="1">
              <a:spcBef>
                <a:spcPts val="500"/>
              </a:spcBef>
              <a:defRPr/>
            </a:pPr>
            <a:r>
              <a:rPr lang="es-ES" sz="2200" dirty="0" smtClean="0">
                <a:solidFill>
                  <a:srgbClr val="000000"/>
                </a:solidFill>
                <a:latin typeface="Tahoma" pitchFamily="32" charset="0"/>
                <a:cs typeface="Tahoma" pitchFamily="32" charset="0"/>
              </a:rPr>
              <a:t>La </a:t>
            </a:r>
            <a:r>
              <a:rPr lang="es-ES" sz="2200" dirty="0">
                <a:solidFill>
                  <a:srgbClr val="000000"/>
                </a:solidFill>
                <a:latin typeface="Tahoma" pitchFamily="32" charset="0"/>
                <a:cs typeface="Tahoma" pitchFamily="32" charset="0"/>
              </a:rPr>
              <a:t>función </a:t>
            </a:r>
            <a:r>
              <a:rPr lang="es-ES" sz="2200" b="1" dirty="0" smtClean="0">
                <a:solidFill>
                  <a:srgbClr val="000000"/>
                </a:solidFill>
                <a:latin typeface="Tahoma" pitchFamily="32" charset="0"/>
                <a:cs typeface="Tahoma" pitchFamily="32" charset="0"/>
              </a:rPr>
              <a:t>$()</a:t>
            </a:r>
            <a:r>
              <a:rPr lang="es-ES" sz="2200" dirty="0" smtClean="0">
                <a:solidFill>
                  <a:srgbClr val="000000"/>
                </a:solidFill>
                <a:latin typeface="Tahoma" pitchFamily="32" charset="0"/>
                <a:cs typeface="Tahoma" pitchFamily="32" charset="0"/>
              </a:rPr>
              <a:t> </a:t>
            </a:r>
            <a:r>
              <a:rPr lang="es-ES" sz="2200" dirty="0">
                <a:solidFill>
                  <a:srgbClr val="000000"/>
                </a:solidFill>
                <a:latin typeface="Tahoma" pitchFamily="32" charset="0"/>
                <a:cs typeface="Tahoma" pitchFamily="32" charset="0"/>
              </a:rPr>
              <a:t>nos permite "seleccionar" elementos del </a:t>
            </a:r>
            <a:r>
              <a:rPr lang="es-ES" sz="2200" b="1" dirty="0">
                <a:solidFill>
                  <a:srgbClr val="000000"/>
                </a:solidFill>
                <a:latin typeface="Tahoma" pitchFamily="32" charset="0"/>
                <a:cs typeface="Tahoma" pitchFamily="32" charset="0"/>
              </a:rPr>
              <a:t>DOM</a:t>
            </a:r>
            <a:r>
              <a:rPr lang="es-ES" sz="2200" dirty="0">
                <a:solidFill>
                  <a:srgbClr val="000000"/>
                </a:solidFill>
                <a:latin typeface="Tahoma" pitchFamily="32" charset="0"/>
                <a:cs typeface="Tahoma" pitchFamily="32" charset="0"/>
              </a:rPr>
              <a:t> (</a:t>
            </a:r>
            <a:r>
              <a:rPr lang="es-ES" sz="2200" b="1" dirty="0" err="1">
                <a:solidFill>
                  <a:srgbClr val="000000"/>
                </a:solidFill>
                <a:latin typeface="Tahoma" pitchFamily="32" charset="0"/>
                <a:cs typeface="Tahoma" pitchFamily="32" charset="0"/>
              </a:rPr>
              <a:t>D</a:t>
            </a:r>
            <a:r>
              <a:rPr lang="es-ES" sz="2200" dirty="0" err="1">
                <a:solidFill>
                  <a:srgbClr val="000000"/>
                </a:solidFill>
                <a:latin typeface="Tahoma" pitchFamily="32" charset="0"/>
                <a:cs typeface="Tahoma" pitchFamily="32" charset="0"/>
              </a:rPr>
              <a:t>ocument</a:t>
            </a:r>
            <a:r>
              <a:rPr lang="es-ES" sz="2200" dirty="0">
                <a:solidFill>
                  <a:srgbClr val="000000"/>
                </a:solidFill>
                <a:latin typeface="Tahoma" pitchFamily="32" charset="0"/>
                <a:cs typeface="Tahoma" pitchFamily="32" charset="0"/>
              </a:rPr>
              <a:t> </a:t>
            </a:r>
            <a:r>
              <a:rPr lang="es-ES" sz="2200" b="1" dirty="0" err="1">
                <a:solidFill>
                  <a:srgbClr val="000000"/>
                </a:solidFill>
                <a:latin typeface="Tahoma" pitchFamily="32" charset="0"/>
                <a:cs typeface="Tahoma" pitchFamily="32" charset="0"/>
              </a:rPr>
              <a:t>O</a:t>
            </a:r>
            <a:r>
              <a:rPr lang="es-ES" sz="2200" dirty="0" err="1">
                <a:solidFill>
                  <a:srgbClr val="000000"/>
                </a:solidFill>
                <a:latin typeface="Tahoma" pitchFamily="32" charset="0"/>
                <a:cs typeface="Tahoma" pitchFamily="32" charset="0"/>
              </a:rPr>
              <a:t>bject</a:t>
            </a:r>
            <a:r>
              <a:rPr lang="es-ES" sz="2200" dirty="0">
                <a:solidFill>
                  <a:srgbClr val="000000"/>
                </a:solidFill>
                <a:latin typeface="Tahoma" pitchFamily="32" charset="0"/>
                <a:cs typeface="Tahoma" pitchFamily="32" charset="0"/>
              </a:rPr>
              <a:t> </a:t>
            </a:r>
            <a:r>
              <a:rPr lang="es-ES" sz="2200" b="1" dirty="0" err="1">
                <a:solidFill>
                  <a:srgbClr val="000000"/>
                </a:solidFill>
                <a:latin typeface="Tahoma" pitchFamily="32" charset="0"/>
                <a:cs typeface="Tahoma" pitchFamily="32" charset="0"/>
              </a:rPr>
              <a:t>M</a:t>
            </a:r>
            <a:r>
              <a:rPr lang="es-ES" sz="2200" dirty="0" err="1">
                <a:solidFill>
                  <a:srgbClr val="000000"/>
                </a:solidFill>
                <a:latin typeface="Tahoma" pitchFamily="32" charset="0"/>
                <a:cs typeface="Tahoma" pitchFamily="32" charset="0"/>
              </a:rPr>
              <a:t>odel</a:t>
            </a:r>
            <a:r>
              <a:rPr lang="es-ES" sz="2200" dirty="0">
                <a:solidFill>
                  <a:srgbClr val="000000"/>
                </a:solidFill>
                <a:latin typeface="Tahoma" pitchFamily="32" charset="0"/>
                <a:cs typeface="Tahoma" pitchFamily="32" charset="0"/>
              </a:rPr>
              <a:t>) y, a partir de ahí, empezar a interactuar con el lenguaje de programación. No es convencional, ya que no sigue la estructura usual de programación de aplicaciones, sí que es muy práctico.</a:t>
            </a:r>
            <a:r>
              <a:rPr lang="es-ES" sz="2200" dirty="0" smtClean="0">
                <a:solidFill>
                  <a:srgbClr val="000000"/>
                </a:solidFill>
                <a:latin typeface="Tahoma" pitchFamily="32" charset="0"/>
                <a:cs typeface="Tahoma" pitchFamily="32" charset="0"/>
              </a:rPr>
              <a:t>	</a:t>
            </a:r>
          </a:p>
        </p:txBody>
      </p:sp>
      <p:sp>
        <p:nvSpPr>
          <p:cNvPr id="4098" name="Text Box 2"/>
          <p:cNvSpPr txBox="1">
            <a:spLocks noChangeArrowheads="1"/>
          </p:cNvSpPr>
          <p:nvPr/>
        </p:nvSpPr>
        <p:spPr bwMode="auto">
          <a:xfrm>
            <a:off x="457200" y="628650"/>
            <a:ext cx="8229600" cy="642938"/>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b="1" dirty="0" err="1">
                <a:solidFill>
                  <a:srgbClr val="000000"/>
                </a:solidFill>
                <a:effectLst>
                  <a:outerShdw blurRad="50800" dist="38100" dir="2700000" algn="tl" rotWithShape="0">
                    <a:prstClr val="black">
                      <a:alpha val="40000"/>
                    </a:prstClr>
                  </a:outerShdw>
                </a:effectLst>
                <a:cs typeface="Arial" charset="0"/>
              </a:rPr>
              <a:t>Javascript</a:t>
            </a:r>
            <a:endParaRPr lang="es-ES" sz="3600" b="1" dirty="0">
              <a:solidFill>
                <a:srgbClr val="000000"/>
              </a:solidFill>
              <a:effectLst>
                <a:outerShdw blurRad="50800" dist="38100" dir="2700000" algn="tl" rotWithShape="0">
                  <a:prstClr val="black">
                    <a:alpha val="40000"/>
                  </a:prstClr>
                </a:outerShdw>
              </a:effectLst>
              <a:cs typeface="Arial" charset="0"/>
            </a:endParaRPr>
          </a:p>
        </p:txBody>
      </p:sp>
    </p:spTree>
    <p:extLst>
      <p:ext uri="{BB962C8B-B14F-4D97-AF65-F5344CB8AC3E}">
        <p14:creationId xmlns:p14="http://schemas.microsoft.com/office/powerpoint/2010/main" val="43546073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7339" y="85337"/>
            <a:ext cx="8909322" cy="6687326"/>
          </a:xfrm>
          <a:prstGeom prst="rect">
            <a:avLst/>
          </a:prstGeom>
        </p:spPr>
      </p:pic>
      <p:sp>
        <p:nvSpPr>
          <p:cNvPr id="23554" name="Text Box 1"/>
          <p:cNvSpPr txBox="1">
            <a:spLocks noChangeArrowheads="1"/>
          </p:cNvSpPr>
          <p:nvPr/>
        </p:nvSpPr>
        <p:spPr bwMode="auto">
          <a:xfrm>
            <a:off x="457200" y="1600200"/>
            <a:ext cx="8229600" cy="492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marL="108267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marL="914400"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marL="126047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marL="0" indent="0" algn="just" eaLnBrk="1" hangingPunct="1">
              <a:spcBef>
                <a:spcPts val="500"/>
              </a:spcBef>
              <a:defRPr/>
            </a:pPr>
            <a:r>
              <a:rPr lang="es-ES" sz="2000" dirty="0" smtClean="0">
                <a:solidFill>
                  <a:srgbClr val="000000"/>
                </a:solidFill>
                <a:latin typeface="Tahoma" pitchFamily="32" charset="0"/>
                <a:cs typeface="Tahoma" pitchFamily="32" charset="0"/>
              </a:rPr>
              <a:t>Ejemplo:</a:t>
            </a:r>
          </a:p>
          <a:p>
            <a:pPr marL="0" indent="0" algn="just" eaLnBrk="1" hangingPunct="1">
              <a:spcBef>
                <a:spcPts val="500"/>
              </a:spcBef>
              <a:defRPr/>
            </a:pPr>
            <a:r>
              <a:rPr lang="es-ES" sz="1500" dirty="0" smtClean="0">
                <a:solidFill>
                  <a:srgbClr val="000000"/>
                </a:solidFill>
                <a:latin typeface="Tahoma" pitchFamily="32" charset="0"/>
                <a:cs typeface="Tahoma" pitchFamily="32" charset="0"/>
              </a:rPr>
              <a:t>&lt;</a:t>
            </a:r>
            <a:r>
              <a:rPr lang="es-ES" sz="1500" dirty="0" err="1">
                <a:solidFill>
                  <a:srgbClr val="000000"/>
                </a:solidFill>
                <a:latin typeface="Tahoma" pitchFamily="32" charset="0"/>
                <a:cs typeface="Tahoma" pitchFamily="32" charset="0"/>
              </a:rPr>
              <a:t>html</a:t>
            </a:r>
            <a:r>
              <a:rPr lang="es-ES" sz="1500" dirty="0" smtClean="0">
                <a:solidFill>
                  <a:srgbClr val="000000"/>
                </a:solidFill>
                <a:latin typeface="Tahoma" pitchFamily="32" charset="0"/>
                <a:cs typeface="Tahoma" pitchFamily="32" charset="0"/>
              </a:rPr>
              <a:t>&gt;</a:t>
            </a:r>
          </a:p>
          <a:p>
            <a:pPr marL="0" indent="0" algn="just" eaLnBrk="1" hangingPunct="1">
              <a:spcBef>
                <a:spcPts val="500"/>
              </a:spcBef>
              <a:defRPr/>
            </a:pPr>
            <a:r>
              <a:rPr lang="es-ES" sz="1500" dirty="0" smtClean="0">
                <a:solidFill>
                  <a:srgbClr val="000000"/>
                </a:solidFill>
                <a:latin typeface="Tahoma" pitchFamily="32" charset="0"/>
                <a:cs typeface="Tahoma" pitchFamily="32" charset="0"/>
              </a:rPr>
              <a:t>&lt;</a:t>
            </a:r>
            <a:r>
              <a:rPr lang="es-ES" sz="1500" dirty="0">
                <a:solidFill>
                  <a:srgbClr val="000000"/>
                </a:solidFill>
                <a:latin typeface="Tahoma" pitchFamily="32" charset="0"/>
                <a:cs typeface="Tahoma" pitchFamily="32" charset="0"/>
              </a:rPr>
              <a:t>head</a:t>
            </a:r>
            <a:r>
              <a:rPr lang="es-ES" sz="1500" dirty="0" smtClean="0">
                <a:solidFill>
                  <a:srgbClr val="000000"/>
                </a:solidFill>
                <a:latin typeface="Tahoma" pitchFamily="32" charset="0"/>
                <a:cs typeface="Tahoma" pitchFamily="32" charset="0"/>
              </a:rPr>
              <a:t>&gt;</a:t>
            </a:r>
          </a:p>
          <a:p>
            <a:pPr marL="742950" lvl="1" indent="0" algn="just" eaLnBrk="1" hangingPunct="1">
              <a:spcBef>
                <a:spcPts val="500"/>
              </a:spcBef>
              <a:defRPr/>
            </a:pPr>
            <a:r>
              <a:rPr lang="es-ES" sz="1500" dirty="0" smtClean="0">
                <a:solidFill>
                  <a:srgbClr val="000000"/>
                </a:solidFill>
                <a:latin typeface="Tahoma" pitchFamily="32" charset="0"/>
                <a:cs typeface="Tahoma" pitchFamily="32" charset="0"/>
              </a:rPr>
              <a:t>&lt;</a:t>
            </a:r>
            <a:r>
              <a:rPr lang="es-ES" sz="1500" dirty="0" err="1">
                <a:solidFill>
                  <a:srgbClr val="000000"/>
                </a:solidFill>
                <a:latin typeface="Tahoma" pitchFamily="32" charset="0"/>
                <a:cs typeface="Tahoma" pitchFamily="32" charset="0"/>
              </a:rPr>
              <a:t>title</a:t>
            </a:r>
            <a:r>
              <a:rPr lang="es-ES" sz="1500" dirty="0">
                <a:solidFill>
                  <a:srgbClr val="000000"/>
                </a:solidFill>
                <a:latin typeface="Tahoma" pitchFamily="32" charset="0"/>
                <a:cs typeface="Tahoma" pitchFamily="32" charset="0"/>
              </a:rPr>
              <a:t>&gt;</a:t>
            </a:r>
            <a:r>
              <a:rPr lang="es-ES" sz="1500" dirty="0" err="1">
                <a:solidFill>
                  <a:srgbClr val="000000"/>
                </a:solidFill>
                <a:latin typeface="Tahoma" pitchFamily="32" charset="0"/>
                <a:cs typeface="Tahoma" pitchFamily="32" charset="0"/>
              </a:rPr>
              <a:t>Exemple</a:t>
            </a:r>
            <a:r>
              <a:rPr lang="es-ES" sz="1500" dirty="0">
                <a:solidFill>
                  <a:srgbClr val="000000"/>
                </a:solidFill>
                <a:latin typeface="Tahoma" pitchFamily="32" charset="0"/>
                <a:cs typeface="Tahoma" pitchFamily="32" charset="0"/>
              </a:rPr>
              <a:t>&lt;/</a:t>
            </a:r>
            <a:r>
              <a:rPr lang="es-ES" sz="1500" dirty="0" err="1">
                <a:solidFill>
                  <a:srgbClr val="000000"/>
                </a:solidFill>
                <a:latin typeface="Tahoma" pitchFamily="32" charset="0"/>
                <a:cs typeface="Tahoma" pitchFamily="32" charset="0"/>
              </a:rPr>
              <a:t>title</a:t>
            </a:r>
            <a:r>
              <a:rPr lang="es-ES" sz="1500" dirty="0" smtClean="0">
                <a:solidFill>
                  <a:srgbClr val="000000"/>
                </a:solidFill>
                <a:latin typeface="Tahoma" pitchFamily="32" charset="0"/>
                <a:cs typeface="Tahoma" pitchFamily="32" charset="0"/>
              </a:rPr>
              <a:t>&gt;</a:t>
            </a:r>
          </a:p>
          <a:p>
            <a:pPr marL="742950" lvl="1" indent="0" algn="just" eaLnBrk="1" hangingPunct="1">
              <a:spcBef>
                <a:spcPts val="500"/>
              </a:spcBef>
              <a:defRPr/>
            </a:pPr>
            <a:r>
              <a:rPr lang="es-ES" sz="1500" dirty="0" smtClean="0">
                <a:solidFill>
                  <a:srgbClr val="000000"/>
                </a:solidFill>
                <a:latin typeface="Tahoma" pitchFamily="32" charset="0"/>
                <a:cs typeface="Tahoma" pitchFamily="32" charset="0"/>
              </a:rPr>
              <a:t>&lt;</a:t>
            </a:r>
            <a:r>
              <a:rPr lang="es-ES" sz="1500" dirty="0">
                <a:solidFill>
                  <a:srgbClr val="000000"/>
                </a:solidFill>
                <a:latin typeface="Tahoma" pitchFamily="32" charset="0"/>
                <a:cs typeface="Tahoma" pitchFamily="32" charset="0"/>
              </a:rPr>
              <a:t>script </a:t>
            </a:r>
            <a:r>
              <a:rPr lang="es-ES" sz="1500" dirty="0" err="1">
                <a:solidFill>
                  <a:srgbClr val="000000"/>
                </a:solidFill>
                <a:latin typeface="Tahoma" pitchFamily="32" charset="0"/>
                <a:cs typeface="Tahoma" pitchFamily="32" charset="0"/>
              </a:rPr>
              <a:t>src</a:t>
            </a:r>
            <a:r>
              <a:rPr lang="es-ES" sz="1500" dirty="0">
                <a:solidFill>
                  <a:srgbClr val="000000"/>
                </a:solidFill>
                <a:latin typeface="Tahoma" pitchFamily="32" charset="0"/>
                <a:cs typeface="Tahoma" pitchFamily="32" charset="0"/>
              </a:rPr>
              <a:t>="jquery.js"&gt;&lt;/script</a:t>
            </a:r>
            <a:r>
              <a:rPr lang="es-ES" sz="1500" dirty="0" smtClean="0">
                <a:solidFill>
                  <a:srgbClr val="000000"/>
                </a:solidFill>
                <a:latin typeface="Tahoma" pitchFamily="32" charset="0"/>
                <a:cs typeface="Tahoma" pitchFamily="32" charset="0"/>
              </a:rPr>
              <a:t>&gt;</a:t>
            </a:r>
          </a:p>
          <a:p>
            <a:pPr marL="742950" lvl="1" indent="0" algn="just" eaLnBrk="1" hangingPunct="1">
              <a:spcBef>
                <a:spcPts val="500"/>
              </a:spcBef>
              <a:defRPr/>
            </a:pPr>
            <a:r>
              <a:rPr lang="es-ES" sz="1500" dirty="0" smtClean="0">
                <a:solidFill>
                  <a:srgbClr val="FF0000"/>
                </a:solidFill>
                <a:latin typeface="Tahoma" pitchFamily="32" charset="0"/>
                <a:cs typeface="Tahoma" pitchFamily="32" charset="0"/>
              </a:rPr>
              <a:t>&lt;script&gt;</a:t>
            </a:r>
          </a:p>
          <a:p>
            <a:pPr marL="1489075" lvl="4" algn="just" eaLnBrk="1" hangingPunct="1">
              <a:spcBef>
                <a:spcPts val="500"/>
              </a:spcBef>
              <a:defRPr/>
            </a:pPr>
            <a:r>
              <a:rPr lang="es-ES" sz="1500" dirty="0" smtClean="0">
                <a:solidFill>
                  <a:srgbClr val="000000"/>
                </a:solidFill>
                <a:latin typeface="Tahoma" pitchFamily="32" charset="0"/>
                <a:cs typeface="Tahoma" pitchFamily="32" charset="0"/>
              </a:rPr>
              <a:t>$(</a:t>
            </a:r>
            <a:r>
              <a:rPr lang="es-ES" sz="1500" dirty="0" err="1">
                <a:solidFill>
                  <a:srgbClr val="000000"/>
                </a:solidFill>
                <a:latin typeface="Tahoma" pitchFamily="32" charset="0"/>
                <a:cs typeface="Tahoma" pitchFamily="32" charset="0"/>
              </a:rPr>
              <a:t>document</a:t>
            </a:r>
            <a:r>
              <a:rPr lang="es-ES" sz="1500" dirty="0">
                <a:solidFill>
                  <a:srgbClr val="000000"/>
                </a:solidFill>
                <a:latin typeface="Tahoma" pitchFamily="32" charset="0"/>
                <a:cs typeface="Tahoma" pitchFamily="32" charset="0"/>
              </a:rPr>
              <a:t>).</a:t>
            </a:r>
            <a:r>
              <a:rPr lang="es-ES" sz="1500" dirty="0" err="1">
                <a:solidFill>
                  <a:srgbClr val="000000"/>
                </a:solidFill>
                <a:latin typeface="Tahoma" pitchFamily="32" charset="0"/>
                <a:cs typeface="Tahoma" pitchFamily="32" charset="0"/>
              </a:rPr>
              <a:t>ready</a:t>
            </a:r>
            <a:r>
              <a:rPr lang="es-ES" sz="1500" dirty="0">
                <a:solidFill>
                  <a:srgbClr val="000000"/>
                </a:solidFill>
                <a:latin typeface="Tahoma" pitchFamily="32" charset="0"/>
                <a:cs typeface="Tahoma" pitchFamily="32" charset="0"/>
              </a:rPr>
              <a:t>(</a:t>
            </a:r>
            <a:r>
              <a:rPr lang="es-ES" sz="1500" dirty="0" err="1">
                <a:solidFill>
                  <a:srgbClr val="000000"/>
                </a:solidFill>
                <a:latin typeface="Tahoma" pitchFamily="32" charset="0"/>
                <a:cs typeface="Tahoma" pitchFamily="32" charset="0"/>
              </a:rPr>
              <a:t>function</a:t>
            </a:r>
            <a:r>
              <a:rPr lang="es-ES" sz="1500" dirty="0" smtClean="0">
                <a:solidFill>
                  <a:srgbClr val="000000"/>
                </a:solidFill>
                <a:latin typeface="Tahoma" pitchFamily="32" charset="0"/>
                <a:cs typeface="Tahoma" pitchFamily="32" charset="0"/>
              </a:rPr>
              <a:t>(){</a:t>
            </a:r>
          </a:p>
          <a:p>
            <a:pPr marL="2174875" lvl="5" algn="just" eaLnBrk="1" hangingPunct="1">
              <a:spcBef>
                <a:spcPts val="500"/>
              </a:spcBef>
              <a:defRPr/>
            </a:pPr>
            <a:r>
              <a:rPr lang="es-ES" sz="1500" dirty="0" err="1" smtClean="0">
                <a:solidFill>
                  <a:srgbClr val="000000"/>
                </a:solidFill>
                <a:latin typeface="Tahoma" pitchFamily="32" charset="0"/>
                <a:cs typeface="Tahoma" pitchFamily="32" charset="0"/>
              </a:rPr>
              <a:t>var</a:t>
            </a:r>
            <a:r>
              <a:rPr lang="es-ES" sz="1500" dirty="0" smtClean="0">
                <a:solidFill>
                  <a:srgbClr val="000000"/>
                </a:solidFill>
                <a:latin typeface="Tahoma" pitchFamily="32" charset="0"/>
                <a:cs typeface="Tahoma" pitchFamily="32" charset="0"/>
              </a:rPr>
              <a:t> </a:t>
            </a:r>
            <a:r>
              <a:rPr lang="es-ES" sz="1500" dirty="0" err="1">
                <a:solidFill>
                  <a:srgbClr val="000000"/>
                </a:solidFill>
                <a:latin typeface="Tahoma" pitchFamily="32" charset="0"/>
                <a:cs typeface="Tahoma" pitchFamily="32" charset="0"/>
              </a:rPr>
              <a:t>resultat</a:t>
            </a:r>
            <a:r>
              <a:rPr lang="es-ES" sz="1500" dirty="0">
                <a:solidFill>
                  <a:srgbClr val="000000"/>
                </a:solidFill>
                <a:latin typeface="Tahoma" pitchFamily="32" charset="0"/>
                <a:cs typeface="Tahoma" pitchFamily="32" charset="0"/>
              </a:rPr>
              <a:t> = $('#p1').</a:t>
            </a:r>
            <a:r>
              <a:rPr lang="es-ES" sz="1500" dirty="0" err="1">
                <a:solidFill>
                  <a:srgbClr val="000000"/>
                </a:solidFill>
                <a:latin typeface="Tahoma" pitchFamily="32" charset="0"/>
                <a:cs typeface="Tahoma" pitchFamily="32" charset="0"/>
              </a:rPr>
              <a:t>text</a:t>
            </a:r>
            <a:r>
              <a:rPr lang="es-ES" sz="1500" dirty="0" smtClean="0">
                <a:solidFill>
                  <a:srgbClr val="000000"/>
                </a:solidFill>
                <a:latin typeface="Tahoma" pitchFamily="32" charset="0"/>
                <a:cs typeface="Tahoma" pitchFamily="32" charset="0"/>
              </a:rPr>
              <a:t>();</a:t>
            </a:r>
          </a:p>
          <a:p>
            <a:pPr marL="2174875" lvl="5" algn="just" eaLnBrk="1" hangingPunct="1">
              <a:spcBef>
                <a:spcPts val="500"/>
              </a:spcBef>
              <a:defRPr/>
            </a:pPr>
            <a:r>
              <a:rPr lang="es-ES" sz="1500" dirty="0" err="1" smtClean="0">
                <a:solidFill>
                  <a:srgbClr val="000000"/>
                </a:solidFill>
                <a:latin typeface="Tahoma" pitchFamily="32" charset="0"/>
                <a:cs typeface="Tahoma" pitchFamily="32" charset="0"/>
              </a:rPr>
              <a:t>alert</a:t>
            </a:r>
            <a:r>
              <a:rPr lang="es-ES" sz="1500" dirty="0" smtClean="0">
                <a:solidFill>
                  <a:srgbClr val="000000"/>
                </a:solidFill>
                <a:latin typeface="Tahoma" pitchFamily="32" charset="0"/>
                <a:cs typeface="Tahoma" pitchFamily="32" charset="0"/>
              </a:rPr>
              <a:t>(</a:t>
            </a:r>
            <a:r>
              <a:rPr lang="es-ES" sz="1500" dirty="0" err="1" smtClean="0">
                <a:solidFill>
                  <a:srgbClr val="000000"/>
                </a:solidFill>
                <a:latin typeface="Tahoma" pitchFamily="32" charset="0"/>
                <a:cs typeface="Tahoma" pitchFamily="32" charset="0"/>
              </a:rPr>
              <a:t>resultat</a:t>
            </a:r>
            <a:r>
              <a:rPr lang="es-ES" sz="1500" dirty="0" smtClean="0">
                <a:solidFill>
                  <a:srgbClr val="000000"/>
                </a:solidFill>
                <a:latin typeface="Tahoma" pitchFamily="32" charset="0"/>
                <a:cs typeface="Tahoma" pitchFamily="32" charset="0"/>
              </a:rPr>
              <a:t>)</a:t>
            </a:r>
          </a:p>
          <a:p>
            <a:pPr marL="1489075" lvl="4" algn="just" eaLnBrk="1" hangingPunct="1">
              <a:spcBef>
                <a:spcPts val="500"/>
              </a:spcBef>
              <a:defRPr/>
            </a:pPr>
            <a:r>
              <a:rPr lang="es-ES" sz="1500" dirty="0" smtClean="0">
                <a:solidFill>
                  <a:srgbClr val="000000"/>
                </a:solidFill>
                <a:latin typeface="Tahoma" pitchFamily="32" charset="0"/>
                <a:cs typeface="Tahoma" pitchFamily="32" charset="0"/>
              </a:rPr>
              <a:t>});</a:t>
            </a:r>
          </a:p>
          <a:p>
            <a:pPr marL="0" indent="0" algn="just" eaLnBrk="1" hangingPunct="1">
              <a:spcBef>
                <a:spcPts val="500"/>
              </a:spcBef>
              <a:defRPr/>
            </a:pPr>
            <a:r>
              <a:rPr lang="es-ES" sz="1500" dirty="0" smtClean="0">
                <a:solidFill>
                  <a:srgbClr val="000000"/>
                </a:solidFill>
                <a:latin typeface="Tahoma" pitchFamily="32" charset="0"/>
                <a:cs typeface="Tahoma" pitchFamily="32" charset="0"/>
              </a:rPr>
              <a:t>	      </a:t>
            </a:r>
            <a:r>
              <a:rPr lang="es-ES" sz="1500" dirty="0" smtClean="0">
                <a:solidFill>
                  <a:srgbClr val="FF0000"/>
                </a:solidFill>
                <a:latin typeface="Tahoma" pitchFamily="32" charset="0"/>
                <a:cs typeface="Tahoma" pitchFamily="32" charset="0"/>
              </a:rPr>
              <a:t>&lt;/</a:t>
            </a:r>
            <a:r>
              <a:rPr lang="es-ES" sz="1500" dirty="0">
                <a:solidFill>
                  <a:srgbClr val="FF0000"/>
                </a:solidFill>
                <a:latin typeface="Tahoma" pitchFamily="32" charset="0"/>
                <a:cs typeface="Tahoma" pitchFamily="32" charset="0"/>
              </a:rPr>
              <a:t>script</a:t>
            </a:r>
            <a:r>
              <a:rPr lang="es-ES" sz="1500" dirty="0" smtClean="0">
                <a:solidFill>
                  <a:srgbClr val="FF0000"/>
                </a:solidFill>
                <a:latin typeface="Tahoma" pitchFamily="32" charset="0"/>
                <a:cs typeface="Tahoma" pitchFamily="32" charset="0"/>
              </a:rPr>
              <a:t>&gt;</a:t>
            </a:r>
          </a:p>
          <a:p>
            <a:pPr marL="0" indent="0" algn="just" eaLnBrk="1" hangingPunct="1">
              <a:spcBef>
                <a:spcPts val="500"/>
              </a:spcBef>
              <a:defRPr/>
            </a:pPr>
            <a:r>
              <a:rPr lang="es-ES" sz="1500" dirty="0" smtClean="0">
                <a:solidFill>
                  <a:srgbClr val="000000"/>
                </a:solidFill>
                <a:latin typeface="Tahoma" pitchFamily="32" charset="0"/>
                <a:cs typeface="Tahoma" pitchFamily="32" charset="0"/>
              </a:rPr>
              <a:t>&lt;/</a:t>
            </a:r>
            <a:r>
              <a:rPr lang="es-ES" sz="1500" dirty="0">
                <a:solidFill>
                  <a:srgbClr val="000000"/>
                </a:solidFill>
                <a:latin typeface="Tahoma" pitchFamily="32" charset="0"/>
                <a:cs typeface="Tahoma" pitchFamily="32" charset="0"/>
              </a:rPr>
              <a:t>head</a:t>
            </a:r>
            <a:r>
              <a:rPr lang="es-ES" sz="1500" dirty="0" smtClean="0">
                <a:solidFill>
                  <a:srgbClr val="000000"/>
                </a:solidFill>
                <a:latin typeface="Tahoma" pitchFamily="32" charset="0"/>
                <a:cs typeface="Tahoma" pitchFamily="32" charset="0"/>
              </a:rPr>
              <a:t>&gt;</a:t>
            </a:r>
          </a:p>
          <a:p>
            <a:pPr marL="0" indent="0" algn="just" eaLnBrk="1" hangingPunct="1">
              <a:spcBef>
                <a:spcPts val="500"/>
              </a:spcBef>
              <a:defRPr/>
            </a:pPr>
            <a:r>
              <a:rPr lang="es-ES" sz="1500" dirty="0" smtClean="0">
                <a:solidFill>
                  <a:schemeClr val="tx2"/>
                </a:solidFill>
                <a:latin typeface="Tahoma" pitchFamily="32" charset="0"/>
                <a:cs typeface="Tahoma" pitchFamily="32" charset="0"/>
              </a:rPr>
              <a:t>&lt;</a:t>
            </a:r>
            <a:r>
              <a:rPr lang="es-ES" sz="1500" dirty="0" err="1">
                <a:solidFill>
                  <a:schemeClr val="tx2"/>
                </a:solidFill>
                <a:latin typeface="Tahoma" pitchFamily="32" charset="0"/>
                <a:cs typeface="Tahoma" pitchFamily="32" charset="0"/>
              </a:rPr>
              <a:t>body</a:t>
            </a:r>
            <a:r>
              <a:rPr lang="es-ES" sz="1500" dirty="0" smtClean="0">
                <a:solidFill>
                  <a:schemeClr val="tx2"/>
                </a:solidFill>
                <a:latin typeface="Tahoma" pitchFamily="32" charset="0"/>
                <a:cs typeface="Tahoma" pitchFamily="32" charset="0"/>
              </a:rPr>
              <a:t>&gt;</a:t>
            </a:r>
          </a:p>
          <a:p>
            <a:pPr marL="0" indent="0" algn="just" eaLnBrk="1" hangingPunct="1">
              <a:spcBef>
                <a:spcPts val="500"/>
              </a:spcBef>
              <a:defRPr/>
            </a:pPr>
            <a:r>
              <a:rPr lang="es-ES" sz="1500" dirty="0" smtClean="0">
                <a:solidFill>
                  <a:srgbClr val="000000"/>
                </a:solidFill>
                <a:latin typeface="Tahoma" pitchFamily="32" charset="0"/>
                <a:cs typeface="Tahoma" pitchFamily="32" charset="0"/>
              </a:rPr>
              <a:t>		&lt;</a:t>
            </a:r>
            <a:r>
              <a:rPr lang="es-ES" sz="1500" dirty="0">
                <a:solidFill>
                  <a:srgbClr val="000000"/>
                </a:solidFill>
                <a:latin typeface="Tahoma" pitchFamily="32" charset="0"/>
                <a:cs typeface="Tahoma" pitchFamily="32" charset="0"/>
              </a:rPr>
              <a:t>p id="p1"&gt;¡Hola Mundo!&lt;/p</a:t>
            </a:r>
            <a:r>
              <a:rPr lang="es-ES" sz="1500" dirty="0" smtClean="0">
                <a:solidFill>
                  <a:srgbClr val="000000"/>
                </a:solidFill>
                <a:latin typeface="Tahoma" pitchFamily="32" charset="0"/>
                <a:cs typeface="Tahoma" pitchFamily="32" charset="0"/>
              </a:rPr>
              <a:t>&gt;</a:t>
            </a:r>
          </a:p>
          <a:p>
            <a:pPr marL="0" indent="0" algn="just" eaLnBrk="1" hangingPunct="1">
              <a:spcBef>
                <a:spcPts val="500"/>
              </a:spcBef>
              <a:defRPr/>
            </a:pPr>
            <a:r>
              <a:rPr lang="es-ES" sz="1500" dirty="0" smtClean="0">
                <a:solidFill>
                  <a:schemeClr val="tx2"/>
                </a:solidFill>
                <a:latin typeface="Tahoma" pitchFamily="32" charset="0"/>
                <a:cs typeface="Tahoma" pitchFamily="32" charset="0"/>
              </a:rPr>
              <a:t>&lt; </a:t>
            </a:r>
            <a:r>
              <a:rPr lang="es-ES" sz="1500" dirty="0">
                <a:solidFill>
                  <a:schemeClr val="tx2"/>
                </a:solidFill>
                <a:latin typeface="Tahoma" pitchFamily="32" charset="0"/>
                <a:cs typeface="Tahoma" pitchFamily="32" charset="0"/>
              </a:rPr>
              <a:t>/</a:t>
            </a:r>
            <a:r>
              <a:rPr lang="es-ES" sz="1500" dirty="0" err="1">
                <a:solidFill>
                  <a:schemeClr val="tx2"/>
                </a:solidFill>
                <a:latin typeface="Tahoma" pitchFamily="32" charset="0"/>
                <a:cs typeface="Tahoma" pitchFamily="32" charset="0"/>
              </a:rPr>
              <a:t>body</a:t>
            </a:r>
            <a:r>
              <a:rPr lang="es-ES" sz="1500" dirty="0" smtClean="0">
                <a:solidFill>
                  <a:schemeClr val="tx2"/>
                </a:solidFill>
                <a:latin typeface="Tahoma" pitchFamily="32" charset="0"/>
                <a:cs typeface="Tahoma" pitchFamily="32" charset="0"/>
              </a:rPr>
              <a:t>&gt;</a:t>
            </a:r>
          </a:p>
          <a:p>
            <a:pPr marL="0" indent="0" algn="just" eaLnBrk="1" hangingPunct="1">
              <a:spcBef>
                <a:spcPts val="500"/>
              </a:spcBef>
              <a:defRPr/>
            </a:pPr>
            <a:r>
              <a:rPr lang="es-ES" sz="1500" dirty="0" smtClean="0">
                <a:solidFill>
                  <a:srgbClr val="000000"/>
                </a:solidFill>
                <a:latin typeface="Tahoma" pitchFamily="32" charset="0"/>
                <a:cs typeface="Tahoma" pitchFamily="32" charset="0"/>
              </a:rPr>
              <a:t>&lt;/</a:t>
            </a:r>
            <a:r>
              <a:rPr lang="es-ES" sz="1500" dirty="0" err="1">
                <a:solidFill>
                  <a:srgbClr val="000000"/>
                </a:solidFill>
                <a:latin typeface="Tahoma" pitchFamily="32" charset="0"/>
                <a:cs typeface="Tahoma" pitchFamily="32" charset="0"/>
              </a:rPr>
              <a:t>html</a:t>
            </a:r>
            <a:r>
              <a:rPr lang="es-ES" sz="1500" dirty="0">
                <a:solidFill>
                  <a:srgbClr val="000000"/>
                </a:solidFill>
                <a:latin typeface="Tahoma" pitchFamily="32" charset="0"/>
                <a:cs typeface="Tahoma" pitchFamily="32" charset="0"/>
              </a:rPr>
              <a:t>&gt;</a:t>
            </a:r>
            <a:r>
              <a:rPr lang="es-ES" sz="1800" dirty="0">
                <a:solidFill>
                  <a:srgbClr val="000000"/>
                </a:solidFill>
                <a:latin typeface="Tahoma" pitchFamily="32" charset="0"/>
                <a:cs typeface="Tahoma" pitchFamily="32" charset="0"/>
              </a:rPr>
              <a:t>	</a:t>
            </a:r>
            <a:endParaRPr lang="es-ES" sz="1800" dirty="0" smtClean="0">
              <a:solidFill>
                <a:srgbClr val="000000"/>
              </a:solidFill>
              <a:latin typeface="Tahoma" pitchFamily="32" charset="0"/>
              <a:cs typeface="Tahoma" pitchFamily="32" charset="0"/>
            </a:endParaRPr>
          </a:p>
        </p:txBody>
      </p:sp>
      <p:sp>
        <p:nvSpPr>
          <p:cNvPr id="4098" name="Text Box 2"/>
          <p:cNvSpPr txBox="1">
            <a:spLocks noChangeArrowheads="1"/>
          </p:cNvSpPr>
          <p:nvPr/>
        </p:nvSpPr>
        <p:spPr bwMode="auto">
          <a:xfrm>
            <a:off x="457200" y="628650"/>
            <a:ext cx="8229600" cy="642938"/>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b="1" dirty="0" err="1">
                <a:solidFill>
                  <a:srgbClr val="000000"/>
                </a:solidFill>
                <a:effectLst>
                  <a:outerShdw blurRad="50800" dist="38100" dir="2700000" algn="tl" rotWithShape="0">
                    <a:prstClr val="black">
                      <a:alpha val="40000"/>
                    </a:prstClr>
                  </a:outerShdw>
                </a:effectLst>
                <a:cs typeface="Arial" charset="0"/>
              </a:rPr>
              <a:t>Javascript</a:t>
            </a:r>
            <a:endParaRPr lang="es-ES" sz="3600" b="1" dirty="0">
              <a:solidFill>
                <a:srgbClr val="000000"/>
              </a:solidFill>
              <a:effectLst>
                <a:outerShdw blurRad="50800" dist="38100" dir="2700000" algn="tl" rotWithShape="0">
                  <a:prstClr val="black">
                    <a:alpha val="40000"/>
                  </a:prstClr>
                </a:outerShdw>
              </a:effectLst>
              <a:cs typeface="Arial" charset="0"/>
            </a:endParaRPr>
          </a:p>
        </p:txBody>
      </p:sp>
    </p:spTree>
    <p:extLst>
      <p:ext uri="{BB962C8B-B14F-4D97-AF65-F5344CB8AC3E}">
        <p14:creationId xmlns:p14="http://schemas.microsoft.com/office/powerpoint/2010/main" val="409212423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7339" y="85337"/>
            <a:ext cx="8909322" cy="6687326"/>
          </a:xfrm>
          <a:prstGeom prst="rect">
            <a:avLst/>
          </a:prstGeom>
        </p:spPr>
      </p:pic>
      <p:sp>
        <p:nvSpPr>
          <p:cNvPr id="23554" name="Text Box 1"/>
          <p:cNvSpPr txBox="1">
            <a:spLocks noChangeArrowheads="1"/>
          </p:cNvSpPr>
          <p:nvPr/>
        </p:nvSpPr>
        <p:spPr bwMode="auto">
          <a:xfrm>
            <a:off x="457200" y="1600200"/>
            <a:ext cx="8229600" cy="492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marL="108267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marL="914400"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marL="126047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marL="0" indent="0" algn="just" eaLnBrk="1" hangingPunct="1">
              <a:spcBef>
                <a:spcPts val="500"/>
              </a:spcBef>
              <a:defRPr/>
            </a:pPr>
            <a:r>
              <a:rPr lang="es-ES" sz="2000" dirty="0">
                <a:solidFill>
                  <a:srgbClr val="000000"/>
                </a:solidFill>
                <a:latin typeface="Tahoma" pitchFamily="32" charset="0"/>
                <a:cs typeface="Tahoma" pitchFamily="32" charset="0"/>
              </a:rPr>
              <a:t>Como nueva funcionalidad, hay que decir que la función </a:t>
            </a:r>
            <a:r>
              <a:rPr lang="es-ES" sz="2000" b="1" dirty="0">
                <a:solidFill>
                  <a:srgbClr val="000000"/>
                </a:solidFill>
                <a:latin typeface="Tahoma" pitchFamily="32" charset="0"/>
                <a:cs typeface="Tahoma" pitchFamily="32" charset="0"/>
              </a:rPr>
              <a:t>$ () </a:t>
            </a:r>
            <a:r>
              <a:rPr lang="es-ES" sz="2000" dirty="0">
                <a:solidFill>
                  <a:srgbClr val="000000"/>
                </a:solidFill>
                <a:latin typeface="Tahoma" pitchFamily="32" charset="0"/>
                <a:cs typeface="Tahoma" pitchFamily="32" charset="0"/>
              </a:rPr>
              <a:t>admite un segundo parámetro que nos permite definir el contexto en el que queremos que se realice la búsqueda del selector. Por defecto, si el parámetro no existe, la función realiza la búsqueda en todo el documento. Si aplicamos un contexto, sólo la realizará en el contexto</a:t>
            </a:r>
            <a:r>
              <a:rPr lang="es-ES" sz="2000" dirty="0" smtClean="0">
                <a:solidFill>
                  <a:srgbClr val="000000"/>
                </a:solidFill>
                <a:latin typeface="Tahoma" pitchFamily="32" charset="0"/>
                <a:cs typeface="Tahoma" pitchFamily="32" charset="0"/>
              </a:rPr>
              <a:t>:</a:t>
            </a:r>
          </a:p>
          <a:p>
            <a:pPr marL="0" indent="0" algn="just" eaLnBrk="1" hangingPunct="1">
              <a:spcBef>
                <a:spcPts val="500"/>
              </a:spcBef>
              <a:defRPr/>
            </a:pPr>
            <a:endParaRPr lang="es-ES" sz="2000" dirty="0">
              <a:solidFill>
                <a:srgbClr val="000000"/>
              </a:solidFill>
              <a:latin typeface="Tahoma" pitchFamily="32" charset="0"/>
              <a:cs typeface="Tahoma" pitchFamily="32" charset="0"/>
            </a:endParaRPr>
          </a:p>
          <a:p>
            <a:pPr marL="0" indent="0" algn="just" eaLnBrk="1" hangingPunct="1">
              <a:spcBef>
                <a:spcPts val="500"/>
              </a:spcBef>
              <a:defRPr/>
            </a:pPr>
            <a:r>
              <a:rPr lang="es-ES" sz="1800" dirty="0">
                <a:solidFill>
                  <a:srgbClr val="000000"/>
                </a:solidFill>
                <a:latin typeface="Tahoma" pitchFamily="32" charset="0"/>
                <a:cs typeface="Tahoma" pitchFamily="32" charset="0"/>
              </a:rPr>
              <a:t>&lt;div&gt;</a:t>
            </a:r>
          </a:p>
          <a:p>
            <a:pPr marL="0" indent="0" algn="just" eaLnBrk="1" hangingPunct="1">
              <a:spcBef>
                <a:spcPts val="500"/>
              </a:spcBef>
              <a:defRPr/>
            </a:pPr>
            <a:r>
              <a:rPr lang="es-ES" sz="1800" dirty="0" smtClean="0">
                <a:solidFill>
                  <a:srgbClr val="000000"/>
                </a:solidFill>
                <a:latin typeface="Tahoma" pitchFamily="32" charset="0"/>
                <a:cs typeface="Tahoma" pitchFamily="32" charset="0"/>
              </a:rPr>
              <a:t>	 &lt;</a:t>
            </a:r>
            <a:r>
              <a:rPr lang="es-ES" sz="1800" dirty="0">
                <a:solidFill>
                  <a:srgbClr val="000000"/>
                </a:solidFill>
                <a:latin typeface="Tahoma" pitchFamily="32" charset="0"/>
                <a:cs typeface="Tahoma" pitchFamily="32" charset="0"/>
              </a:rPr>
              <a:t>p&gt;Content&lt;/p&gt;</a:t>
            </a:r>
          </a:p>
          <a:p>
            <a:pPr marL="0" indent="0" algn="just" eaLnBrk="1" hangingPunct="1">
              <a:spcBef>
                <a:spcPts val="500"/>
              </a:spcBef>
              <a:defRPr/>
            </a:pPr>
            <a:r>
              <a:rPr lang="es-ES" sz="1800" dirty="0">
                <a:solidFill>
                  <a:srgbClr val="000000"/>
                </a:solidFill>
                <a:latin typeface="Tahoma" pitchFamily="32" charset="0"/>
                <a:cs typeface="Tahoma" pitchFamily="32" charset="0"/>
              </a:rPr>
              <a:t>&lt; /div&gt;</a:t>
            </a:r>
          </a:p>
          <a:p>
            <a:pPr marL="0" indent="0" algn="just" eaLnBrk="1" hangingPunct="1">
              <a:spcBef>
                <a:spcPts val="500"/>
              </a:spcBef>
              <a:defRPr/>
            </a:pPr>
            <a:r>
              <a:rPr lang="es-ES" sz="1800" dirty="0" smtClean="0">
                <a:solidFill>
                  <a:srgbClr val="000000"/>
                </a:solidFill>
                <a:latin typeface="Tahoma" pitchFamily="32" charset="0"/>
                <a:cs typeface="Tahoma" pitchFamily="32" charset="0"/>
              </a:rPr>
              <a:t>&lt;</a:t>
            </a:r>
            <a:r>
              <a:rPr lang="es-ES" sz="1800" dirty="0">
                <a:solidFill>
                  <a:srgbClr val="000000"/>
                </a:solidFill>
                <a:latin typeface="Tahoma" pitchFamily="32" charset="0"/>
                <a:cs typeface="Tahoma" pitchFamily="32" charset="0"/>
              </a:rPr>
              <a:t>div id="p1</a:t>
            </a:r>
            <a:r>
              <a:rPr lang="es-ES" sz="1800" dirty="0" smtClean="0">
                <a:solidFill>
                  <a:srgbClr val="000000"/>
                </a:solidFill>
                <a:latin typeface="Tahoma" pitchFamily="32" charset="0"/>
                <a:cs typeface="Tahoma" pitchFamily="32" charset="0"/>
              </a:rPr>
              <a:t>"&gt;</a:t>
            </a:r>
          </a:p>
          <a:p>
            <a:pPr marL="0" indent="0" algn="just" eaLnBrk="1" hangingPunct="1">
              <a:spcBef>
                <a:spcPts val="500"/>
              </a:spcBef>
              <a:defRPr/>
            </a:pPr>
            <a:r>
              <a:rPr lang="es-ES" sz="1800" dirty="0">
                <a:solidFill>
                  <a:srgbClr val="000000"/>
                </a:solidFill>
                <a:latin typeface="Tahoma" pitchFamily="32" charset="0"/>
                <a:cs typeface="Tahoma" pitchFamily="32" charset="0"/>
              </a:rPr>
              <a:t> </a:t>
            </a:r>
            <a:r>
              <a:rPr lang="es-ES" sz="1800" dirty="0" smtClean="0">
                <a:solidFill>
                  <a:srgbClr val="000000"/>
                </a:solidFill>
                <a:latin typeface="Tahoma" pitchFamily="32" charset="0"/>
                <a:cs typeface="Tahoma" pitchFamily="32" charset="0"/>
              </a:rPr>
              <a:t>     &lt;</a:t>
            </a:r>
            <a:r>
              <a:rPr lang="es-ES" sz="1800" dirty="0">
                <a:solidFill>
                  <a:srgbClr val="000000"/>
                </a:solidFill>
                <a:latin typeface="Tahoma" pitchFamily="32" charset="0"/>
                <a:cs typeface="Tahoma" pitchFamily="32" charset="0"/>
              </a:rPr>
              <a:t>p&gt;Content 2&lt;/p&gt;</a:t>
            </a:r>
          </a:p>
          <a:p>
            <a:pPr marL="0" indent="0" algn="just" eaLnBrk="1" hangingPunct="1">
              <a:spcBef>
                <a:spcPts val="500"/>
              </a:spcBef>
              <a:defRPr/>
            </a:pPr>
            <a:r>
              <a:rPr lang="es-ES" sz="1800" dirty="0" smtClean="0">
                <a:solidFill>
                  <a:srgbClr val="000000"/>
                </a:solidFill>
                <a:latin typeface="Tahoma" pitchFamily="32" charset="0"/>
                <a:cs typeface="Tahoma" pitchFamily="32" charset="0"/>
              </a:rPr>
              <a:t>&lt;/div&gt;</a:t>
            </a:r>
          </a:p>
        </p:txBody>
      </p:sp>
      <p:sp>
        <p:nvSpPr>
          <p:cNvPr id="4098" name="Text Box 2"/>
          <p:cNvSpPr txBox="1">
            <a:spLocks noChangeArrowheads="1"/>
          </p:cNvSpPr>
          <p:nvPr/>
        </p:nvSpPr>
        <p:spPr bwMode="auto">
          <a:xfrm>
            <a:off x="457200" y="628650"/>
            <a:ext cx="8229600" cy="642938"/>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b="1" dirty="0" err="1">
                <a:solidFill>
                  <a:srgbClr val="000000"/>
                </a:solidFill>
                <a:effectLst>
                  <a:outerShdw blurRad="50800" dist="38100" dir="2700000" algn="tl" rotWithShape="0">
                    <a:prstClr val="black">
                      <a:alpha val="40000"/>
                    </a:prstClr>
                  </a:outerShdw>
                </a:effectLst>
                <a:cs typeface="Arial" charset="0"/>
              </a:rPr>
              <a:t>Javascript</a:t>
            </a:r>
            <a:endParaRPr lang="es-ES" sz="3600" b="1" dirty="0">
              <a:solidFill>
                <a:srgbClr val="000000"/>
              </a:solidFill>
              <a:effectLst>
                <a:outerShdw blurRad="50800" dist="38100" dir="2700000" algn="tl" rotWithShape="0">
                  <a:prstClr val="black">
                    <a:alpha val="40000"/>
                  </a:prstClr>
                </a:outerShdw>
              </a:effectLst>
              <a:cs typeface="Arial" charset="0"/>
            </a:endParaRPr>
          </a:p>
        </p:txBody>
      </p:sp>
      <p:sp>
        <p:nvSpPr>
          <p:cNvPr id="2" name="1 Rectángulo"/>
          <p:cNvSpPr/>
          <p:nvPr/>
        </p:nvSpPr>
        <p:spPr>
          <a:xfrm>
            <a:off x="3923928" y="4062412"/>
            <a:ext cx="4572000" cy="928459"/>
          </a:xfrm>
          <a:prstGeom prst="rect">
            <a:avLst/>
          </a:prstGeom>
        </p:spPr>
        <p:txBody>
          <a:bodyPr>
            <a:spAutoFit/>
          </a:bodyPr>
          <a:lstStyle/>
          <a:p>
            <a:pPr algn="just">
              <a:spcBef>
                <a:spcPts val="500"/>
              </a:spcBef>
              <a:defRPr/>
            </a:pPr>
            <a:r>
              <a:rPr lang="es-ES" b="1" dirty="0">
                <a:solidFill>
                  <a:srgbClr val="000000"/>
                </a:solidFill>
                <a:latin typeface="Tahoma" pitchFamily="32" charset="0"/>
                <a:cs typeface="Tahoma" pitchFamily="32" charset="0"/>
              </a:rPr>
              <a:t>$('p', $('#p1') </a:t>
            </a:r>
            <a:r>
              <a:rPr lang="es-ES" b="1" dirty="0" smtClean="0">
                <a:solidFill>
                  <a:srgbClr val="000000"/>
                </a:solidFill>
                <a:latin typeface="Tahoma" pitchFamily="32" charset="0"/>
                <a:cs typeface="Tahoma" pitchFamily="32" charset="0"/>
              </a:rPr>
              <a:t>);</a:t>
            </a:r>
          </a:p>
          <a:p>
            <a:pPr algn="just">
              <a:spcBef>
                <a:spcPts val="500"/>
              </a:spcBef>
              <a:defRPr/>
            </a:pPr>
            <a:endParaRPr lang="es-ES" sz="1000" dirty="0">
              <a:solidFill>
                <a:srgbClr val="000000"/>
              </a:solidFill>
              <a:latin typeface="Tahoma" pitchFamily="32" charset="0"/>
              <a:cs typeface="Tahoma" pitchFamily="32" charset="0"/>
            </a:endParaRPr>
          </a:p>
          <a:p>
            <a:pPr algn="just">
              <a:spcBef>
                <a:spcPts val="500"/>
              </a:spcBef>
              <a:defRPr/>
            </a:pPr>
            <a:r>
              <a:rPr lang="es-ES" dirty="0" err="1" smtClean="0">
                <a:solidFill>
                  <a:srgbClr val="000000"/>
                </a:solidFill>
                <a:latin typeface="Tahoma" pitchFamily="32" charset="0"/>
                <a:cs typeface="Tahoma" pitchFamily="32" charset="0"/>
              </a:rPr>
              <a:t>Nomès</a:t>
            </a:r>
            <a:r>
              <a:rPr lang="es-ES" dirty="0" smtClean="0">
                <a:solidFill>
                  <a:srgbClr val="000000"/>
                </a:solidFill>
                <a:latin typeface="Tahoma" pitchFamily="32" charset="0"/>
                <a:cs typeface="Tahoma" pitchFamily="32" charset="0"/>
              </a:rPr>
              <a:t> </a:t>
            </a:r>
            <a:r>
              <a:rPr lang="es-ES" dirty="0" err="1">
                <a:solidFill>
                  <a:srgbClr val="000000"/>
                </a:solidFill>
                <a:latin typeface="Tahoma" pitchFamily="32" charset="0"/>
                <a:cs typeface="Tahoma" pitchFamily="32" charset="0"/>
              </a:rPr>
              <a:t>retornarà</a:t>
            </a:r>
            <a:r>
              <a:rPr lang="es-ES" dirty="0">
                <a:solidFill>
                  <a:srgbClr val="000000"/>
                </a:solidFill>
                <a:latin typeface="Tahoma" pitchFamily="32" charset="0"/>
                <a:cs typeface="Tahoma" pitchFamily="32" charset="0"/>
              </a:rPr>
              <a:t> el </a:t>
            </a:r>
            <a:r>
              <a:rPr lang="es-ES" dirty="0" err="1">
                <a:solidFill>
                  <a:srgbClr val="000000"/>
                </a:solidFill>
                <a:latin typeface="Tahoma" pitchFamily="32" charset="0"/>
                <a:cs typeface="Tahoma" pitchFamily="32" charset="0"/>
              </a:rPr>
              <a:t>segon</a:t>
            </a:r>
            <a:r>
              <a:rPr lang="es-ES" dirty="0">
                <a:solidFill>
                  <a:srgbClr val="000000"/>
                </a:solidFill>
                <a:latin typeface="Tahoma" pitchFamily="32" charset="0"/>
                <a:cs typeface="Tahoma" pitchFamily="32" charset="0"/>
              </a:rPr>
              <a:t> “p”</a:t>
            </a:r>
          </a:p>
        </p:txBody>
      </p:sp>
    </p:spTree>
    <p:extLst>
      <p:ext uri="{BB962C8B-B14F-4D97-AF65-F5344CB8AC3E}">
        <p14:creationId xmlns:p14="http://schemas.microsoft.com/office/powerpoint/2010/main" val="119515783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7339" y="85337"/>
            <a:ext cx="8909322" cy="6687326"/>
          </a:xfrm>
          <a:prstGeom prst="rect">
            <a:avLst/>
          </a:prstGeom>
        </p:spPr>
      </p:pic>
      <p:sp>
        <p:nvSpPr>
          <p:cNvPr id="23554" name="Text Box 1"/>
          <p:cNvSpPr txBox="1">
            <a:spLocks noChangeArrowheads="1"/>
          </p:cNvSpPr>
          <p:nvPr/>
        </p:nvSpPr>
        <p:spPr bwMode="auto">
          <a:xfrm>
            <a:off x="457200" y="1600200"/>
            <a:ext cx="8229600" cy="492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marL="108267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marL="914400"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marL="126047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marL="0" indent="0" algn="just" eaLnBrk="1" hangingPunct="1">
              <a:spcBef>
                <a:spcPts val="500"/>
              </a:spcBef>
              <a:defRPr/>
            </a:pPr>
            <a:r>
              <a:rPr lang="es-ES" sz="2100" dirty="0">
                <a:solidFill>
                  <a:srgbClr val="000000"/>
                </a:solidFill>
                <a:latin typeface="Tahoma" pitchFamily="32" charset="0"/>
                <a:cs typeface="Tahoma" pitchFamily="32" charset="0"/>
              </a:rPr>
              <a:t>Seleccionados un conjunto de elementos, podemos manipular sus propiedades CSS con el método. </a:t>
            </a:r>
            <a:r>
              <a:rPr lang="es-ES" sz="2100" dirty="0" err="1">
                <a:solidFill>
                  <a:srgbClr val="000000"/>
                </a:solidFill>
                <a:latin typeface="Tahoma" pitchFamily="32" charset="0"/>
                <a:cs typeface="Tahoma" pitchFamily="32" charset="0"/>
              </a:rPr>
              <a:t>Css</a:t>
            </a:r>
            <a:r>
              <a:rPr lang="es-ES" sz="2100" dirty="0">
                <a:solidFill>
                  <a:srgbClr val="000000"/>
                </a:solidFill>
                <a:latin typeface="Tahoma" pitchFamily="32" charset="0"/>
                <a:cs typeface="Tahoma" pitchFamily="32" charset="0"/>
              </a:rPr>
              <a:t>, así</a:t>
            </a:r>
            <a:r>
              <a:rPr lang="es-ES" sz="2100" dirty="0" smtClean="0">
                <a:solidFill>
                  <a:srgbClr val="000000"/>
                </a:solidFill>
                <a:latin typeface="Tahoma" pitchFamily="32" charset="0"/>
                <a:cs typeface="Tahoma" pitchFamily="32" charset="0"/>
              </a:rPr>
              <a:t>:</a:t>
            </a:r>
          </a:p>
          <a:p>
            <a:pPr marL="0" indent="0" algn="just" eaLnBrk="1" hangingPunct="1">
              <a:spcBef>
                <a:spcPts val="500"/>
              </a:spcBef>
              <a:defRPr/>
            </a:pPr>
            <a:endParaRPr lang="es-ES" sz="1800" dirty="0">
              <a:solidFill>
                <a:srgbClr val="000000"/>
              </a:solidFill>
              <a:latin typeface="Tahoma" pitchFamily="32" charset="0"/>
              <a:cs typeface="Tahoma" pitchFamily="32" charset="0"/>
            </a:endParaRPr>
          </a:p>
          <a:p>
            <a:pPr marL="1489075" lvl="4" algn="just" eaLnBrk="1" hangingPunct="1">
              <a:spcBef>
                <a:spcPts val="500"/>
              </a:spcBef>
              <a:defRPr/>
            </a:pPr>
            <a:r>
              <a:rPr lang="es-ES" sz="1800" dirty="0">
                <a:solidFill>
                  <a:srgbClr val="000000"/>
                </a:solidFill>
                <a:latin typeface="Tahoma" pitchFamily="32" charset="0"/>
                <a:cs typeface="Tahoma" pitchFamily="32" charset="0"/>
              </a:rPr>
              <a:t>$('p').</a:t>
            </a:r>
            <a:r>
              <a:rPr lang="es-ES" sz="1800" dirty="0" err="1">
                <a:solidFill>
                  <a:srgbClr val="000000"/>
                </a:solidFill>
                <a:latin typeface="Tahoma" pitchFamily="32" charset="0"/>
                <a:cs typeface="Tahoma" pitchFamily="32" charset="0"/>
              </a:rPr>
              <a:t>css</a:t>
            </a:r>
            <a:r>
              <a:rPr lang="es-ES" sz="1800" dirty="0">
                <a:solidFill>
                  <a:srgbClr val="000000"/>
                </a:solidFill>
                <a:latin typeface="Tahoma" pitchFamily="32" charset="0"/>
                <a:cs typeface="Tahoma" pitchFamily="32" charset="0"/>
              </a:rPr>
              <a:t>(</a:t>
            </a:r>
            <a:r>
              <a:rPr lang="es-ES" sz="1800" dirty="0" smtClean="0">
                <a:solidFill>
                  <a:srgbClr val="000000"/>
                </a:solidFill>
                <a:latin typeface="Tahoma" pitchFamily="32" charset="0"/>
                <a:cs typeface="Tahoma" pitchFamily="32" charset="0"/>
              </a:rPr>
              <a:t>'</a:t>
            </a:r>
            <a:r>
              <a:rPr lang="es-ES" sz="1800" smtClean="0">
                <a:solidFill>
                  <a:srgbClr val="000000"/>
                </a:solidFill>
                <a:latin typeface="Tahoma" pitchFamily="32" charset="0"/>
                <a:cs typeface="Tahoma" pitchFamily="32" charset="0"/>
              </a:rPr>
              <a:t>color‘,'red</a:t>
            </a:r>
            <a:r>
              <a:rPr lang="es-ES" sz="1800" dirty="0" smtClean="0">
                <a:solidFill>
                  <a:srgbClr val="000000"/>
                </a:solidFill>
                <a:latin typeface="Tahoma" pitchFamily="32" charset="0"/>
                <a:cs typeface="Tahoma" pitchFamily="32" charset="0"/>
              </a:rPr>
              <a:t>’);</a:t>
            </a:r>
          </a:p>
          <a:p>
            <a:pPr marL="0" indent="0" algn="just" eaLnBrk="1" hangingPunct="1">
              <a:spcBef>
                <a:spcPts val="500"/>
              </a:spcBef>
              <a:defRPr/>
            </a:pPr>
            <a:endParaRPr lang="es-ES" sz="1800" dirty="0">
              <a:solidFill>
                <a:srgbClr val="000000"/>
              </a:solidFill>
              <a:latin typeface="Tahoma" pitchFamily="32" charset="0"/>
              <a:cs typeface="Tahoma" pitchFamily="32" charset="0"/>
            </a:endParaRPr>
          </a:p>
          <a:p>
            <a:pPr marL="0" indent="0" algn="just" eaLnBrk="1" hangingPunct="1">
              <a:spcBef>
                <a:spcPts val="500"/>
              </a:spcBef>
              <a:defRPr/>
            </a:pPr>
            <a:r>
              <a:rPr lang="es-ES" sz="2100" dirty="0" smtClean="0">
                <a:solidFill>
                  <a:srgbClr val="000000"/>
                </a:solidFill>
                <a:latin typeface="Tahoma" pitchFamily="32" charset="0"/>
                <a:cs typeface="Tahoma" pitchFamily="32" charset="0"/>
              </a:rPr>
              <a:t>También pueden cambiar </a:t>
            </a:r>
            <a:r>
              <a:rPr lang="es-ES" sz="2100" dirty="0">
                <a:solidFill>
                  <a:srgbClr val="000000"/>
                </a:solidFill>
                <a:latin typeface="Tahoma" pitchFamily="32" charset="0"/>
                <a:cs typeface="Tahoma" pitchFamily="32" charset="0"/>
              </a:rPr>
              <a:t>muchas propiedades a la vez. Para ello, la función recibirá un objeto </a:t>
            </a:r>
            <a:r>
              <a:rPr lang="es-ES" sz="2100" dirty="0" err="1">
                <a:solidFill>
                  <a:srgbClr val="000000"/>
                </a:solidFill>
                <a:latin typeface="Tahoma" pitchFamily="32" charset="0"/>
                <a:cs typeface="Tahoma" pitchFamily="32" charset="0"/>
              </a:rPr>
              <a:t>Javascript</a:t>
            </a:r>
            <a:r>
              <a:rPr lang="es-ES" sz="2100" dirty="0">
                <a:solidFill>
                  <a:srgbClr val="000000"/>
                </a:solidFill>
                <a:latin typeface="Tahoma" pitchFamily="32" charset="0"/>
                <a:cs typeface="Tahoma" pitchFamily="32" charset="0"/>
              </a:rPr>
              <a:t> y quedará en el siguiente formato</a:t>
            </a:r>
            <a:r>
              <a:rPr lang="es-ES" sz="2100" dirty="0" smtClean="0">
                <a:solidFill>
                  <a:srgbClr val="000000"/>
                </a:solidFill>
                <a:latin typeface="Tahoma" pitchFamily="32" charset="0"/>
                <a:cs typeface="Tahoma" pitchFamily="32" charset="0"/>
              </a:rPr>
              <a:t>:</a:t>
            </a:r>
          </a:p>
          <a:p>
            <a:pPr marL="0" indent="0" algn="just" eaLnBrk="1" hangingPunct="1">
              <a:spcBef>
                <a:spcPts val="500"/>
              </a:spcBef>
              <a:defRPr/>
            </a:pPr>
            <a:endParaRPr lang="es-ES" sz="1800" dirty="0">
              <a:solidFill>
                <a:srgbClr val="000000"/>
              </a:solidFill>
              <a:latin typeface="Tahoma" pitchFamily="32" charset="0"/>
              <a:cs typeface="Tahoma" pitchFamily="32" charset="0"/>
            </a:endParaRPr>
          </a:p>
          <a:p>
            <a:pPr marL="1489075" lvl="4" algn="just" eaLnBrk="1" hangingPunct="1">
              <a:spcBef>
                <a:spcPts val="500"/>
              </a:spcBef>
              <a:defRPr/>
            </a:pPr>
            <a:r>
              <a:rPr lang="es-ES" sz="1800" dirty="0">
                <a:solidFill>
                  <a:srgbClr val="000000"/>
                </a:solidFill>
                <a:latin typeface="Tahoma" pitchFamily="32" charset="0"/>
                <a:cs typeface="Tahoma" pitchFamily="32" charset="0"/>
              </a:rPr>
              <a:t>$('p').</a:t>
            </a:r>
            <a:r>
              <a:rPr lang="es-ES" sz="1800" dirty="0" err="1">
                <a:solidFill>
                  <a:srgbClr val="000000"/>
                </a:solidFill>
                <a:latin typeface="Tahoma" pitchFamily="32" charset="0"/>
                <a:cs typeface="Tahoma" pitchFamily="32" charset="0"/>
              </a:rPr>
              <a:t>css</a:t>
            </a:r>
            <a:r>
              <a:rPr lang="es-ES" sz="1800" dirty="0">
                <a:solidFill>
                  <a:srgbClr val="000000"/>
                </a:solidFill>
                <a:latin typeface="Tahoma" pitchFamily="32" charset="0"/>
                <a:cs typeface="Tahoma" pitchFamily="32" charset="0"/>
              </a:rPr>
              <a:t>({ 'color': 'grey',</a:t>
            </a:r>
          </a:p>
          <a:p>
            <a:pPr marL="1489075" lvl="4" algn="just" eaLnBrk="1" hangingPunct="1">
              <a:spcBef>
                <a:spcPts val="500"/>
              </a:spcBef>
              <a:defRPr/>
            </a:pPr>
            <a:r>
              <a:rPr lang="es-ES" sz="1800" dirty="0">
                <a:solidFill>
                  <a:srgbClr val="000000"/>
                </a:solidFill>
                <a:latin typeface="Tahoma" pitchFamily="32" charset="0"/>
                <a:cs typeface="Tahoma" pitchFamily="32" charset="0"/>
              </a:rPr>
              <a:t>'</a:t>
            </a:r>
            <a:r>
              <a:rPr lang="es-ES" sz="1800" dirty="0" err="1">
                <a:solidFill>
                  <a:srgbClr val="000000"/>
                </a:solidFill>
                <a:latin typeface="Tahoma" pitchFamily="32" charset="0"/>
                <a:cs typeface="Tahoma" pitchFamily="32" charset="0"/>
              </a:rPr>
              <a:t>padding</a:t>
            </a:r>
            <a:r>
              <a:rPr lang="es-ES" sz="1800" dirty="0">
                <a:solidFill>
                  <a:srgbClr val="000000"/>
                </a:solidFill>
                <a:latin typeface="Tahoma" pitchFamily="32" charset="0"/>
                <a:cs typeface="Tahoma" pitchFamily="32" charset="0"/>
              </a:rPr>
              <a:t>': '5px',</a:t>
            </a:r>
          </a:p>
          <a:p>
            <a:pPr marL="1489075" lvl="4" algn="just" eaLnBrk="1" hangingPunct="1">
              <a:spcBef>
                <a:spcPts val="500"/>
              </a:spcBef>
              <a:defRPr/>
            </a:pPr>
            <a:r>
              <a:rPr lang="es-ES" sz="1800" dirty="0">
                <a:solidFill>
                  <a:srgbClr val="000000"/>
                </a:solidFill>
                <a:latin typeface="Tahoma" pitchFamily="32" charset="0"/>
                <a:cs typeface="Tahoma" pitchFamily="32" charset="0"/>
              </a:rPr>
              <a:t>'</a:t>
            </a:r>
            <a:r>
              <a:rPr lang="es-ES" sz="1800" dirty="0" err="1">
                <a:solidFill>
                  <a:srgbClr val="000000"/>
                </a:solidFill>
                <a:latin typeface="Tahoma" pitchFamily="32" charset="0"/>
                <a:cs typeface="Tahoma" pitchFamily="32" charset="0"/>
              </a:rPr>
              <a:t>background</a:t>
            </a:r>
            <a:r>
              <a:rPr lang="es-ES" sz="1800" dirty="0">
                <a:solidFill>
                  <a:srgbClr val="000000"/>
                </a:solidFill>
                <a:latin typeface="Tahoma" pitchFamily="32" charset="0"/>
                <a:cs typeface="Tahoma" pitchFamily="32" charset="0"/>
              </a:rPr>
              <a:t>-color': '</a:t>
            </a:r>
            <a:r>
              <a:rPr lang="es-ES" sz="1800" dirty="0" err="1">
                <a:solidFill>
                  <a:srgbClr val="000000"/>
                </a:solidFill>
                <a:latin typeface="Tahoma" pitchFamily="32" charset="0"/>
                <a:cs typeface="Tahoma" pitchFamily="32" charset="0"/>
              </a:rPr>
              <a:t>yellow</a:t>
            </a:r>
            <a:r>
              <a:rPr lang="es-ES" sz="1800" dirty="0">
                <a:solidFill>
                  <a:srgbClr val="000000"/>
                </a:solidFill>
                <a:latin typeface="Tahoma" pitchFamily="32" charset="0"/>
                <a:cs typeface="Tahoma" pitchFamily="32" charset="0"/>
              </a:rPr>
              <a:t>' });</a:t>
            </a:r>
            <a:endParaRPr lang="es-ES" sz="1800" dirty="0" smtClean="0">
              <a:solidFill>
                <a:srgbClr val="000000"/>
              </a:solidFill>
              <a:latin typeface="Tahoma" pitchFamily="32" charset="0"/>
              <a:cs typeface="Tahoma" pitchFamily="32" charset="0"/>
            </a:endParaRPr>
          </a:p>
        </p:txBody>
      </p:sp>
      <p:sp>
        <p:nvSpPr>
          <p:cNvPr id="4098" name="Text Box 2"/>
          <p:cNvSpPr txBox="1">
            <a:spLocks noChangeArrowheads="1"/>
          </p:cNvSpPr>
          <p:nvPr/>
        </p:nvSpPr>
        <p:spPr bwMode="auto">
          <a:xfrm>
            <a:off x="457200" y="628650"/>
            <a:ext cx="8229600" cy="642938"/>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b="1" dirty="0" err="1">
                <a:solidFill>
                  <a:srgbClr val="000000"/>
                </a:solidFill>
                <a:effectLst>
                  <a:outerShdw blurRad="50800" dist="38100" dir="2700000" algn="tl" rotWithShape="0">
                    <a:prstClr val="black">
                      <a:alpha val="40000"/>
                    </a:prstClr>
                  </a:outerShdw>
                </a:effectLst>
                <a:cs typeface="Arial" charset="0"/>
              </a:rPr>
              <a:t>Javascript</a:t>
            </a:r>
            <a:endParaRPr lang="es-ES" sz="3600" b="1" dirty="0">
              <a:solidFill>
                <a:srgbClr val="000000"/>
              </a:solidFill>
              <a:effectLst>
                <a:outerShdw blurRad="50800" dist="38100" dir="2700000" algn="tl" rotWithShape="0">
                  <a:prstClr val="black">
                    <a:alpha val="40000"/>
                  </a:prstClr>
                </a:outerShdw>
              </a:effectLst>
              <a:cs typeface="Arial" charset="0"/>
            </a:endParaRPr>
          </a:p>
        </p:txBody>
      </p:sp>
    </p:spTree>
    <p:extLst>
      <p:ext uri="{BB962C8B-B14F-4D97-AF65-F5344CB8AC3E}">
        <p14:creationId xmlns:p14="http://schemas.microsoft.com/office/powerpoint/2010/main" val="73980911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e Office">
  <a:themeElements>
    <a:clrScheme name="Oficin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cin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cin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2164</TotalTime>
  <Words>909</Words>
  <Application>Microsoft Office PowerPoint</Application>
  <PresentationFormat>Presentación en pantalla (4:3)</PresentationFormat>
  <Paragraphs>225</Paragraphs>
  <Slides>18</Slides>
  <Notes>18</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18</vt:i4>
      </vt:variant>
    </vt:vector>
  </HeadingPairs>
  <TitlesOfParts>
    <vt:vector size="25" baseType="lpstr">
      <vt:lpstr>ＭＳ Ｐゴシック</vt:lpstr>
      <vt:lpstr>Arial</vt:lpstr>
      <vt:lpstr>Calibri</vt:lpstr>
      <vt:lpstr>Tahoma</vt:lpstr>
      <vt:lpstr>Times New Roman</vt:lpstr>
      <vt:lpstr>Wingdings</vt:lpstr>
      <vt:lpstr>Tema de Office</vt:lpstr>
      <vt:lpstr>JavaScript - JQuery</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ikram</dc:creator>
  <cp:lastModifiedBy>sarti</cp:lastModifiedBy>
  <cp:revision>31</cp:revision>
  <dcterms:created xsi:type="dcterms:W3CDTF">2014-02-04T15:02:29Z</dcterms:created>
  <dcterms:modified xsi:type="dcterms:W3CDTF">2019-04-02T12:02:33Z</dcterms:modified>
</cp:coreProperties>
</file>