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3756-7D9C-4660-AFF4-F6038DAC9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55474-1DA2-45BF-A68D-2D6207E09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C1495-BB04-4F49-958A-7E7B4562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D19FF2F-7C9E-45F9-86C8-7A34261B6C95}" type="datetimeFigureOut">
              <a:rPr lang="en-US" smtClean="0"/>
              <a:pPr/>
              <a:t>08/18/2020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048E-1892-4BB2-B9A9-5B24ED56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15A5-2174-4EE3-BEF3-5414CCD0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DAB8258-C63B-4EE0-AD5E-E2CAE47C0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9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6A87-EC1F-43ED-9491-D1BB7920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8BB37-FCF4-4FED-8214-7D32F8A3E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8F19-FE6E-4BBD-81AA-BEA731DE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3CA-9D0E-4EBE-A074-9A626A28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1E6C-114F-4C72-9BDB-386B2B6D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3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5F4EB-EBD1-4781-8B13-DFD07FE17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23FFE-6D0D-43C0-9F85-8C3ADBA1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FBE3-FE1E-4E18-B1F0-83553CAA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F6B-A6AF-4036-BC14-22A2F93D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7E18-330E-4218-9491-24F4261A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D7DF-0981-4D08-9130-F5BD9201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EC89-5588-49F2-8A52-86A8703A8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D921-0BA3-4E56-B561-6F3DF5E2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083E-B9BD-43F1-9E88-BDC2A021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33781-22B7-4ACB-9FCB-BAC598D6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7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F8A5-8FEF-4BC8-A055-BBA980B8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AFE7-5214-49CF-AE60-55C869118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3E64C-C253-430B-9C36-B625F704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DE2C-0FD8-479F-9078-85CB1E27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7EAD-9644-42C0-A36E-2FC55A56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6084-57E3-410F-BBB8-4F9A28A8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2636-432B-4EC5-9DAD-05AA6C191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EC765-E65F-4FA4-941F-7A9AC491B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24E1A-0B83-4C29-9C0F-0F6335CA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4C66C-6F5D-4BE8-93F1-F6D1AD9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7A02F-83A7-45F7-BE1D-3FDAACA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09AF-610C-44E8-93D9-83846C84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BF73-2E19-4E78-B4FC-CA08E60A0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61258-69E3-4AA8-BA9D-6E9779A7F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3C174-5F54-48C8-A888-18D2E6D0E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9F687-978E-42F4-8B99-AE324AED8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D6FCB-378C-4FE7-988D-A76AC0B7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0D4A6-A260-4EEB-9253-D53E1CC0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62C88-D7C7-4C38-8094-C5DEB5B7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A518-479E-4C6C-9D22-0CD6EDD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F767A-BEFB-43FD-96CF-DD35E733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33620-C4F1-4ABD-B5AD-9030E82F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74CC3-6932-4311-9E03-4D6419B2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9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67977-0450-455F-A670-BD12A389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F5D1B-13C0-4374-A078-34CBA4A2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C4A42-FBA4-477E-81DC-64694750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0A39-96BC-42FC-BF4B-82556B90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720C-79CA-45F9-890A-CC5BA5DF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B78B0-79FF-4F59-ADB0-680919E09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9212C-7696-46DE-B260-DC92638D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003F-3927-42EB-9735-26106890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B6985-01A5-4B4C-8EA8-67526AD1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7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072D-17E9-4373-AAEF-AFF1C2C3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96085-1040-4944-94B8-8A4DAD946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CB9BF-3E20-487B-9151-877BED96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BAA87-0D0F-42F5-B72D-202A0031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08/18/2020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B09D4-E860-413F-BE99-293A4639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830D-AD29-4CB2-AEEE-0D818860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8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6A608-FC23-43B0-A545-30A1088B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8CBF3-258F-4EF8-8385-07D3B6EB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EDDD-58BA-4F08-A111-3C0ABB368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D19FF2F-7C9E-45F9-86C8-7A34261B6C95}" type="datetimeFigureOut">
              <a:rPr lang="en-US" smtClean="0"/>
              <a:pPr/>
              <a:t>08/18/2020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E675-1ED8-4561-8BBC-190B391F2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CF53-04F9-483F-9081-66E2E7E18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DAB8258-C63B-4EE0-AD5E-E2CAE47C0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147DFEA-60F1-4DF0-B9C9-C59DF2CB3F9A}"/>
              </a:ext>
            </a:extLst>
          </p:cNvPr>
          <p:cNvGrpSpPr/>
          <p:nvPr/>
        </p:nvGrpSpPr>
        <p:grpSpPr>
          <a:xfrm>
            <a:off x="855404" y="973394"/>
            <a:ext cx="2212916" cy="2298943"/>
            <a:chOff x="855404" y="973394"/>
            <a:chExt cx="2212916" cy="22989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516C30-9B8C-46E3-9A17-463100AF91FF}"/>
                </a:ext>
              </a:extLst>
            </p:cNvPr>
            <p:cNvGrpSpPr/>
            <p:nvPr/>
          </p:nvGrpSpPr>
          <p:grpSpPr>
            <a:xfrm>
              <a:off x="855406" y="973394"/>
              <a:ext cx="1789471" cy="452283"/>
              <a:chOff x="855406" y="973394"/>
              <a:chExt cx="1789471" cy="45228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0B3948-018E-4965-82F4-44926896B3B2}"/>
                  </a:ext>
                </a:extLst>
              </p:cNvPr>
              <p:cNvSpPr/>
              <p:nvPr/>
            </p:nvSpPr>
            <p:spPr>
              <a:xfrm>
                <a:off x="855406" y="973394"/>
                <a:ext cx="1789471" cy="4522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1D4B7C-D5FB-45BF-8E5D-DD8C53C37309}"/>
                  </a:ext>
                </a:extLst>
              </p:cNvPr>
              <p:cNvSpPr txBox="1"/>
              <p:nvPr/>
            </p:nvSpPr>
            <p:spPr>
              <a:xfrm>
                <a:off x="1042416" y="973394"/>
                <a:ext cx="1086267" cy="373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Start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C1C053-C9F1-4B9D-8FB1-B54DF61A6895}"/>
                </a:ext>
              </a:extLst>
            </p:cNvPr>
            <p:cNvSpPr txBox="1"/>
            <p:nvPr/>
          </p:nvSpPr>
          <p:spPr>
            <a:xfrm>
              <a:off x="855405" y="1425677"/>
              <a:ext cx="17894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Question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53908-E1A2-4EF0-A3D0-C4E3E1CD2BA6}"/>
                </a:ext>
              </a:extLst>
            </p:cNvPr>
            <p:cNvSpPr txBox="1"/>
            <p:nvPr/>
          </p:nvSpPr>
          <p:spPr>
            <a:xfrm>
              <a:off x="855405" y="1795009"/>
              <a:ext cx="17894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Answers 1..n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DBEA57-F1ED-4ABA-8174-2539870B98F8}"/>
                </a:ext>
              </a:extLst>
            </p:cNvPr>
            <p:cNvSpPr/>
            <p:nvPr/>
          </p:nvSpPr>
          <p:spPr>
            <a:xfrm>
              <a:off x="2576296" y="1911095"/>
              <a:ext cx="137160" cy="137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27D4887-F978-4D42-94EC-EE577783BFD4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713456" y="1979675"/>
              <a:ext cx="354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416835-CBD2-43DC-9ED6-DDDA85F32311}"/>
                </a:ext>
              </a:extLst>
            </p:cNvPr>
            <p:cNvSpPr txBox="1"/>
            <p:nvPr/>
          </p:nvSpPr>
          <p:spPr>
            <a:xfrm>
              <a:off x="855405" y="2164341"/>
              <a:ext cx="17894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StepName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434A7E-E0FA-4DDE-BB7F-399E43A37EB7}"/>
                </a:ext>
              </a:extLst>
            </p:cNvPr>
            <p:cNvSpPr txBox="1"/>
            <p:nvPr/>
          </p:nvSpPr>
          <p:spPr>
            <a:xfrm>
              <a:off x="855405" y="2533673"/>
              <a:ext cx="17894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ToolTip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487DF6-9826-4BBD-9415-A4E9ED5C913D}"/>
                </a:ext>
              </a:extLst>
            </p:cNvPr>
            <p:cNvSpPr txBox="1"/>
            <p:nvPr/>
          </p:nvSpPr>
          <p:spPr>
            <a:xfrm>
              <a:off x="855404" y="2903005"/>
              <a:ext cx="17894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SlideIndex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52E7C1-5738-4880-B59D-66F9B2B9C29A}"/>
              </a:ext>
            </a:extLst>
          </p:cNvPr>
          <p:cNvGrpSpPr/>
          <p:nvPr/>
        </p:nvGrpSpPr>
        <p:grpSpPr>
          <a:xfrm>
            <a:off x="3612041" y="973394"/>
            <a:ext cx="2636359" cy="2668275"/>
            <a:chOff x="3612041" y="973394"/>
            <a:chExt cx="2636359" cy="26682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29252C-851C-4333-90D8-CC08DCB38DB5}"/>
                </a:ext>
              </a:extLst>
            </p:cNvPr>
            <p:cNvGrpSpPr/>
            <p:nvPr/>
          </p:nvGrpSpPr>
          <p:grpSpPr>
            <a:xfrm>
              <a:off x="4035486" y="973394"/>
              <a:ext cx="1789471" cy="452283"/>
              <a:chOff x="855406" y="973394"/>
              <a:chExt cx="1789471" cy="45228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346652-F107-4DE2-9B10-9C756C74D9F4}"/>
                  </a:ext>
                </a:extLst>
              </p:cNvPr>
              <p:cNvSpPr/>
              <p:nvPr/>
            </p:nvSpPr>
            <p:spPr>
              <a:xfrm>
                <a:off x="855406" y="973394"/>
                <a:ext cx="1789471" cy="4522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FBF142-AB96-4695-BDC2-21468D0A41A9}"/>
                  </a:ext>
                </a:extLst>
              </p:cNvPr>
              <p:cNvSpPr txBox="1"/>
              <p:nvPr/>
            </p:nvSpPr>
            <p:spPr>
              <a:xfrm>
                <a:off x="1032256" y="973394"/>
                <a:ext cx="1263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Condition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8D155E-3027-40A7-8FA7-99F9B5FCAB56}"/>
                </a:ext>
              </a:extLst>
            </p:cNvPr>
            <p:cNvSpPr txBox="1"/>
            <p:nvPr/>
          </p:nvSpPr>
          <p:spPr>
            <a:xfrm>
              <a:off x="4035487" y="1795009"/>
              <a:ext cx="17894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Question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C2A19F-6AB0-4D29-943D-078CE2F5836D}"/>
                </a:ext>
              </a:extLst>
            </p:cNvPr>
            <p:cNvSpPr txBox="1"/>
            <p:nvPr/>
          </p:nvSpPr>
          <p:spPr>
            <a:xfrm>
              <a:off x="4035487" y="2164341"/>
              <a:ext cx="17894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Answers 1..n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CB73917-1F3E-4418-8FF5-D73B5BCE3FFD}"/>
                </a:ext>
              </a:extLst>
            </p:cNvPr>
            <p:cNvCxnSpPr>
              <a:cxnSpLocks/>
            </p:cNvCxnSpPr>
            <p:nvPr/>
          </p:nvCxnSpPr>
          <p:spPr>
            <a:xfrm>
              <a:off x="3612041" y="1608261"/>
              <a:ext cx="354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B0B67E-77AA-4097-A841-CBE769F14C89}"/>
                </a:ext>
              </a:extLst>
            </p:cNvPr>
            <p:cNvSpPr txBox="1"/>
            <p:nvPr/>
          </p:nvSpPr>
          <p:spPr>
            <a:xfrm>
              <a:off x="4035487" y="2533673"/>
              <a:ext cx="17894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StepName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39CD63-3E11-429D-8FE2-B85FB6B1857A}"/>
                </a:ext>
              </a:extLst>
            </p:cNvPr>
            <p:cNvSpPr txBox="1"/>
            <p:nvPr/>
          </p:nvSpPr>
          <p:spPr>
            <a:xfrm>
              <a:off x="4035487" y="2903005"/>
              <a:ext cx="17894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ToolTip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674F11-E1EA-45EE-8D30-2A4DEE7A13CA}"/>
                </a:ext>
              </a:extLst>
            </p:cNvPr>
            <p:cNvSpPr txBox="1"/>
            <p:nvPr/>
          </p:nvSpPr>
          <p:spPr>
            <a:xfrm>
              <a:off x="4035486" y="3272337"/>
              <a:ext cx="17894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SlideIndex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27F31A-99A7-40C6-8E59-7972ACE22520}"/>
                </a:ext>
              </a:extLst>
            </p:cNvPr>
            <p:cNvSpPr txBox="1"/>
            <p:nvPr/>
          </p:nvSpPr>
          <p:spPr>
            <a:xfrm>
              <a:off x="4035485" y="1423595"/>
              <a:ext cx="17894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131954-6D1E-4E7F-AC52-AED7DBF4D99F}"/>
                </a:ext>
              </a:extLst>
            </p:cNvPr>
            <p:cNvSpPr/>
            <p:nvPr/>
          </p:nvSpPr>
          <p:spPr>
            <a:xfrm>
              <a:off x="3966905" y="1539681"/>
              <a:ext cx="137160" cy="137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480A7D-EE73-409B-8ECE-C13A7BD1311B}"/>
                </a:ext>
              </a:extLst>
            </p:cNvPr>
            <p:cNvSpPr/>
            <p:nvPr/>
          </p:nvSpPr>
          <p:spPr>
            <a:xfrm>
              <a:off x="5756376" y="2279386"/>
              <a:ext cx="137160" cy="137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EBC171-75D0-4B01-B935-1FE4C19599B2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5893536" y="2347966"/>
              <a:ext cx="354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91B575-A225-4396-A694-7A74E878A5F7}"/>
              </a:ext>
            </a:extLst>
          </p:cNvPr>
          <p:cNvGrpSpPr/>
          <p:nvPr/>
        </p:nvGrpSpPr>
        <p:grpSpPr>
          <a:xfrm>
            <a:off x="7265630" y="973394"/>
            <a:ext cx="1789471" cy="452283"/>
            <a:chOff x="855406" y="973394"/>
            <a:chExt cx="1789471" cy="45228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6E5988-F455-4073-97D4-2AE3826F6C4B}"/>
                </a:ext>
              </a:extLst>
            </p:cNvPr>
            <p:cNvSpPr/>
            <p:nvPr/>
          </p:nvSpPr>
          <p:spPr>
            <a:xfrm>
              <a:off x="855406" y="973394"/>
              <a:ext cx="1789471" cy="45228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CF8B42-D8B8-4A05-996B-115549779802}"/>
                </a:ext>
              </a:extLst>
            </p:cNvPr>
            <p:cNvSpPr txBox="1"/>
            <p:nvPr/>
          </p:nvSpPr>
          <p:spPr>
            <a:xfrm>
              <a:off x="1032992" y="973394"/>
              <a:ext cx="1543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Termination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67FB2E-0785-4A9D-A4CC-037AE7BC9491}"/>
              </a:ext>
            </a:extLst>
          </p:cNvPr>
          <p:cNvCxnSpPr>
            <a:cxnSpLocks/>
          </p:cNvCxnSpPr>
          <p:nvPr/>
        </p:nvCxnSpPr>
        <p:spPr>
          <a:xfrm>
            <a:off x="6842185" y="1608261"/>
            <a:ext cx="354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E1F98E-64BE-4F94-880D-A74E35DC8FE1}"/>
              </a:ext>
            </a:extLst>
          </p:cNvPr>
          <p:cNvSpPr txBox="1"/>
          <p:nvPr/>
        </p:nvSpPr>
        <p:spPr>
          <a:xfrm>
            <a:off x="7265630" y="1795009"/>
            <a:ext cx="1789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StepName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947027-4807-4ECD-9156-C35DD0129C56}"/>
              </a:ext>
            </a:extLst>
          </p:cNvPr>
          <p:cNvSpPr txBox="1"/>
          <p:nvPr/>
        </p:nvSpPr>
        <p:spPr>
          <a:xfrm>
            <a:off x="7265630" y="2164341"/>
            <a:ext cx="1789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ToolTip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6CDF02-A06F-4846-82B0-92F3FE8C5309}"/>
              </a:ext>
            </a:extLst>
          </p:cNvPr>
          <p:cNvSpPr txBox="1"/>
          <p:nvPr/>
        </p:nvSpPr>
        <p:spPr>
          <a:xfrm>
            <a:off x="7265629" y="2533673"/>
            <a:ext cx="1789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SlideIndex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A95BF1-703F-4E3F-B5C3-3D0585E6ACD9}"/>
              </a:ext>
            </a:extLst>
          </p:cNvPr>
          <p:cNvSpPr txBox="1"/>
          <p:nvPr/>
        </p:nvSpPr>
        <p:spPr>
          <a:xfrm>
            <a:off x="7265629" y="1423595"/>
            <a:ext cx="1789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F1E1546-F37D-4DC3-A370-AD121707C67E}"/>
              </a:ext>
            </a:extLst>
          </p:cNvPr>
          <p:cNvSpPr/>
          <p:nvPr/>
        </p:nvSpPr>
        <p:spPr>
          <a:xfrm>
            <a:off x="7197049" y="1539681"/>
            <a:ext cx="137160" cy="137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936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Plain.potx" id="{32BADA3D-5328-4ED6-97D6-C08186EBBAA8}" vid="{D1E21E2F-6EE5-460B-899D-BA1588E753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PowerpointPlain</Template>
  <TotalTime>113</TotalTime>
  <Words>24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Patterson</dc:creator>
  <cp:lastModifiedBy>Daniel Patterson</cp:lastModifiedBy>
  <cp:revision>6</cp:revision>
  <dcterms:created xsi:type="dcterms:W3CDTF">2020-08-18T21:21:08Z</dcterms:created>
  <dcterms:modified xsi:type="dcterms:W3CDTF">2020-08-18T23:14:29Z</dcterms:modified>
</cp:coreProperties>
</file>