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3756-7D9C-4660-AFF4-F6038DAC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5474-1DA2-45BF-A68D-2D6207E09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1495-BB04-4F49-958A-7E7B4562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048E-1892-4BB2-B9A9-5B24ED56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5A5-2174-4EE3-BEF3-5414CCD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9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6A87-EC1F-43ED-9491-D1BB792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8BB37-FCF4-4FED-8214-7D32F8A3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8F19-FE6E-4BBD-81AA-BEA731D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13CA-9D0E-4EBE-A074-9A626A2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1E6C-114F-4C72-9BDB-386B2B6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5F4EB-EBD1-4781-8B13-DFD07FE17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23FFE-6D0D-43C0-9F85-8C3ADBA1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FBE3-FE1E-4E18-B1F0-83553CAA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F6B-A6AF-4036-BC14-22A2F93D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7E18-330E-4218-9491-24F4261A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7DF-0981-4D08-9130-F5BD9201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EC89-5588-49F2-8A52-86A8703A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D921-0BA3-4E56-B561-6F3DF5E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83E-B9BD-43F1-9E88-BDC2A021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33781-22B7-4ACB-9FCB-BAC598D6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F8A5-8FEF-4BC8-A055-BBA980B8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AFE7-5214-49CF-AE60-55C86911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E64C-C253-430B-9C36-B625F704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DE2C-0FD8-479F-9078-85CB1E27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7EAD-9644-42C0-A36E-2FC55A56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6084-57E3-410F-BBB8-4F9A28A8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2636-432B-4EC5-9DAD-05AA6C191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C765-E65F-4FA4-941F-7A9AC491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4E1A-0B83-4C29-9C0F-0F6335CA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C66C-6F5D-4BE8-93F1-F6D1AD9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7A02F-83A7-45F7-BE1D-3FDAACA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09AF-610C-44E8-93D9-83846C84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BF73-2E19-4E78-B4FC-CA08E60A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1258-69E3-4AA8-BA9D-6E9779A7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3C174-5F54-48C8-A888-18D2E6D0E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9F687-978E-42F4-8B99-AE324AED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D6FCB-378C-4FE7-988D-A76AC0B7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0D4A6-A260-4EEB-9253-D53E1CC0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62C88-D7C7-4C38-8094-C5DEB5B7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A518-479E-4C6C-9D22-0CD6EDD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F767A-BEFB-43FD-96CF-DD35E733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33620-C4F1-4ABD-B5AD-9030E82F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4CC3-6932-4311-9E03-4D6419B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67977-0450-455F-A670-BD12A389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F5D1B-13C0-4374-A078-34CBA4A2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C4A42-FBA4-477E-81DC-64694750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0A39-96BC-42FC-BF4B-82556B90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720C-79CA-45F9-890A-CC5BA5DF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78B0-79FF-4F59-ADB0-680919E0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212C-7696-46DE-B260-DC92638D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003F-3927-42EB-9735-26106890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B6985-01A5-4B4C-8EA8-67526AD1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072D-17E9-4373-AAEF-AFF1C2C3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96085-1040-4944-94B8-8A4DAD94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B9BF-3E20-487B-9151-877BED96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AA87-0D0F-42F5-B72D-202A0031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FF2F-7C9E-45F9-86C8-7A34261B6C9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B09D4-E860-413F-BE99-293A4639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830D-AD29-4CB2-AEEE-0D81886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8258-C63B-4EE0-AD5E-E2CAE47C0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A608-FC23-43B0-A545-30A1088B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CBF3-258F-4EF8-8385-07D3B6EB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EDDD-58BA-4F08-A111-3C0ABB3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19FF2F-7C9E-45F9-86C8-7A34261B6C95}" type="datetimeFigureOut">
              <a:rPr lang="en-US" smtClean="0"/>
              <a:pPr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E675-1ED8-4561-8BBC-190B391F2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CF53-04F9-483F-9081-66E2E7E18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DAB8258-C63B-4EE0-AD5E-E2CAE47C0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6280AC8-B4B7-4476-9567-440C9231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4856" y="5651284"/>
            <a:ext cx="4035056" cy="11906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B53DDC8-C39B-4424-8F94-FC22D5230A45}"/>
              </a:ext>
            </a:extLst>
          </p:cNvPr>
          <p:cNvGrpSpPr/>
          <p:nvPr/>
        </p:nvGrpSpPr>
        <p:grpSpPr>
          <a:xfrm>
            <a:off x="6274420" y="2000947"/>
            <a:ext cx="4041058" cy="2407310"/>
            <a:chOff x="6274420" y="2000947"/>
            <a:chExt cx="4041058" cy="240731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78E148-8035-4439-A05C-11669E33BDC0}"/>
                </a:ext>
              </a:extLst>
            </p:cNvPr>
            <p:cNvSpPr/>
            <p:nvPr/>
          </p:nvSpPr>
          <p:spPr>
            <a:xfrm>
              <a:off x="6274420" y="2000947"/>
              <a:ext cx="4041058" cy="2407310"/>
            </a:xfrm>
            <a:prstGeom prst="roundRect">
              <a:avLst>
                <a:gd name="adj" fmla="val 897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8F7DD6-C594-4450-8FFF-FB8766321713}"/>
                </a:ext>
              </a:extLst>
            </p:cNvPr>
            <p:cNvSpPr txBox="1"/>
            <p:nvPr/>
          </p:nvSpPr>
          <p:spPr>
            <a:xfrm>
              <a:off x="6487160" y="2087286"/>
              <a:ext cx="3636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Question 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D2151-98F0-4067-85CC-50DE5FE44D61}"/>
                </a:ext>
              </a:extLst>
            </p:cNvPr>
            <p:cNvSpPr txBox="1"/>
            <p:nvPr/>
          </p:nvSpPr>
          <p:spPr>
            <a:xfrm>
              <a:off x="6842047" y="3013752"/>
              <a:ext cx="3282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Answer Text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B20A47-C721-46B3-B038-E06F50D07340}"/>
                </a:ext>
              </a:extLst>
            </p:cNvPr>
            <p:cNvSpPr txBox="1"/>
            <p:nvPr/>
          </p:nvSpPr>
          <p:spPr>
            <a:xfrm>
              <a:off x="6842046" y="3447872"/>
              <a:ext cx="32820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Answer ...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81D3AA-FAA6-4D81-A6BF-7462E56F2557}"/>
                </a:ext>
              </a:extLst>
            </p:cNvPr>
            <p:cNvSpPr txBox="1"/>
            <p:nvPr/>
          </p:nvSpPr>
          <p:spPr>
            <a:xfrm>
              <a:off x="6842046" y="3894774"/>
              <a:ext cx="32820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Answer Text </a:t>
              </a:r>
              <a:r>
                <a:rPr lang="en-US" sz="1600" i="1" dirty="0"/>
                <a:t>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5ED778-D53A-4630-80F9-DF013A74D054}"/>
                </a:ext>
              </a:extLst>
            </p:cNvPr>
            <p:cNvSpPr/>
            <p:nvPr/>
          </p:nvSpPr>
          <p:spPr>
            <a:xfrm>
              <a:off x="6416089" y="3002641"/>
              <a:ext cx="403118" cy="3657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C16D1-8EE7-4F22-B9FB-75D99372B3D7}"/>
                </a:ext>
              </a:extLst>
            </p:cNvPr>
            <p:cNvSpPr/>
            <p:nvPr/>
          </p:nvSpPr>
          <p:spPr>
            <a:xfrm>
              <a:off x="6416089" y="3434269"/>
              <a:ext cx="403118" cy="3657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2502EF-4A70-4B6B-9B48-1C69B628E768}"/>
                </a:ext>
              </a:extLst>
            </p:cNvPr>
            <p:cNvSpPr/>
            <p:nvPr/>
          </p:nvSpPr>
          <p:spPr>
            <a:xfrm>
              <a:off x="6416089" y="3881171"/>
              <a:ext cx="403118" cy="3657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1E255D-64B7-4F83-9656-86AF3AF68E08}"/>
                </a:ext>
              </a:extLst>
            </p:cNvPr>
            <p:cNvSpPr/>
            <p:nvPr/>
          </p:nvSpPr>
          <p:spPr>
            <a:xfrm>
              <a:off x="7654452" y="2433336"/>
              <a:ext cx="1384468" cy="47155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Question Media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9BD52F-BE8A-4DBC-83ED-5A5D3055A98D}"/>
              </a:ext>
            </a:extLst>
          </p:cNvPr>
          <p:cNvCxnSpPr>
            <a:cxnSpLocks/>
          </p:cNvCxnSpPr>
          <p:nvPr/>
        </p:nvCxnSpPr>
        <p:spPr>
          <a:xfrm>
            <a:off x="6096000" y="1014761"/>
            <a:ext cx="0" cy="5073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D5A73EA-7554-4B77-8FD0-23927144B762}"/>
              </a:ext>
            </a:extLst>
          </p:cNvPr>
          <p:cNvSpPr/>
          <p:nvPr/>
        </p:nvSpPr>
        <p:spPr>
          <a:xfrm>
            <a:off x="101345" y="1646850"/>
            <a:ext cx="2751064" cy="115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container for a single question and its possible answers. This container can be associated with media.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FEA9B-9D95-425B-B96C-B4D34724504F}"/>
              </a:ext>
            </a:extLst>
          </p:cNvPr>
          <p:cNvSpPr txBox="1"/>
          <p:nvPr/>
        </p:nvSpPr>
        <p:spPr>
          <a:xfrm>
            <a:off x="0" y="10159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lacial Indifference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Anatomy of a Decision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E5E3D-FCC4-4BCB-8EEA-A4543A51E241}"/>
              </a:ext>
            </a:extLst>
          </p:cNvPr>
          <p:cNvSpPr txBox="1"/>
          <p:nvPr/>
        </p:nvSpPr>
        <p:spPr>
          <a:xfrm>
            <a:off x="0" y="936702"/>
            <a:ext cx="60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lacial Indifference" pitchFamily="50" charset="0"/>
              </a:rPr>
              <a:t>Design and Layout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C7BC3-4636-4B45-B43E-EABDC3DF2AAC}"/>
              </a:ext>
            </a:extLst>
          </p:cNvPr>
          <p:cNvSpPr txBox="1"/>
          <p:nvPr/>
        </p:nvSpPr>
        <p:spPr>
          <a:xfrm>
            <a:off x="6096000" y="936702"/>
            <a:ext cx="60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lacial Indifference" pitchFamily="50" charset="0"/>
              </a:rPr>
              <a:t>Chatbot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AFE88-7EC3-4C93-8426-8EFD8CA241E4}"/>
              </a:ext>
            </a:extLst>
          </p:cNvPr>
          <p:cNvSpPr/>
          <p:nvPr/>
        </p:nvSpPr>
        <p:spPr>
          <a:xfrm>
            <a:off x="9339592" y="1424130"/>
            <a:ext cx="2751064" cy="739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 Card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Displays the text and media assigned to the question.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B068B7-922A-4F80-91A6-C6A66D832516}"/>
              </a:ext>
            </a:extLst>
          </p:cNvPr>
          <p:cNvSpPr/>
          <p:nvPr/>
        </p:nvSpPr>
        <p:spPr>
          <a:xfrm>
            <a:off x="1720813" y="3327306"/>
            <a:ext cx="2514621" cy="2444429"/>
          </a:xfrm>
          <a:prstGeom prst="roundRect">
            <a:avLst>
              <a:gd name="adj" fmla="val 89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29432F-A95A-4F5F-8B67-1FA297640A57}"/>
              </a:ext>
            </a:extLst>
          </p:cNvPr>
          <p:cNvCxnSpPr>
            <a:cxnSpLocks/>
          </p:cNvCxnSpPr>
          <p:nvPr/>
        </p:nvCxnSpPr>
        <p:spPr>
          <a:xfrm>
            <a:off x="1085046" y="4647906"/>
            <a:ext cx="635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1ADE734-66E6-4B60-96FC-88AFF4D63573}"/>
              </a:ext>
            </a:extLst>
          </p:cNvPr>
          <p:cNvSpPr/>
          <p:nvPr/>
        </p:nvSpPr>
        <p:spPr>
          <a:xfrm>
            <a:off x="1606513" y="4528806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199686-4471-4A4E-9486-684A42CAE9B8}"/>
              </a:ext>
            </a:extLst>
          </p:cNvPr>
          <p:cNvCxnSpPr>
            <a:cxnSpLocks/>
          </p:cNvCxnSpPr>
          <p:nvPr/>
        </p:nvCxnSpPr>
        <p:spPr>
          <a:xfrm>
            <a:off x="4235434" y="5057809"/>
            <a:ext cx="635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E27388-5009-4FB7-87D2-793AE997006E}"/>
              </a:ext>
            </a:extLst>
          </p:cNvPr>
          <p:cNvCxnSpPr>
            <a:cxnSpLocks/>
          </p:cNvCxnSpPr>
          <p:nvPr/>
        </p:nvCxnSpPr>
        <p:spPr>
          <a:xfrm>
            <a:off x="4235434" y="5449416"/>
            <a:ext cx="635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F639611-092B-4592-BA37-D8B6F8DA052B}"/>
              </a:ext>
            </a:extLst>
          </p:cNvPr>
          <p:cNvSpPr/>
          <p:nvPr/>
        </p:nvSpPr>
        <p:spPr>
          <a:xfrm>
            <a:off x="4121134" y="4946823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A01A70-1CFC-4D91-AB4B-F9CA6D3807BF}"/>
              </a:ext>
            </a:extLst>
          </p:cNvPr>
          <p:cNvSpPr/>
          <p:nvPr/>
        </p:nvSpPr>
        <p:spPr>
          <a:xfrm>
            <a:off x="4121134" y="5335116"/>
            <a:ext cx="228600" cy="228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5DAFA1-A336-4D31-88A5-F29F7038A924}"/>
              </a:ext>
            </a:extLst>
          </p:cNvPr>
          <p:cNvCxnSpPr>
            <a:cxnSpLocks/>
          </p:cNvCxnSpPr>
          <p:nvPr/>
        </p:nvCxnSpPr>
        <p:spPr>
          <a:xfrm>
            <a:off x="995680" y="2738422"/>
            <a:ext cx="725130" cy="10668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1C2A686-4736-4AC0-9FEE-2ED21CB7800B}"/>
              </a:ext>
            </a:extLst>
          </p:cNvPr>
          <p:cNvSpPr/>
          <p:nvPr/>
        </p:nvSpPr>
        <p:spPr>
          <a:xfrm>
            <a:off x="3212084" y="2499977"/>
            <a:ext cx="2751064" cy="574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node text.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B90BA-CA2E-4557-950E-5B72951F5B6E}"/>
              </a:ext>
            </a:extLst>
          </p:cNvPr>
          <p:cNvSpPr/>
          <p:nvPr/>
        </p:nvSpPr>
        <p:spPr>
          <a:xfrm>
            <a:off x="2323932" y="3936699"/>
            <a:ext cx="1384468" cy="4715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Question Media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5FFBFA-F24E-4FF0-AF64-93DE5BFEAD81}"/>
              </a:ext>
            </a:extLst>
          </p:cNvPr>
          <p:cNvSpPr txBox="1"/>
          <p:nvPr/>
        </p:nvSpPr>
        <p:spPr>
          <a:xfrm>
            <a:off x="1990823" y="3473463"/>
            <a:ext cx="202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657A9A-981C-443E-8344-FF44E032A3C9}"/>
              </a:ext>
            </a:extLst>
          </p:cNvPr>
          <p:cNvCxnSpPr>
            <a:cxnSpLocks/>
          </p:cNvCxnSpPr>
          <p:nvPr/>
        </p:nvCxnSpPr>
        <p:spPr>
          <a:xfrm flipH="1">
            <a:off x="3581376" y="3017884"/>
            <a:ext cx="1923099" cy="6317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90DC9FC-95BA-4E9D-9BFB-B335C2210468}"/>
              </a:ext>
            </a:extLst>
          </p:cNvPr>
          <p:cNvSpPr/>
          <p:nvPr/>
        </p:nvSpPr>
        <p:spPr>
          <a:xfrm>
            <a:off x="101345" y="5820667"/>
            <a:ext cx="2751060" cy="574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answer selected in a previous node.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8E3DA-7B3E-44C5-81E1-EEE0151A2C9F}"/>
              </a:ext>
            </a:extLst>
          </p:cNvPr>
          <p:cNvCxnSpPr>
            <a:cxnSpLocks/>
          </p:cNvCxnSpPr>
          <p:nvPr/>
        </p:nvCxnSpPr>
        <p:spPr>
          <a:xfrm flipH="1" flipV="1">
            <a:off x="1432055" y="4715375"/>
            <a:ext cx="288757" cy="120592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CF3600C-FD96-4BF9-96C3-EE048611574D}"/>
              </a:ext>
            </a:extLst>
          </p:cNvPr>
          <p:cNvSpPr/>
          <p:nvPr/>
        </p:nvSpPr>
        <p:spPr>
          <a:xfrm>
            <a:off x="3212088" y="6161361"/>
            <a:ext cx="2751060" cy="574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Answers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Pre-defined choices for replying to the question.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BBD9F7-6670-4C45-A90E-6ED543931FCA}"/>
              </a:ext>
            </a:extLst>
          </p:cNvPr>
          <p:cNvSpPr/>
          <p:nvPr/>
        </p:nvSpPr>
        <p:spPr>
          <a:xfrm>
            <a:off x="1971750" y="4873143"/>
            <a:ext cx="403118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C117C1-3976-4478-BD8B-9F5A2F0E6133}"/>
              </a:ext>
            </a:extLst>
          </p:cNvPr>
          <p:cNvSpPr/>
          <p:nvPr/>
        </p:nvSpPr>
        <p:spPr>
          <a:xfrm>
            <a:off x="1971750" y="5264750"/>
            <a:ext cx="403118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282956-12FB-498F-BE7F-AFD65BC7D1F1}"/>
              </a:ext>
            </a:extLst>
          </p:cNvPr>
          <p:cNvSpPr txBox="1"/>
          <p:nvPr/>
        </p:nvSpPr>
        <p:spPr>
          <a:xfrm>
            <a:off x="2544469" y="4926621"/>
            <a:ext cx="128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 Text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0AA6B2-B6B7-44D9-A2DC-E82EAF8F11C7}"/>
              </a:ext>
            </a:extLst>
          </p:cNvPr>
          <p:cNvSpPr txBox="1"/>
          <p:nvPr/>
        </p:nvSpPr>
        <p:spPr>
          <a:xfrm>
            <a:off x="2544469" y="5316247"/>
            <a:ext cx="128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 Text </a:t>
            </a:r>
            <a:r>
              <a:rPr lang="en-US" sz="1200" i="1" dirty="0"/>
              <a:t>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0321C0-6BB6-495E-93C5-BA1E22705799}"/>
              </a:ext>
            </a:extLst>
          </p:cNvPr>
          <p:cNvSpPr/>
          <p:nvPr/>
        </p:nvSpPr>
        <p:spPr>
          <a:xfrm>
            <a:off x="3615131" y="4455211"/>
            <a:ext cx="403118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7A3BC-4A1B-4EFF-8B9D-F5A69B8ADE09}"/>
              </a:ext>
            </a:extLst>
          </p:cNvPr>
          <p:cNvSpPr txBox="1"/>
          <p:nvPr/>
        </p:nvSpPr>
        <p:spPr>
          <a:xfrm>
            <a:off x="1924241" y="4499847"/>
            <a:ext cx="128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Text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0D391C-0EF6-4C44-8020-9BF411491523}"/>
              </a:ext>
            </a:extLst>
          </p:cNvPr>
          <p:cNvCxnSpPr>
            <a:cxnSpLocks/>
          </p:cNvCxnSpPr>
          <p:nvPr/>
        </p:nvCxnSpPr>
        <p:spPr>
          <a:xfrm flipH="1" flipV="1">
            <a:off x="4663440" y="5449417"/>
            <a:ext cx="707004" cy="80507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B592AC-E1D3-4213-B05C-F4B139A137AD}"/>
              </a:ext>
            </a:extLst>
          </p:cNvPr>
          <p:cNvCxnSpPr>
            <a:cxnSpLocks/>
          </p:cNvCxnSpPr>
          <p:nvPr/>
        </p:nvCxnSpPr>
        <p:spPr>
          <a:xfrm flipH="1" flipV="1">
            <a:off x="4777740" y="5057809"/>
            <a:ext cx="592704" cy="119668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DC8891-C936-4EBC-A04F-FD41C63B5B83}"/>
              </a:ext>
            </a:extLst>
          </p:cNvPr>
          <p:cNvSpPr/>
          <p:nvPr/>
        </p:nvSpPr>
        <p:spPr>
          <a:xfrm>
            <a:off x="8049597" y="4528806"/>
            <a:ext cx="4041058" cy="1034910"/>
          </a:xfrm>
          <a:prstGeom prst="roundRect">
            <a:avLst>
              <a:gd name="adj" fmla="val 89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A93875-C909-4640-ADBA-B03D89209A87}"/>
              </a:ext>
            </a:extLst>
          </p:cNvPr>
          <p:cNvSpPr txBox="1"/>
          <p:nvPr/>
        </p:nvSpPr>
        <p:spPr>
          <a:xfrm>
            <a:off x="8262337" y="4615145"/>
            <a:ext cx="3636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Response 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956A12-8222-4754-8ABE-C1807EF308C3}"/>
              </a:ext>
            </a:extLst>
          </p:cNvPr>
          <p:cNvSpPr/>
          <p:nvPr/>
        </p:nvSpPr>
        <p:spPr>
          <a:xfrm>
            <a:off x="9429629" y="4961195"/>
            <a:ext cx="1384468" cy="47155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Response Media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9C1A47-5AFC-429C-9735-1948F0733ED8}"/>
              </a:ext>
            </a:extLst>
          </p:cNvPr>
          <p:cNvSpPr/>
          <p:nvPr/>
        </p:nvSpPr>
        <p:spPr>
          <a:xfrm>
            <a:off x="6160768" y="4488188"/>
            <a:ext cx="2960929" cy="739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Response Card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Displays the text and media assigned to the response at the next node.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AFE051-B720-408D-8AA5-A06A3FB77F11}"/>
              </a:ext>
            </a:extLst>
          </p:cNvPr>
          <p:cNvSpPr/>
          <p:nvPr/>
        </p:nvSpPr>
        <p:spPr>
          <a:xfrm>
            <a:off x="9339592" y="5820667"/>
            <a:ext cx="2751064" cy="7392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Question</a:t>
            </a:r>
          </a:p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question corresponding to the response above.</a:t>
            </a:r>
          </a:p>
        </p:txBody>
      </p:sp>
    </p:spTree>
    <p:extLst>
      <p:ext uri="{BB962C8B-B14F-4D97-AF65-F5344CB8AC3E}">
        <p14:creationId xmlns:p14="http://schemas.microsoft.com/office/powerpoint/2010/main" val="121936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PowerpointPlain.potx" id="{32BADA3D-5328-4ED6-97D6-C08186EBBAA8}" vid="{D1E21E2F-6EE5-460B-899D-BA1588E753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PowerpointPlain</Template>
  <TotalTime>72</TotalTime>
  <Words>119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Glacial Indifference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Patterson</dc:creator>
  <cp:lastModifiedBy>Daniel Patterson</cp:lastModifiedBy>
  <cp:revision>11</cp:revision>
  <dcterms:created xsi:type="dcterms:W3CDTF">2020-11-16T14:11:33Z</dcterms:created>
  <dcterms:modified xsi:type="dcterms:W3CDTF">2020-11-16T17:35:34Z</dcterms:modified>
</cp:coreProperties>
</file>