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  <p:sldMasterId id="2147483673" r:id="rId6"/>
  </p:sldMasterIdLst>
  <p:notesMasterIdLst>
    <p:notesMasterId r:id="rId15"/>
  </p:notesMasterIdLst>
  <p:handoutMasterIdLst>
    <p:handoutMasterId r:id="rId16"/>
  </p:handoutMasterIdLst>
  <p:sldIdLst>
    <p:sldId id="2147478618" r:id="rId7"/>
    <p:sldId id="2147478636" r:id="rId8"/>
    <p:sldId id="2147478637" r:id="rId9"/>
    <p:sldId id="2147478639" r:id="rId10"/>
    <p:sldId id="2147478640" r:id="rId11"/>
    <p:sldId id="2147478641" r:id="rId12"/>
    <p:sldId id="2147478642" r:id="rId13"/>
    <p:sldId id="214747864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B99D73-185F-CEC2-C97A-14AB54052E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24C300-4500-C347-E94C-464BE56044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FE84F-88B0-4ABE-B680-0F022F0F776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AF7EF-8092-5516-DC6D-96CE70CDA7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3CC6B-C91E-CA38-04D6-512EB7E97D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EE11C-00C1-4DAC-B045-3FA8C85B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66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C3C4B-48B4-4D01-83E6-A315B624E9A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21A12-76DC-46E6-9852-96E24B204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89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EDDA7-4C29-49EA-83CF-8E1F366A660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6635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BA6D-94A7-4747-03E9-92ABD8D3A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D8A85-A6E8-CC45-887E-88D2F3C85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5EAC1-521C-E720-A863-B098859B0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676A-605A-4C0A-80F6-04BA46329899}" type="datetime1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6FA03-DCF7-60E7-CDB3-CE85F038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D1440-77C5-7F73-E5E9-79630B51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EB6A-905D-4C30-87F1-61223EE9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39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EE84-AFF9-BCAA-4F39-366F6AE9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7E3E4-8DD0-E02C-6B99-C9A46264C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A9E7A-6B21-7876-8168-1192BB40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D717-FF2C-4B95-9F5B-08C70EC844E0}" type="datetime1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C2A37-2183-336B-8E99-98517D17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99B0E-9298-51E0-1376-575C4C37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EB6A-905D-4C30-87F1-61223EE9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1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8AB1E-05BD-EB51-A633-3E5C00CFD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265CC-97C1-C624-96A2-A78F3730F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D15FB-2560-5DE2-C997-461FE880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9023-8266-4459-BCB5-1EA8776F836F}" type="datetime1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4CF9-AE45-0059-1B45-63E60815B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72ED3-DDBB-8C2C-1D7D-F0B76B93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EB6A-905D-4C30-87F1-61223EE9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20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0D72-28DD-4F65-94FE-4ED11A9AA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148DD-7E35-486B-A7B9-AC349962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54A6-ABE9-4FDF-84B9-B68D96F2FE41}" type="datetimeFigureOut">
              <a:rPr lang="en-SG" smtClean="0"/>
              <a:t>21/10/2025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2B8BB-D1D0-4590-8567-3010CB4C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27215-2FC7-4E47-8CE6-0DECD1A1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59B1-AB73-46E6-86D3-3240428FFA9E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CC9DCB-5439-4CE3-B614-7D685FA309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66" r="-166"/>
          <a:stretch/>
        </p:blipFill>
        <p:spPr>
          <a:xfrm>
            <a:off x="-12601" y="1183191"/>
            <a:ext cx="12217202" cy="3190102"/>
          </a:xfrm>
          <a:prstGeom prst="rect">
            <a:avLst/>
          </a:prstGeom>
        </p:spPr>
      </p:pic>
      <p:pic>
        <p:nvPicPr>
          <p:cNvPr id="19" name="Picture 18" descr="A black background with yellow and grey letters&#10;&#10;Description automatically generated">
            <a:extLst>
              <a:ext uri="{FF2B5EF4-FFF2-40B4-BE49-F238E27FC236}">
                <a16:creationId xmlns:a16="http://schemas.microsoft.com/office/drawing/2014/main" id="{284A8463-AF0B-F36D-7080-867857045C6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02" y="136525"/>
            <a:ext cx="4459595" cy="891919"/>
          </a:xfrm>
          <a:prstGeom prst="rect">
            <a:avLst/>
          </a:prstGeom>
        </p:spPr>
      </p:pic>
      <p:pic>
        <p:nvPicPr>
          <p:cNvPr id="3" name="Picture 2" descr="A blue and grey triangle logo&#10;&#10;Description automatically generated">
            <a:extLst>
              <a:ext uri="{FF2B5EF4-FFF2-40B4-BE49-F238E27FC236}">
                <a16:creationId xmlns:a16="http://schemas.microsoft.com/office/drawing/2014/main" id="{AD74A4AB-24A1-254E-EF40-373B603E07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6" r="21662"/>
          <a:stretch/>
        </p:blipFill>
        <p:spPr>
          <a:xfrm>
            <a:off x="6797153" y="136525"/>
            <a:ext cx="2107150" cy="72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46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39B4-814B-D32E-C6E8-C3E7537B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A6A47-A938-8EAD-CE3F-9B5FFBB20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AB73-2D35-E15E-E31C-5D4EBFBB8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8949-C371-49D9-8801-B17E91F8C218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2A264-7ED5-13D9-0ABD-A7F44699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F27B0-2331-634B-E710-5E6975C7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1F4D-85AB-48B7-AF66-05DB63A9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59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9612-003A-157D-2DDA-4173C60F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5C1A3-F805-7E8A-7433-FFBDE00C6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1B23C-9AB6-2A7F-BEA7-E7EA0D0B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8949-C371-49D9-8801-B17E91F8C218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C1CF6-709E-4CC9-4A0A-7DD2BB76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D04F-64F8-F4DF-F1ED-BCD76ECB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1F4D-85AB-48B7-AF66-05DB63A9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44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87A2-B6A7-328D-5DEC-01ACC46F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CB89F-0CAC-8ACC-01C7-14A44EED6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9D1EB-532F-1F5C-6F34-48B9EF9C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8949-C371-49D9-8801-B17E91F8C218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2728A-7AF8-D59F-7ABF-D002EFC0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CF9C-A76C-0A9D-5B29-E5C09F5B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1F4D-85AB-48B7-AF66-05DB63A9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01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08F9-F2F8-29CC-EE6F-E14266F7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AA5B-59BD-11A5-A8C3-D3C025A77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52561-5802-2A1E-2C91-F856C2A5E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6CA70-F256-72B2-5CD8-C30FC24A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8949-C371-49D9-8801-B17E91F8C218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4F8F2-48F3-3920-9E27-3C7EED01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12E55-8513-1A5D-4894-AFB414E7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1F4D-85AB-48B7-AF66-05DB63A9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20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3FCD-853C-E6C2-A678-0EE339E8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126AD-832B-7741-92F3-D81E21B1E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8F949-537D-B220-8F4A-66717AE92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BD7DA9-95CD-59F1-87CD-FA8736D7B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088B9-0969-5179-DA77-C3E01454B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F71173-1692-7732-F83C-6CE37017B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8949-C371-49D9-8801-B17E91F8C218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17496-71B3-C9AC-D9BA-F326E277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1B2F1-A70D-4593-C7AE-960C49BE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1F4D-85AB-48B7-AF66-05DB63A9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97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F96C-A6DD-13A1-A26D-0DE09B4A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4A173-6851-EC05-32F6-88F795DC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8949-C371-49D9-8801-B17E91F8C218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5ACAA-FFB5-2EC9-4E39-6865C061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A6F2A-54A0-10EB-0666-65D10983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1F4D-85AB-48B7-AF66-05DB63A9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138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D04570-87C5-F36D-942B-A03058F9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8949-C371-49D9-8801-B17E91F8C218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F0870-CC9F-F0EA-915E-C316769F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6BE0F-1C64-B125-C7C3-3A12C78A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1F4D-85AB-48B7-AF66-05DB63A9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1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62E1-CA40-DE93-47F5-DF2A30F4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2FEF8-262E-30E9-79EA-C36EA02D5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B7DD7-D244-8B96-1FEB-FDB13470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5E33-15C8-4F49-A6D2-52DBE48572B6}" type="datetime1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EC2B0-2178-FC22-FFD9-51C17579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4C270-9FE0-C93A-8EF3-9C4FE981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EB6A-905D-4C30-87F1-61223EE9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329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47B2-7AA7-5E69-7BB5-1F14F8D5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B0AC1-9338-1F7D-D7CC-D1F495ECC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9ED7B-02BD-00C8-68AC-55CFA95E7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44E15-3F70-0EBE-07D1-0CC0E6CE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8949-C371-49D9-8801-B17E91F8C218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D5275-9477-6EC0-DE6D-19E6FA12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EAEB9-E8D7-697E-F46D-959F19E4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1F4D-85AB-48B7-AF66-05DB63A9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79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C53C-495A-8281-3948-CE3840B4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CD4EB-F577-54A3-C062-2DC253F2E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C4319-4179-001E-EFA3-50932705F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73771-B46F-5D1A-D7F6-09BDD9DB1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8949-C371-49D9-8801-B17E91F8C218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48986-463B-85AD-6F20-6CCFC638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07865-38FB-4CA8-DEA7-5A023C50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1F4D-85AB-48B7-AF66-05DB63A9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31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822E-54AB-EAB5-C1A0-43AB7A8B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60A43-5A68-0AF3-05C3-6D0654809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AB285-9AAB-2C06-FCC6-818C9CA7C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8949-C371-49D9-8801-B17E91F8C218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6A2CA-A2DE-0A54-FA01-9460960E0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98B41-4938-E3E8-F1EA-2067B06F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1F4D-85AB-48B7-AF66-05DB63A9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296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2C6AD2-8B8B-6E4E-6403-4B0719D8A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AE969-7879-A715-3743-78F9B83CF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9DFBC-D1AE-44F9-2BBE-E7EA6621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8949-C371-49D9-8801-B17E91F8C218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898E2-B0E9-95AC-2C2D-D7383DAB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40F63-C9D0-D1AA-9179-83FFB82D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1F4D-85AB-48B7-AF66-05DB63A9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95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0855D-091F-DCB4-F5A4-8C257A837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CE264-8394-7246-EEEE-07637EAD8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0C257-7710-3BB6-69F0-392883F8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7CB1-9B1A-4DCA-A2D8-5FD283D9940A}" type="datetime1">
              <a:rPr lang="en-SG" smtClean="0"/>
              <a:t>21/10/2025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1118C-A253-D1C6-92A0-4D3AA736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5E1D5-0CDE-BB4C-0B15-2846394D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A0E3-6478-4C2E-B24E-54CC3884EA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60403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D1EA-0073-8FF5-DBB9-18DFD83BB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6130-3F96-2162-CE41-22E1B3E78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6C7EE-1AD5-6469-E069-2E7A2BAB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48B3-9FD0-4A10-90E6-CB28B37D011A}" type="datetime1">
              <a:rPr lang="en-SG" smtClean="0"/>
              <a:t>21/10/2025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F23FF-177E-1B61-CF67-4F3CE6D7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6392E-6479-CBE1-59AD-0F2B4767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A0E3-6478-4C2E-B24E-54CC3884EA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79548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0AB1-BE4D-1137-5EC8-A6A47017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F194B-99AD-2EA3-469D-9FC273274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2A9CA-845C-2D3A-6B30-10E93AB7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0615-1394-41C3-BF29-C5CA5D874051}" type="datetime1">
              <a:rPr lang="en-SG" smtClean="0"/>
              <a:t>21/10/2025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44863-1AA8-E3D7-0EBA-07F5F535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B2B57-4735-90FA-7AFC-7856CF77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A0E3-6478-4C2E-B24E-54CC3884EA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20464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BC08-57F4-BE43-5DFC-52E61EC8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59DFA-09D0-9229-F846-D37D37CA3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329A7-46BB-EE04-F062-1132C42F8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80A2B-265F-6D7B-4AE3-53A93099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4696-5933-48CB-AE3A-3B43E6314AF3}" type="datetime1">
              <a:rPr lang="en-SG" smtClean="0"/>
              <a:t>21/10/2025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1D42B-B780-D75A-3D0B-C3DAECDD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A7AC7-69D2-B7F0-CC52-A3C8ACBC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A0E3-6478-4C2E-B24E-54CC3884EA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7505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AFBF-3E17-8F66-AF12-4A33406CD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E9393-532F-99B8-DE60-B09D5A70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BE21C-3287-9FB2-E9BB-20CC477BF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C6BD6-B070-CF21-A5A5-4B9DB762C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10051-B392-7259-A9E9-4A43B32F0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C59AD0-9157-DD4E-45C8-358E1229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1D07-5639-4649-94BD-920CCE365755}" type="datetime1">
              <a:rPr lang="en-SG" smtClean="0"/>
              <a:t>21/10/2025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44C4B8-F62D-7244-02E7-3A927BB02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A946E6-5300-20C0-C283-6DEDF64A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A0E3-6478-4C2E-B24E-54CC3884EA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03289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508F-46E5-FFD1-2E20-2DD386C9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400E5-3449-DBCA-318B-458B687C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2C47-821F-4F6E-9B30-2F8D39D0AB9D}" type="datetime1">
              <a:rPr lang="en-SG" smtClean="0"/>
              <a:t>21/10/2025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AA0FA-3EE7-A24C-7E6C-D2DBEB63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4D4A8-CDA2-CD93-D7F5-22DB3706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A0E3-6478-4C2E-B24E-54CC3884EA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92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79EF-807D-FD71-6D44-286033B0A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F2838-B54A-3DF4-AC6E-BB397203F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655B4-E0C6-8391-5F62-5EC2C323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08B2-6D46-4BAE-A444-D880BBF9EC1C}" type="datetime1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AB19C-5B9C-81E9-5C2C-B68BEA12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6A14-C582-B663-3406-3C07E734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EB6A-905D-4C30-87F1-61223EE9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620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1646E-6FEF-C11F-652B-A1CE3FEE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A195-F0F1-4154-9B05-776C20EBB5D8}" type="datetime1">
              <a:rPr lang="en-SG" smtClean="0"/>
              <a:t>21/10/2025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DB2158-132D-A492-94B6-30175E2B9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98D1B-7055-7668-DDD4-C40FE4E6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A0E3-6478-4C2E-B24E-54CC3884EA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8835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7425-85A9-9CC3-C719-4DEA86D8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B3A1C-D716-FCB3-65E8-BBC9B48FA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D4972-3E81-F24C-F5D0-C8833AE54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C3D89-5181-6993-B7C1-1BAF9DA6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600F-03CB-486A-955B-EBF9B0ABE6A9}" type="datetime1">
              <a:rPr lang="en-SG" smtClean="0"/>
              <a:t>21/10/2025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A6979-DE8B-D412-54BE-9A25CBCE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38EC7-1890-7C0B-92BF-E49CE53D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A0E3-6478-4C2E-B24E-54CC3884EA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85485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3489B-49C4-0559-1C07-EEFE216D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C57DCF-CF3F-9A65-718E-AD7135D99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CAAD8-5CB1-088B-ABD7-BC4A3C4BC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59EA8-AF72-2218-471F-ACFA691E4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CE2C-2B02-4788-B071-2F7CB529B16B}" type="datetime1">
              <a:rPr lang="en-SG" smtClean="0"/>
              <a:t>21/10/2025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5AE7B-A9EA-B3C0-5D9D-B571BEBB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C50A1-5501-8E84-4F4B-3DFB35BB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A0E3-6478-4C2E-B24E-54CC3884EA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03090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EAF75-82E7-28A4-BF0F-6DE429B0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8EED4-CDF3-AFCA-EC95-E4FA1FC5E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A051D-9BB0-C6AA-411F-A21997C2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DE08-894E-460A-BA58-AF957368CC77}" type="datetime1">
              <a:rPr lang="en-SG" smtClean="0"/>
              <a:t>21/10/2025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04997-4558-A1A1-3C10-7D71AD5F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67303-9F27-3869-9999-EF7629B2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A0E3-6478-4C2E-B24E-54CC3884EA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93621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BFC83A-8EBD-B663-9229-4EBC4CFF0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A5D75-A2A9-D91C-ACB7-F3779CCB2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795CB-A812-1458-038B-81EEE9E8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8E3E-3792-4EED-AB63-64505D41383A}" type="datetime1">
              <a:rPr lang="en-SG" smtClean="0"/>
              <a:t>21/10/2025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45004-50D9-0593-65B5-96F295A2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90D96-2046-AC4E-0FDF-90A3B81C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A0E3-6478-4C2E-B24E-54CC3884EA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92889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07EB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67163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(blue)">
    <p:bg>
      <p:bgPr>
        <a:solidFill>
          <a:srgbClr val="00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192869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7A8A-E1A1-3854-FEE7-74A2D05ED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E2BDC-2EAF-9765-AAB0-AD821D4CF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A9F67-382F-8A32-BFBB-070416A82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7D8CF-B349-A0CC-0878-0F2F1E92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8E6A-7D8F-424D-A259-C93BCCE75393}" type="datetime1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706FB-B0EF-3729-DE95-1A7C8179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EA853-CA2F-D72E-A123-9D7C2DC5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EB6A-905D-4C30-87F1-61223EE9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3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769C-B8BB-7D9F-13AA-F3C2FF52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1F530-EB94-6B44-24CA-29FE142BF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A083E-22B1-00AF-D799-03033416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0393A-59FF-6FF8-DD12-C42FA101C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4F4648-E337-D253-BC47-B4F88222F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447DD-0B72-6708-6B0D-2C2D4EF4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F517-BFB3-4B97-A053-B31BFEAFAB0A}" type="datetime1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2D945B-20C1-915D-427F-D8F94664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8713E-DBC3-91DA-379C-2A5A494A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EB6A-905D-4C30-87F1-61223EE9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3E1E-1CD1-B5BC-F2AC-F0733660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91D0D-CF09-1E71-3AA7-9AD3AB33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9286-93AC-42D4-85A1-60C351479C87}" type="datetime1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AF82D-B1E8-91E1-C7D5-6A518A36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15A25-5043-1E7C-5B41-BFAA877A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EB6A-905D-4C30-87F1-61223EE9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2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01E8E-F49E-1D2D-D381-3A67BBE1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20F0-E9DE-4B7E-8CE7-BF258BD06C55}" type="datetime1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A3367-14D8-A2DE-7B37-0F377040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1E21F-5EBC-017E-28E2-B9F5AA8A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EB6A-905D-4C30-87F1-61223EE9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7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D6B2-7B45-DBFE-22CA-DE492BE3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654D7-4086-0249-FC3E-625B97651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F7120-3196-BBEE-9D86-1FFC5FB01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051C9-DEE9-010A-9784-4BE4B409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9D0D-367E-4963-888A-871F6E91DCA8}" type="datetime1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64EA4-A152-8B48-AF45-DE79233B8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54C63-784A-E525-B3E9-2E97B0ED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EB6A-905D-4C30-87F1-61223EE9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7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532B-6355-33A9-1D57-E7EC159E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6F571-A0C1-BB0C-A988-8C29884A0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CBEE7-7A93-A3DC-83CD-2CD6222B6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D789A-E5C2-7AAA-4F4E-AA064446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AC35-1CA6-495A-ABA3-315D1D624FD3}" type="datetime1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A2994-E10E-6C14-3C72-1FD9F9315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D2F8F-FFFD-59AA-848D-A5B7BB66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EB6A-905D-4C30-87F1-61223EE9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7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5B1AA-9ADC-3BC8-E6B6-E4E764D1B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0E4AD-0E09-3ADC-EADC-1294CBACE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57C02-33A4-44EC-62FE-4FDB7C6EB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0FD3F-8728-4E71-9130-202D2FD7DFBE}" type="datetime1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406D4-F90C-319D-C1C7-19E86118D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D44D1-755B-C9AB-9293-C1D4E8728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0BEB6A-905D-4C30-87F1-61223EE92BA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ack background with yellow letters and a black background">
            <a:extLst>
              <a:ext uri="{FF2B5EF4-FFF2-40B4-BE49-F238E27FC236}">
                <a16:creationId xmlns:a16="http://schemas.microsoft.com/office/drawing/2014/main" id="{6ACF8450-8EDD-A84E-C795-A5F65012D7A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774" y="4569"/>
            <a:ext cx="2352598" cy="470520"/>
          </a:xfrm>
          <a:prstGeom prst="rect">
            <a:avLst/>
          </a:prstGeom>
        </p:spPr>
      </p:pic>
      <p:pic>
        <p:nvPicPr>
          <p:cNvPr id="8" name="Picture 7" descr="A blue and grey triangle logo&#10;&#10;Description automatically generated">
            <a:extLst>
              <a:ext uri="{FF2B5EF4-FFF2-40B4-BE49-F238E27FC236}">
                <a16:creationId xmlns:a16="http://schemas.microsoft.com/office/drawing/2014/main" id="{40FEA01F-DC7D-CCA4-15D0-2ED040F973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6" r="21662"/>
          <a:stretch/>
        </p:blipFill>
        <p:spPr>
          <a:xfrm>
            <a:off x="10916391" y="21137"/>
            <a:ext cx="1212743" cy="41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4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9B9F6-1D23-6BF9-88C0-6CECEF00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428FD-B371-47CA-DAFC-1B1A04C51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ACD9C-8C6F-AC29-EAAB-8CF60FF44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568949-C371-49D9-8801-B17E91F8C218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B5A87-C66E-D2C8-D7A8-F62CA7D58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BEADC-049F-1A02-69E5-E4D5B6088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281F4D-85AB-48B7-AF66-05DB63A9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FAD352-3F54-8293-12F3-BF961A7C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71" y="439240"/>
            <a:ext cx="11022494" cy="514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2D5FE-ADAB-E7BA-E6D6-FFC3D4FED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471" y="1106076"/>
            <a:ext cx="11022494" cy="5070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D645A-CDBB-296A-9A2C-D17EE32CE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0B8DE-4938-41E2-A751-DA9986F4A2FC}" type="datetime1">
              <a:rPr lang="en-SG" smtClean="0"/>
              <a:t>21/10/2025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44E99-CEC1-CAE2-8A08-8B432CABC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5A064-09BD-5F21-8073-E1E62BF28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6A0E3-6478-4C2E-B24E-54CC3884EA28}" type="slidenum">
              <a:rPr lang="en-SG" smtClean="0"/>
              <a:t>‹#›</a:t>
            </a:fld>
            <a:endParaRPr lang="en-SG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F591258-7710-9782-4503-86B5B904636F}"/>
              </a:ext>
            </a:extLst>
          </p:cNvPr>
          <p:cNvSpPr txBox="1">
            <a:spLocks/>
          </p:cNvSpPr>
          <p:nvPr userDrawn="1"/>
        </p:nvSpPr>
        <p:spPr>
          <a:xfrm>
            <a:off x="9458740" y="65087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6E6A0E3-6478-4C2E-B24E-54CC3884EA28}" type="slidenum">
              <a:rPr lang="en-SG" sz="1200" smtClean="0"/>
              <a:pPr algn="r"/>
              <a:t>‹#›</a:t>
            </a:fld>
            <a:endParaRPr lang="en-SG" sz="1200"/>
          </a:p>
        </p:txBody>
      </p:sp>
      <p:pic>
        <p:nvPicPr>
          <p:cNvPr id="8" name="Picture 7" descr="A black background with yellow letters and a black background">
            <a:extLst>
              <a:ext uri="{FF2B5EF4-FFF2-40B4-BE49-F238E27FC236}">
                <a16:creationId xmlns:a16="http://schemas.microsoft.com/office/drawing/2014/main" id="{61F8DA49-CFBD-2222-29C3-4AFDF12A83C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774" y="4569"/>
            <a:ext cx="2352598" cy="470520"/>
          </a:xfrm>
          <a:prstGeom prst="rect">
            <a:avLst/>
          </a:prstGeom>
        </p:spPr>
      </p:pic>
      <p:pic>
        <p:nvPicPr>
          <p:cNvPr id="9" name="Picture 8" descr="A blue and grey triangle logo&#10;&#10;Description automatically generated">
            <a:extLst>
              <a:ext uri="{FF2B5EF4-FFF2-40B4-BE49-F238E27FC236}">
                <a16:creationId xmlns:a16="http://schemas.microsoft.com/office/drawing/2014/main" id="{D1C25D12-08F7-64E2-169A-D40580C335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6" r="21662"/>
          <a:stretch/>
        </p:blipFill>
        <p:spPr>
          <a:xfrm>
            <a:off x="10916391" y="21137"/>
            <a:ext cx="1212743" cy="41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4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labacademy.mathworks.com/details/simulink-onramp/simulink" TargetMode="External"/><Relationship Id="rId2" Type="http://schemas.openxmlformats.org/officeDocument/2006/relationships/hyperlink" Target="https://matlabacademy.mathworks.com/details/matlab-onramp/gettingstarte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6F8125-1F66-4954-87BC-B5A80F52ED3D}"/>
              </a:ext>
            </a:extLst>
          </p:cNvPr>
          <p:cNvSpPr txBox="1"/>
          <p:nvPr/>
        </p:nvSpPr>
        <p:spPr>
          <a:xfrm>
            <a:off x="452692" y="1426627"/>
            <a:ext cx="11448576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  <a:cs typeface="Cloud" panose="02000000000000000000"/>
              </a:rPr>
              <a:t>Hands-On Workshop :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  <a:cs typeface="Cloud" panose="02000000000000000000"/>
              </a:rPr>
              <a:t>Embedded Systems with MATLAB</a:t>
            </a:r>
            <a:endParaRPr lang="en-SG" sz="5400" b="1" dirty="0">
              <a:solidFill>
                <a:schemeClr val="bg1"/>
              </a:solidFill>
              <a:latin typeface="+mj-lt"/>
              <a:cs typeface="Cloud" panose="02000000000000000000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1624127-457E-4499-829C-DE280ED19C67}"/>
              </a:ext>
            </a:extLst>
          </p:cNvPr>
          <p:cNvSpPr txBox="1"/>
          <p:nvPr/>
        </p:nvSpPr>
        <p:spPr>
          <a:xfrm>
            <a:off x="3563952" y="4707151"/>
            <a:ext cx="4394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3200" dirty="0">
                <a:solidFill>
                  <a:srgbClr val="0062A5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Presented by:</a:t>
            </a:r>
          </a:p>
          <a:p>
            <a:pPr algn="ctr"/>
            <a:r>
              <a:rPr lang="en-SG" sz="3000" b="1" dirty="0" err="1">
                <a:solidFill>
                  <a:srgbClr val="000000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Ascendas</a:t>
            </a:r>
            <a:r>
              <a:rPr lang="en-SG" sz="3000" b="1" dirty="0">
                <a:solidFill>
                  <a:srgbClr val="000000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 Systems Thailand Ltd</a:t>
            </a:r>
            <a:r>
              <a:rPr lang="en-SG" sz="3000" dirty="0">
                <a:solidFill>
                  <a:srgbClr val="000000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 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61398360-B66F-0D74-9810-407C89627FCD}"/>
              </a:ext>
            </a:extLst>
          </p:cNvPr>
          <p:cNvSpPr txBox="1"/>
          <p:nvPr/>
        </p:nvSpPr>
        <p:spPr>
          <a:xfrm>
            <a:off x="1099213" y="5601612"/>
            <a:ext cx="227357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/>
              <a:t>Pattarapol S.</a:t>
            </a:r>
          </a:p>
          <a:p>
            <a:pPr algn="ctr"/>
            <a:r>
              <a:rPr lang="en-US" sz="1600" dirty="0"/>
              <a:t>Application Engineering</a:t>
            </a:r>
          </a:p>
        </p:txBody>
      </p:sp>
      <p:pic>
        <p:nvPicPr>
          <p:cNvPr id="15" name="Picture 14" descr="A black and blue text on a black background&#10;&#10;Description automatically generated">
            <a:extLst>
              <a:ext uri="{FF2B5EF4-FFF2-40B4-BE49-F238E27FC236}">
                <a16:creationId xmlns:a16="http://schemas.microsoft.com/office/drawing/2014/main" id="{163EDD5A-F2AC-CFF9-E3EC-37E8AFBB37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" t="17378" b="15380"/>
          <a:stretch/>
        </p:blipFill>
        <p:spPr>
          <a:xfrm>
            <a:off x="8989291" y="6302931"/>
            <a:ext cx="3059261" cy="552381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DBF2927-3EC9-10AF-7735-0FC5E12B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554" y="4246485"/>
            <a:ext cx="1184888" cy="1184888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57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FE5DE-BAE6-042E-CDD4-1407256DC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4055BD7-75A0-6433-3FFA-A93DCB8FD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705"/>
            <a:ext cx="10515600" cy="631571"/>
          </a:xfrm>
        </p:spPr>
        <p:txBody>
          <a:bodyPr>
            <a:normAutofit/>
          </a:bodyPr>
          <a:lstStyle/>
          <a:p>
            <a:r>
              <a:rPr lang="en-US" sz="3200" dirty="0"/>
              <a:t>Prerequisite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FF9E4-DECA-1938-D22F-0FDA76FCB317}"/>
              </a:ext>
            </a:extLst>
          </p:cNvPr>
          <p:cNvSpPr txBox="1"/>
          <p:nvPr/>
        </p:nvSpPr>
        <p:spPr>
          <a:xfrm>
            <a:off x="838200" y="905276"/>
            <a:ext cx="9786415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00150" lvl="3" indent="-28575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DDC7BC9-3A50-CE29-9B8D-E4D79FDF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4833E5-B9C5-AA11-048E-28F2EA3F8494}"/>
              </a:ext>
            </a:extLst>
          </p:cNvPr>
          <p:cNvSpPr txBox="1"/>
          <p:nvPr/>
        </p:nvSpPr>
        <p:spPr>
          <a:xfrm>
            <a:off x="1202792" y="1043821"/>
            <a:ext cx="9786415" cy="4207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Install MATLAB 2025b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Check </a:t>
            </a:r>
            <a:r>
              <a:rPr lang="en-US" dirty="0" err="1"/>
              <a:t>ver</a:t>
            </a:r>
            <a:r>
              <a:rPr lang="en-US" dirty="0"/>
              <a:t> –support</a:t>
            </a:r>
          </a:p>
          <a:p>
            <a:pPr marL="914400" lvl="1" indent="-457200">
              <a:lnSpc>
                <a:spcPct val="150000"/>
              </a:lnSpc>
              <a:buFont typeface="Aptos" panose="020B0004020202020204" pitchFamily="34" charset="0"/>
              <a:buChar char="□"/>
            </a:pPr>
            <a:r>
              <a:rPr lang="en-US" dirty="0"/>
              <a:t>MATLAB </a:t>
            </a:r>
          </a:p>
          <a:p>
            <a:pPr marL="914400" lvl="1" indent="-457200">
              <a:lnSpc>
                <a:spcPct val="150000"/>
              </a:lnSpc>
              <a:buFont typeface="Aptos" panose="020B0004020202020204" pitchFamily="34" charset="0"/>
              <a:buChar char="□"/>
            </a:pPr>
            <a:r>
              <a:rPr lang="en-US" dirty="0"/>
              <a:t>Simulink</a:t>
            </a:r>
          </a:p>
          <a:p>
            <a:pPr marL="914400" lvl="1" indent="-457200">
              <a:lnSpc>
                <a:spcPct val="150000"/>
              </a:lnSpc>
              <a:buFont typeface="Aptos" panose="020B0004020202020204" pitchFamily="34" charset="0"/>
              <a:buChar char="□"/>
            </a:pPr>
            <a:r>
              <a:rPr lang="en-US" dirty="0"/>
              <a:t>MATLAB coder</a:t>
            </a:r>
          </a:p>
          <a:p>
            <a:pPr marL="914400" lvl="1" indent="-457200">
              <a:lnSpc>
                <a:spcPct val="150000"/>
              </a:lnSpc>
              <a:buFont typeface="Aptos" panose="020B0004020202020204" pitchFamily="34" charset="0"/>
              <a:buChar char="□"/>
            </a:pPr>
            <a:r>
              <a:rPr lang="en-US" dirty="0"/>
              <a:t>Simulink coder</a:t>
            </a:r>
          </a:p>
          <a:p>
            <a:pPr marL="914400" lvl="1" indent="-457200">
              <a:lnSpc>
                <a:spcPct val="150000"/>
              </a:lnSpc>
              <a:buFont typeface="Aptos" panose="020B0004020202020204" pitchFamily="34" charset="0"/>
              <a:buChar char="□"/>
            </a:pPr>
            <a:r>
              <a:rPr lang="en-US" dirty="0"/>
              <a:t>Embedded coder</a:t>
            </a:r>
          </a:p>
          <a:p>
            <a:pPr marL="914400" lvl="1" indent="-457200">
              <a:lnSpc>
                <a:spcPct val="150000"/>
              </a:lnSpc>
              <a:buFont typeface="Aptos" panose="020B0004020202020204" pitchFamily="34" charset="0"/>
              <a:buChar char="□"/>
            </a:pPr>
            <a:r>
              <a:rPr lang="en-US" dirty="0"/>
              <a:t>Arduino Hardware support package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Wiring diagram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[Suggestion] </a:t>
            </a:r>
            <a:r>
              <a:rPr lang="en-US" dirty="0">
                <a:hlinkClick r:id="rId2"/>
              </a:rPr>
              <a:t>MATLAB Onramp </a:t>
            </a:r>
            <a:r>
              <a:rPr lang="en-US" dirty="0"/>
              <a:t>+ </a:t>
            </a:r>
            <a:r>
              <a:rPr lang="en-US" dirty="0">
                <a:hlinkClick r:id="rId3"/>
              </a:rPr>
              <a:t>Simulink Onramp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8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50162-02CB-5C97-7CB3-581665C9F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C3C997B-AC70-244D-9C94-1D5190E70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693"/>
            <a:ext cx="10515600" cy="63157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Prerequisite Install “</a:t>
            </a:r>
            <a:r>
              <a:rPr lang="en-US" sz="2800" b="1" dirty="0"/>
              <a:t>Simulink Support Package for Arduino Hardware” 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C106C8-D00D-5FA3-8B36-9D61CF7A8A19}"/>
              </a:ext>
            </a:extLst>
          </p:cNvPr>
          <p:cNvSpPr txBox="1"/>
          <p:nvPr/>
        </p:nvSpPr>
        <p:spPr>
          <a:xfrm>
            <a:off x="838200" y="905276"/>
            <a:ext cx="9786415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00150" lvl="3" indent="-28575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99D1FC3D-6E3C-F9EE-A248-BC845A81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7CBB1D-7141-EDD1-D6D2-F1E0EAFCBBE4}"/>
              </a:ext>
            </a:extLst>
          </p:cNvPr>
          <p:cNvSpPr txBox="1"/>
          <p:nvPr/>
        </p:nvSpPr>
        <p:spPr>
          <a:xfrm>
            <a:off x="109015" y="1363214"/>
            <a:ext cx="97864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 to Add Ons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00150" lvl="3" indent="-28575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67F7D5-D84C-E3E3-5030-D49B240B2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675" y="1731899"/>
            <a:ext cx="9017463" cy="1505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BEBB21-1834-027A-8699-40210E34E3D0}"/>
              </a:ext>
            </a:extLst>
          </p:cNvPr>
          <p:cNvSpPr txBox="1"/>
          <p:nvPr/>
        </p:nvSpPr>
        <p:spPr>
          <a:xfrm>
            <a:off x="109015" y="3621075"/>
            <a:ext cx="97864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en-US" altLang="en-US" dirty="0"/>
              <a:t>Searching for “</a:t>
            </a:r>
            <a:r>
              <a:rPr lang="en-US" b="1" dirty="0"/>
              <a:t>Simulink Support Package for Arduino Hardware”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00150" lvl="3" indent="-28575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DB412F-1FA3-105F-3CF8-9114858989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2242"/>
          <a:stretch>
            <a:fillRect/>
          </a:stretch>
        </p:blipFill>
        <p:spPr>
          <a:xfrm>
            <a:off x="1673547" y="4198790"/>
            <a:ext cx="8115717" cy="145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5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59F8C-45F8-98B4-CC36-EBECFF242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E54852B-E1A7-4B50-2BDF-777447247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693"/>
            <a:ext cx="10515600" cy="63157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Prerequisite Install “</a:t>
            </a:r>
            <a:r>
              <a:rPr lang="en-US" sz="2800" b="1" dirty="0"/>
              <a:t>Simulink Support Package for Arduino Hardware” 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CD2591-C2BD-DCBA-0929-F6B8BEC9E466}"/>
              </a:ext>
            </a:extLst>
          </p:cNvPr>
          <p:cNvSpPr txBox="1"/>
          <p:nvPr/>
        </p:nvSpPr>
        <p:spPr>
          <a:xfrm>
            <a:off x="838200" y="905276"/>
            <a:ext cx="9786415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00150" lvl="3" indent="-28575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CCDE1D5-9F33-D26D-51A5-CDF99942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82E3B6-ABFC-7FDA-0F2D-8E82E1A66886}"/>
              </a:ext>
            </a:extLst>
          </p:cNvPr>
          <p:cNvSpPr txBox="1"/>
          <p:nvPr/>
        </p:nvSpPr>
        <p:spPr>
          <a:xfrm>
            <a:off x="109015" y="1363214"/>
            <a:ext cx="97864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 to “Install” and Click “Install”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00150" lvl="3" indent="-28575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E7955-E5B9-961C-D3FA-FCFCB73BD48B}"/>
              </a:ext>
            </a:extLst>
          </p:cNvPr>
          <p:cNvSpPr txBox="1"/>
          <p:nvPr/>
        </p:nvSpPr>
        <p:spPr>
          <a:xfrm>
            <a:off x="109015" y="3621075"/>
            <a:ext cx="97864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Confirm Selection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Wait until the installation process finished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00150" lvl="3" indent="-28575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3DA7C-8E03-4DF4-8234-362A24CD1C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0584"/>
          <a:stretch>
            <a:fillRect/>
          </a:stretch>
        </p:blipFill>
        <p:spPr>
          <a:xfrm>
            <a:off x="2776194" y="1809130"/>
            <a:ext cx="6639612" cy="16738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D285E7-C84B-CBDB-ADEB-0E9024631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825" y="4071438"/>
            <a:ext cx="4516582" cy="21642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9B834E-B86A-30EA-2923-405DBC484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487" y="4071436"/>
            <a:ext cx="4284985" cy="216426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C58A4C-0D5D-95F3-F0DF-F26E50B6DDE4}"/>
              </a:ext>
            </a:extLst>
          </p:cNvPr>
          <p:cNvCxnSpPr/>
          <p:nvPr/>
        </p:nvCxnSpPr>
        <p:spPr>
          <a:xfrm flipV="1">
            <a:off x="3950898" y="5080958"/>
            <a:ext cx="3994030" cy="66423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05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C0354-BBAF-E1FB-D3C8-7A32EE669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2B93165-61F8-FBA5-7966-AF197C78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693"/>
            <a:ext cx="10515600" cy="63157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Prerequisite Install “</a:t>
            </a:r>
            <a:r>
              <a:rPr lang="en-US" sz="2800" b="1" dirty="0"/>
              <a:t>Simulink Support Package for Arduino Hardware” 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CB3E86-68C9-A4C4-661E-395DDB4D7FE7}"/>
              </a:ext>
            </a:extLst>
          </p:cNvPr>
          <p:cNvSpPr txBox="1"/>
          <p:nvPr/>
        </p:nvSpPr>
        <p:spPr>
          <a:xfrm>
            <a:off x="838200" y="905276"/>
            <a:ext cx="9786415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00150" lvl="3" indent="-28575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F49B68C-57D7-44D4-6FFF-BCB6BD5A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077103-134E-7B38-562D-EA3D02E13DF9}"/>
              </a:ext>
            </a:extLst>
          </p:cNvPr>
          <p:cNvSpPr txBox="1"/>
          <p:nvPr/>
        </p:nvSpPr>
        <p:spPr>
          <a:xfrm>
            <a:off x="109015" y="1363214"/>
            <a:ext cx="97864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5"/>
            </a:pPr>
            <a:r>
              <a:rPr lang="en-US" altLang="en-US" dirty="0"/>
              <a:t>After installation complete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Click “Setup now”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00150" lvl="3" indent="-28575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50311-54BF-8AF4-A07B-9B4A05E02E10}"/>
              </a:ext>
            </a:extLst>
          </p:cNvPr>
          <p:cNvSpPr txBox="1"/>
          <p:nvPr/>
        </p:nvSpPr>
        <p:spPr>
          <a:xfrm>
            <a:off x="109015" y="3826399"/>
            <a:ext cx="97864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6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Select hardware option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Click “Next”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00150" lvl="3" indent="-28575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A414C6-65BA-4E4A-274C-EFF5E68B2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519" y="1756494"/>
            <a:ext cx="3855776" cy="19218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6E0176-CF65-6727-9E06-B466EA508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299" y="4288064"/>
            <a:ext cx="3122216" cy="234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3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FADE1-EE4C-A108-B00C-6E3F28BED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341DA31-1AEF-BCC3-77CB-789244F0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693"/>
            <a:ext cx="10515600" cy="63157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Prerequisite Install “</a:t>
            </a:r>
            <a:r>
              <a:rPr lang="en-US" sz="2800" b="1" dirty="0"/>
              <a:t>Simulink Support Package for Arduino Hardware” 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4B0681-2D9F-E9F0-0409-7A30F1DF4F8D}"/>
              </a:ext>
            </a:extLst>
          </p:cNvPr>
          <p:cNvSpPr txBox="1"/>
          <p:nvPr/>
        </p:nvSpPr>
        <p:spPr>
          <a:xfrm>
            <a:off x="838200" y="905276"/>
            <a:ext cx="9786415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00150" lvl="3" indent="-28575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90A20F44-5A0C-647B-1915-A6437A5E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639A5D-56CA-5FEB-E52D-BE8CA8C68566}"/>
              </a:ext>
            </a:extLst>
          </p:cNvPr>
          <p:cNvSpPr txBox="1"/>
          <p:nvPr/>
        </p:nvSpPr>
        <p:spPr>
          <a:xfrm>
            <a:off x="109015" y="1363214"/>
            <a:ext cx="97864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7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Software may </a:t>
            </a:r>
            <a:r>
              <a:rPr lang="en-US" altLang="en-US" dirty="0"/>
              <a:t>ask you if you want to install “</a:t>
            </a:r>
            <a:r>
              <a:rPr lang="en-US" altLang="en-US" dirty="0" err="1"/>
              <a:t>PixyMon</a:t>
            </a:r>
            <a:r>
              <a:rPr lang="en-US" altLang="en-US" dirty="0"/>
              <a:t> V2” *Skipped by Click Next*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00150" lvl="3" indent="-28575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356FD0-6E97-9A76-7C15-E319DD0EFEFF}"/>
              </a:ext>
            </a:extLst>
          </p:cNvPr>
          <p:cNvSpPr txBox="1"/>
          <p:nvPr/>
        </p:nvSpPr>
        <p:spPr>
          <a:xfrm>
            <a:off x="109015" y="3878155"/>
            <a:ext cx="97864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8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Connect your Arduino to your laptop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Confirm the COM port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00150" lvl="3" indent="-28575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33ADBD-86F3-A515-93D2-CDDC44A85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176" y="1827118"/>
            <a:ext cx="2576954" cy="19506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3767D8-BF1C-EAF1-1930-8A73FD45E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599" y="1827118"/>
            <a:ext cx="2576954" cy="19411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0D46D2-4B13-6767-466A-A798970C1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023" y="1837537"/>
            <a:ext cx="2576954" cy="1931777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7CF651-031A-66E6-D4C2-7EA54624E655}"/>
              </a:ext>
            </a:extLst>
          </p:cNvPr>
          <p:cNvCxnSpPr>
            <a:cxnSpLocks/>
          </p:cNvCxnSpPr>
          <p:nvPr/>
        </p:nvCxnSpPr>
        <p:spPr>
          <a:xfrm>
            <a:off x="4270130" y="3683479"/>
            <a:ext cx="247572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618330-660E-DA10-0276-F25FA439C51B}"/>
              </a:ext>
            </a:extLst>
          </p:cNvPr>
          <p:cNvCxnSpPr>
            <a:cxnSpLocks/>
          </p:cNvCxnSpPr>
          <p:nvPr/>
        </p:nvCxnSpPr>
        <p:spPr>
          <a:xfrm>
            <a:off x="7182553" y="3671977"/>
            <a:ext cx="247572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D7DEC452-58BA-E22F-5210-4340B3A12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8238" y="4327012"/>
            <a:ext cx="2856743" cy="215923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DA42B2-FF33-FB5A-23EE-CC54BEA53D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4413" y="4327012"/>
            <a:ext cx="2864173" cy="215923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F59D0E-73A8-617E-A776-FF442418325F}"/>
              </a:ext>
            </a:extLst>
          </p:cNvPr>
          <p:cNvCxnSpPr>
            <a:cxnSpLocks/>
          </p:cNvCxnSpPr>
          <p:nvPr/>
        </p:nvCxnSpPr>
        <p:spPr>
          <a:xfrm flipV="1">
            <a:off x="5174981" y="4934309"/>
            <a:ext cx="1239432" cy="142204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E5A819E-4183-0EAD-30D0-2E287941ADC7}"/>
              </a:ext>
            </a:extLst>
          </p:cNvPr>
          <p:cNvCxnSpPr>
            <a:cxnSpLocks/>
          </p:cNvCxnSpPr>
          <p:nvPr/>
        </p:nvCxnSpPr>
        <p:spPr>
          <a:xfrm>
            <a:off x="7668883" y="5184475"/>
            <a:ext cx="1121434" cy="117187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67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D6022-D02D-4946-B76F-2D3E25C5B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F0FDCD9-FF4F-FB57-6A81-513AE2BB7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693"/>
            <a:ext cx="10515600" cy="63157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Prerequisite Install “</a:t>
            </a:r>
            <a:r>
              <a:rPr lang="en-US" sz="2800" b="1" dirty="0"/>
              <a:t>Simulink Support Package for Arduino Hardware” 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A52C86-5B8E-706B-11EE-0E1920A7724C}"/>
              </a:ext>
            </a:extLst>
          </p:cNvPr>
          <p:cNvSpPr txBox="1"/>
          <p:nvPr/>
        </p:nvSpPr>
        <p:spPr>
          <a:xfrm>
            <a:off x="838200" y="905276"/>
            <a:ext cx="9786415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00150" lvl="3" indent="-28575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CDD357AA-71B7-69AF-DFCF-6309A508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627882-F16E-EB78-2326-48208CF22F0C}"/>
              </a:ext>
            </a:extLst>
          </p:cNvPr>
          <p:cNvSpPr txBox="1"/>
          <p:nvPr/>
        </p:nvSpPr>
        <p:spPr>
          <a:xfrm>
            <a:off x="109015" y="1363214"/>
            <a:ext cx="97864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9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Select “Verify the setup”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Click “Next” and “Test Connection”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6DF4A5-91DA-F161-AB80-6B390CC3C7F4}"/>
              </a:ext>
            </a:extLst>
          </p:cNvPr>
          <p:cNvSpPr txBox="1"/>
          <p:nvPr/>
        </p:nvSpPr>
        <p:spPr>
          <a:xfrm>
            <a:off x="109015" y="3878155"/>
            <a:ext cx="97864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10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Click “Finish”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Hardware setup completed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00150" lvl="3" indent="-28575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3F40E-B6E4-B6F3-A559-37D8E0563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992" y="1801904"/>
            <a:ext cx="2678071" cy="20124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0C99FD-1FCF-FD28-94EF-C54030B90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568" y="1803864"/>
            <a:ext cx="2678071" cy="201049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228B37-577E-1436-7627-97B16FFB61B9}"/>
              </a:ext>
            </a:extLst>
          </p:cNvPr>
          <p:cNvCxnSpPr>
            <a:cxnSpLocks/>
          </p:cNvCxnSpPr>
          <p:nvPr/>
        </p:nvCxnSpPr>
        <p:spPr>
          <a:xfrm flipV="1">
            <a:off x="4901063" y="2493034"/>
            <a:ext cx="1513350" cy="1207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43FECA68-5AB8-7EDC-4400-DE6F2B776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4334423"/>
            <a:ext cx="3103295" cy="232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F7819-731F-CC59-7604-DF7D80303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4BE4816-490E-4852-0651-CD97F40F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693"/>
            <a:ext cx="10515600" cy="63157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Prerequisite </a:t>
            </a:r>
            <a:r>
              <a:rPr lang="en-US" sz="2800" b="1" dirty="0"/>
              <a:t>Wiring Diagram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ABC151-D36D-E224-4352-7EFCAFB4D2C9}"/>
              </a:ext>
            </a:extLst>
          </p:cNvPr>
          <p:cNvSpPr txBox="1"/>
          <p:nvPr/>
        </p:nvSpPr>
        <p:spPr>
          <a:xfrm>
            <a:off x="838200" y="905276"/>
            <a:ext cx="9786415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00150" lvl="3" indent="-28575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</p:txBody>
      </p:sp>
      <p:pic>
        <p:nvPicPr>
          <p:cNvPr id="10" name="Picture 9" descr="A diagram of a machine">
            <a:extLst>
              <a:ext uri="{FF2B5EF4-FFF2-40B4-BE49-F238E27FC236}">
                <a16:creationId xmlns:a16="http://schemas.microsoft.com/office/drawing/2014/main" id="{B0B76DC9-973E-8110-02E6-54235949C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65" y="1651464"/>
            <a:ext cx="6221935" cy="4129290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8619C04-63F6-9541-49E6-2AAB84D8E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220323"/>
              </p:ext>
            </p:extLst>
          </p:nvPr>
        </p:nvGraphicFramePr>
        <p:xfrm>
          <a:off x="7280808" y="1067264"/>
          <a:ext cx="4473042" cy="5164929"/>
        </p:xfrm>
        <a:graphic>
          <a:graphicData uri="http://schemas.openxmlformats.org/drawingml/2006/table">
            <a:tbl>
              <a:tblPr/>
              <a:tblGrid>
                <a:gridCol w="1951008">
                  <a:extLst>
                    <a:ext uri="{9D8B030D-6E8A-4147-A177-3AD203B41FA5}">
                      <a16:colId xmlns:a16="http://schemas.microsoft.com/office/drawing/2014/main" val="3521691047"/>
                    </a:ext>
                  </a:extLst>
                </a:gridCol>
                <a:gridCol w="404477">
                  <a:extLst>
                    <a:ext uri="{9D8B030D-6E8A-4147-A177-3AD203B41FA5}">
                      <a16:colId xmlns:a16="http://schemas.microsoft.com/office/drawing/2014/main" val="4028227229"/>
                    </a:ext>
                  </a:extLst>
                </a:gridCol>
                <a:gridCol w="2117557">
                  <a:extLst>
                    <a:ext uri="{9D8B030D-6E8A-4147-A177-3AD203B41FA5}">
                      <a16:colId xmlns:a16="http://schemas.microsoft.com/office/drawing/2014/main" val="2835551159"/>
                    </a:ext>
                  </a:extLst>
                </a:gridCol>
              </a:tblGrid>
              <a:tr h="24594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12V Line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529138"/>
                  </a:ext>
                </a:extLst>
              </a:tr>
              <a:tr h="24594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12 V+ [Adaptor]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--&gt;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12 V+ [L298N]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144494"/>
                  </a:ext>
                </a:extLst>
              </a:tr>
              <a:tr h="24594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 V- [Adaptor]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--&gt;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 V- [L298N]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12552"/>
                  </a:ext>
                </a:extLst>
              </a:tr>
              <a:tr h="24594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GND [Arduino]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--&gt;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 V- [L298N]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199583"/>
                  </a:ext>
                </a:extLst>
              </a:tr>
              <a:tr h="24594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454833"/>
                  </a:ext>
                </a:extLst>
              </a:tr>
              <a:tr h="24594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5V Line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206910"/>
                  </a:ext>
                </a:extLst>
              </a:tr>
              <a:tr h="24594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FFC000"/>
                          </a:solidFill>
                          <a:effectLst/>
                          <a:latin typeface="Aptos Narrow" panose="020B0004020202020204" pitchFamily="34" charset="0"/>
                        </a:rPr>
                        <a:t>5V [Arduino]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FFC000"/>
                          </a:solidFill>
                          <a:effectLst/>
                          <a:latin typeface="Aptos Narrow" panose="020B0004020202020204" pitchFamily="34" charset="0"/>
                        </a:rPr>
                        <a:t>--&gt;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FFC000"/>
                          </a:solidFill>
                          <a:effectLst/>
                          <a:latin typeface="Aptos Narrow" panose="020B0004020202020204" pitchFamily="34" charset="0"/>
                        </a:rPr>
                        <a:t>5V [Encoder]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584866"/>
                  </a:ext>
                </a:extLst>
              </a:tr>
              <a:tr h="24594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FFC000"/>
                          </a:solidFill>
                          <a:effectLst/>
                          <a:latin typeface="Aptos Narrow" panose="020B0004020202020204" pitchFamily="34" charset="0"/>
                        </a:rPr>
                        <a:t>5V [Arduino]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FFC000"/>
                          </a:solidFill>
                          <a:effectLst/>
                          <a:latin typeface="Aptos Narrow" panose="020B0004020202020204" pitchFamily="34" charset="0"/>
                        </a:rPr>
                        <a:t>--&gt;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FFC000"/>
                          </a:solidFill>
                          <a:effectLst/>
                          <a:latin typeface="Aptos Narrow" panose="020B0004020202020204" pitchFamily="34" charset="0"/>
                        </a:rPr>
                        <a:t>5V [L298N]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909757"/>
                  </a:ext>
                </a:extLst>
              </a:tr>
              <a:tr h="24594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GND [Arduino]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--&gt;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GND [Encoder]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294288"/>
                  </a:ext>
                </a:extLst>
              </a:tr>
              <a:tr h="24594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659805"/>
                  </a:ext>
                </a:extLst>
              </a:tr>
              <a:tr h="24594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12V Motor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943221"/>
                  </a:ext>
                </a:extLst>
              </a:tr>
              <a:tr h="24594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215C98"/>
                          </a:solidFill>
                          <a:effectLst/>
                          <a:latin typeface="Aptos Narrow" panose="020B0004020202020204" pitchFamily="34" charset="0"/>
                        </a:rPr>
                        <a:t>M+ [Motor]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215C98"/>
                          </a:solidFill>
                          <a:effectLst/>
                          <a:latin typeface="Aptos Narrow" panose="020B0004020202020204" pitchFamily="34" charset="0"/>
                        </a:rPr>
                        <a:t>--&gt;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215C98"/>
                          </a:solidFill>
                          <a:effectLst/>
                          <a:latin typeface="Aptos Narrow" panose="020B0004020202020204" pitchFamily="34" charset="0"/>
                        </a:rPr>
                        <a:t>OUT3 [L298N]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911332"/>
                  </a:ext>
                </a:extLst>
              </a:tr>
              <a:tr h="24594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00B0F0"/>
                          </a:solidFill>
                          <a:effectLst/>
                          <a:latin typeface="Aptos Narrow" panose="020B0004020202020204" pitchFamily="34" charset="0"/>
                        </a:rPr>
                        <a:t>M- [Motor]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00B0F0"/>
                          </a:solidFill>
                          <a:effectLst/>
                          <a:latin typeface="Aptos Narrow" panose="020B0004020202020204" pitchFamily="34" charset="0"/>
                        </a:rPr>
                        <a:t>--&gt;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B0F0"/>
                          </a:solidFill>
                          <a:effectLst/>
                          <a:latin typeface="Aptos Narrow" panose="020B0004020202020204" pitchFamily="34" charset="0"/>
                        </a:rPr>
                        <a:t>OUT4 [L298N]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558001"/>
                  </a:ext>
                </a:extLst>
              </a:tr>
              <a:tr h="24594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400" b="1" i="0" u="none" strike="noStrike">
                        <a:solidFill>
                          <a:srgbClr val="00B0F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400" b="1" i="0" u="none" strike="noStrike">
                        <a:solidFill>
                          <a:srgbClr val="00B0F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400" b="1" i="0" u="none" strike="noStrike">
                        <a:solidFill>
                          <a:srgbClr val="00B0F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48639"/>
                  </a:ext>
                </a:extLst>
              </a:tr>
              <a:tr h="24594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Motor control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400" b="1" i="0" u="none" strike="noStrike">
                        <a:solidFill>
                          <a:srgbClr val="00B0F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8333"/>
                  </a:ext>
                </a:extLst>
              </a:tr>
              <a:tr h="24594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92D050"/>
                          </a:solidFill>
                          <a:effectLst/>
                          <a:latin typeface="Aptos Narrow" panose="020B0004020202020204" pitchFamily="34" charset="0"/>
                        </a:rPr>
                        <a:t>D3 [Arduino]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92D050"/>
                          </a:solidFill>
                          <a:effectLst/>
                          <a:latin typeface="Aptos Narrow" panose="020B0004020202020204" pitchFamily="34" charset="0"/>
                        </a:rPr>
                        <a:t>--&gt;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92D050"/>
                          </a:solidFill>
                          <a:effectLst/>
                          <a:latin typeface="Aptos Narrow" panose="020B0004020202020204" pitchFamily="34" charset="0"/>
                        </a:rPr>
                        <a:t>IN3 [L298N]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060652"/>
                  </a:ext>
                </a:extLst>
              </a:tr>
              <a:tr h="24594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E49EDD"/>
                          </a:solidFill>
                          <a:effectLst/>
                          <a:latin typeface="Aptos Narrow" panose="020B0004020202020204" pitchFamily="34" charset="0"/>
                        </a:rPr>
                        <a:t>D4 [Arduino]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E49EDD"/>
                          </a:solidFill>
                          <a:effectLst/>
                          <a:latin typeface="Aptos Narrow" panose="020B0004020202020204" pitchFamily="34" charset="0"/>
                        </a:rPr>
                        <a:t>--&gt;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E49EDD"/>
                          </a:solidFill>
                          <a:effectLst/>
                          <a:latin typeface="Aptos Narrow" panose="020B0004020202020204" pitchFamily="34" charset="0"/>
                        </a:rPr>
                        <a:t>IN4 [L298N]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58264"/>
                  </a:ext>
                </a:extLst>
              </a:tr>
              <a:tr h="24594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0070C0"/>
                          </a:solidFill>
                          <a:effectLst/>
                          <a:latin typeface="Aptos Narrow" panose="020B0004020202020204" pitchFamily="34" charset="0"/>
                        </a:rPr>
                        <a:t>D9 [Arduino]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0070C0"/>
                          </a:solidFill>
                          <a:effectLst/>
                          <a:latin typeface="Aptos Narrow" panose="020B0004020202020204" pitchFamily="34" charset="0"/>
                        </a:rPr>
                        <a:t>--&gt;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0070C0"/>
                          </a:solidFill>
                          <a:effectLst/>
                          <a:latin typeface="Aptos Narrow" panose="020B0004020202020204" pitchFamily="34" charset="0"/>
                        </a:rPr>
                        <a:t>ENB [L298N]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949666"/>
                  </a:ext>
                </a:extLst>
              </a:tr>
              <a:tr h="24594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384076"/>
                  </a:ext>
                </a:extLst>
              </a:tr>
              <a:tr h="24594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Encoder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9455941"/>
                  </a:ext>
                </a:extLst>
              </a:tr>
              <a:tr h="24594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92D050"/>
                          </a:solidFill>
                          <a:effectLst/>
                          <a:latin typeface="Aptos Narrow" panose="020B0004020202020204" pitchFamily="34" charset="0"/>
                        </a:rPr>
                        <a:t>D2 [Arduino]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92D050"/>
                          </a:solidFill>
                          <a:effectLst/>
                          <a:latin typeface="Aptos Narrow" panose="020B0004020202020204" pitchFamily="34" charset="0"/>
                        </a:rPr>
                        <a:t>--&gt;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92D050"/>
                          </a:solidFill>
                          <a:effectLst/>
                          <a:latin typeface="Aptos Narrow" panose="020B0004020202020204" pitchFamily="34" charset="0"/>
                        </a:rPr>
                        <a:t>OUT [Encoder]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14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269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6729b8e-c799-49b3-8f18-22c6b3d444dd">
      <Terms xmlns="http://schemas.microsoft.com/office/infopath/2007/PartnerControls"/>
    </lcf76f155ced4ddcb4097134ff3c332f>
    <TaxCatchAll xmlns="6cd71aa4-e5ca-4571-beaf-7f61b2c233a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D4477AC6CBEB4BA542F46D5B777E30" ma:contentTypeVersion="18" ma:contentTypeDescription="Create a new document." ma:contentTypeScope="" ma:versionID="c5fccf0860a3e05cbcc55f833a45ff07">
  <xsd:schema xmlns:xsd="http://www.w3.org/2001/XMLSchema" xmlns:xs="http://www.w3.org/2001/XMLSchema" xmlns:p="http://schemas.microsoft.com/office/2006/metadata/properties" xmlns:ns2="06729b8e-c799-49b3-8f18-22c6b3d444dd" xmlns:ns3="6cd71aa4-e5ca-4571-beaf-7f61b2c233a1" targetNamespace="http://schemas.microsoft.com/office/2006/metadata/properties" ma:root="true" ma:fieldsID="d5612e8d4c2ae9254deb7816660b4b41" ns2:_="" ns3:_="">
    <xsd:import namespace="06729b8e-c799-49b3-8f18-22c6b3d444dd"/>
    <xsd:import namespace="6cd71aa4-e5ca-4571-beaf-7f61b2c233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729b8e-c799-49b3-8f18-22c6b3d444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e65c769-5ee3-483c-ad7d-f3b074eac4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5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d71aa4-e5ca-4571-beaf-7f61b2c233a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eb5121e-33f6-4252-8499-454b4e2a4b0b}" ma:internalName="TaxCatchAll" ma:showField="CatchAllData" ma:web="6cd71aa4-e5ca-4571-beaf-7f61b2c233a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9A9AD5-358C-4071-810F-954701D23F3C}">
  <ds:schemaRefs>
    <ds:schemaRef ds:uri="http://schemas.microsoft.com/office/2006/documentManagement/types"/>
    <ds:schemaRef ds:uri="5f2a1cb8-9b99-4ec2-ab32-2e71ccaec727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926760A-C2A5-4CC1-9BD3-06C8791586DF}"/>
</file>

<file path=customXml/itemProps3.xml><?xml version="1.0" encoding="utf-8"?>
<ds:datastoreItem xmlns:ds="http://schemas.openxmlformats.org/officeDocument/2006/customXml" ds:itemID="{F14FEE82-D992-49DB-B418-2094D2E535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20263</TotalTime>
  <Words>332</Words>
  <Application>Microsoft Office PowerPoint</Application>
  <PresentationFormat>Widescreen</PresentationFormat>
  <Paragraphs>89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Aptos</vt:lpstr>
      <vt:lpstr>Aptos Display</vt:lpstr>
      <vt:lpstr>Aptos Narrow</vt:lpstr>
      <vt:lpstr>Arial</vt:lpstr>
      <vt:lpstr>Calibri</vt:lpstr>
      <vt:lpstr>Calibri Light</vt:lpstr>
      <vt:lpstr>Cloud</vt:lpstr>
      <vt:lpstr>Cloud Light</vt:lpstr>
      <vt:lpstr>Wingdings</vt:lpstr>
      <vt:lpstr>Office Theme</vt:lpstr>
      <vt:lpstr>Custom Design</vt:lpstr>
      <vt:lpstr>3_Custom Design</vt:lpstr>
      <vt:lpstr>PowerPoint Presentation</vt:lpstr>
      <vt:lpstr>Prerequisite</vt:lpstr>
      <vt:lpstr>Prerequisite Install “Simulink Support Package for Arduino Hardware” </vt:lpstr>
      <vt:lpstr>Prerequisite Install “Simulink Support Package for Arduino Hardware” </vt:lpstr>
      <vt:lpstr>Prerequisite Install “Simulink Support Package for Arduino Hardware” </vt:lpstr>
      <vt:lpstr>Prerequisite Install “Simulink Support Package for Arduino Hardware” </vt:lpstr>
      <vt:lpstr>Prerequisite Install “Simulink Support Package for Arduino Hardware” </vt:lpstr>
      <vt:lpstr>Prerequisite Wiring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Pattarapol Sangaroon</dc:creator>
  <cp:lastModifiedBy>Pattarapol Sangaroon</cp:lastModifiedBy>
  <cp:revision>19</cp:revision>
  <dcterms:created xsi:type="dcterms:W3CDTF">2025-08-18T08:51:36Z</dcterms:created>
  <dcterms:modified xsi:type="dcterms:W3CDTF">2025-10-21T03:06:29Z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0x0101001FD4477AC6CBEB4BA542F46D5B777E30</vt:lpwstr>
  </property>
</Properties>
</file>