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0CCBD-8B0F-4416-9A52-82AB0D9A8A17}" v="57" dt="2022-03-21T03:55:16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9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7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55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5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8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90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4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27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0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6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1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2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5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0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09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9622" y="1641089"/>
            <a:ext cx="8676222" cy="3200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  <a:ea typeface="Verdana"/>
                <a:cs typeface="Arial"/>
              </a:rPr>
              <a:t>Tableau Hands-On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Century Gothic"/>
              <a:ea typeface="Verdana"/>
              <a:cs typeface="Arial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1597" y="3310054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By: Alexander Olvera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F692-AB50-4AA9-B0B3-2C1A8AC6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How video game sales have been trending over time</a:t>
            </a: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005CD45-ABF1-4D42-919B-BE8D40047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332" y="1560286"/>
            <a:ext cx="8184849" cy="4602843"/>
          </a:xfrm>
        </p:spPr>
      </p:pic>
    </p:spTree>
    <p:extLst>
      <p:ext uri="{BB962C8B-B14F-4D97-AF65-F5344CB8AC3E}">
        <p14:creationId xmlns:p14="http://schemas.microsoft.com/office/powerpoint/2010/main" val="9031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DB47-C6B9-47E3-84B5-7ECCDFE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The most popular genre of video game</a:t>
            </a: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37EED69-84E5-4A56-9933-3636531DE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651" y="1563826"/>
            <a:ext cx="7930849" cy="4457700"/>
          </a:xfrm>
        </p:spPr>
      </p:pic>
    </p:spTree>
    <p:extLst>
      <p:ext uri="{BB962C8B-B14F-4D97-AF65-F5344CB8AC3E}">
        <p14:creationId xmlns:p14="http://schemas.microsoft.com/office/powerpoint/2010/main" val="104031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D11-2773-4504-917D-11F8E856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 comparison of video game platforms by genre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5DDFB6-4B7D-44B8-9AED-E59D01C60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150" y="1560285"/>
            <a:ext cx="5261595" cy="4448629"/>
          </a:xfrm>
        </p:spPr>
      </p:pic>
    </p:spTree>
    <p:extLst>
      <p:ext uri="{BB962C8B-B14F-4D97-AF65-F5344CB8AC3E}">
        <p14:creationId xmlns:p14="http://schemas.microsoft.com/office/powerpoint/2010/main" val="97076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9583-C90F-4716-A807-B86CDACF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 visual looking at only games by Nintendo</a:t>
            </a: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373F649-CD69-47EC-B492-72A3AD4F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246" y="1561171"/>
            <a:ext cx="8853037" cy="4982736"/>
          </a:xfrm>
        </p:spPr>
      </p:pic>
    </p:spTree>
    <p:extLst>
      <p:ext uri="{BB962C8B-B14F-4D97-AF65-F5344CB8AC3E}">
        <p14:creationId xmlns:p14="http://schemas.microsoft.com/office/powerpoint/2010/main" val="4169406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Mesh</vt:lpstr>
      <vt:lpstr>Tableau Hands-On  </vt:lpstr>
      <vt:lpstr>How video game sales have been trending over time  </vt:lpstr>
      <vt:lpstr>The most popular genre of video game  </vt:lpstr>
      <vt:lpstr>A comparison of video game platforms by genre  </vt:lpstr>
      <vt:lpstr>A visual looking at only games by Nintendo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</cp:revision>
  <dcterms:created xsi:type="dcterms:W3CDTF">2022-03-21T02:45:34Z</dcterms:created>
  <dcterms:modified xsi:type="dcterms:W3CDTF">2022-03-21T03:55:30Z</dcterms:modified>
</cp:coreProperties>
</file>