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embeddedFontLst>
    <p:embeddedFont>
      <p:font typeface="Stardos Stencil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PT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 snapToGrid="0">
      <p:cViewPr varScale="1">
        <p:scale>
          <a:sx n="62" d="100"/>
          <a:sy n="62" d="100"/>
        </p:scale>
        <p:origin x="16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hyperlink" Target="http://sourcebits.com/search/cricbuzz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wnload/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hyperlink" Target="http://www.oracle.com/technetwork/java/javase/downloads/index.html" TargetMode="External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hyperlink" Target="http://sourcebits.com/search/cricbuzz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wnload/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hyperlink" Target="http://www.oracle.com/technetwork/java/javase/downloads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1F9BC-278E-4126-8FDC-13453CE389EF}" type="doc">
      <dgm:prSet loTypeId="urn:microsoft.com/office/officeart/2005/8/layout/vList3" loCatId="list" qsTypeId="urn:microsoft.com/office/officeart/2005/8/quickstyle/simple3" qsCatId="simple" csTypeId="urn:microsoft.com/office/officeart/2005/8/colors/colorful5" csCatId="colorful" phldr="1"/>
      <dgm:spPr/>
    </dgm:pt>
    <dgm:pt modelId="{613EE416-EC56-46C8-B3B9-BC956392D6CF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Selenium Overview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846F0481-5AD8-404D-8646-03B2832758DA}" type="parTrans" cxnId="{0DB21A5C-EF2D-4DA1-9C19-64023A3318A6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CB201B02-CEBF-4020-8A31-442915E8AABD}" type="sibTrans" cxnId="{0DB21A5C-EF2D-4DA1-9C19-64023A3318A6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5B817E46-546B-4C14-9A14-9C54D7C469B2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Getting Started - Setup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149EC1D0-CCC7-43CE-8069-E47F66B9A1EF}" type="parTrans" cxnId="{A7607256-26EE-4A1D-ABF3-D67B424D51D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3B28432E-413E-4FBE-BEC0-19239985F051}" type="sibTrans" cxnId="{A7607256-26EE-4A1D-ABF3-D67B424D51D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44B3291E-9DE8-43E0-92D3-22D0C0C95298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Project 1 and 2 – Launching various browsers 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4A4435F6-F5BC-4B3B-8305-3D83E80DF408}" type="parTrans" cxnId="{7FCFC8E2-24BE-4A0B-8512-E67CF58029D8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AB7C4F06-708D-474D-B48F-2B06188CC976}" type="sibTrans" cxnId="{7FCFC8E2-24BE-4A0B-8512-E67CF58029D8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01B6F0ED-D123-414F-A880-4448A444A019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Selenium Locators and </a:t>
          </a:r>
          <a:r>
            <a:rPr lang="en-US" sz="1600" b="1" dirty="0" err="1" smtClean="0">
              <a:latin typeface="Calibri" panose="020F0502020204030204" pitchFamily="34" charset="0"/>
            </a:rPr>
            <a:t>FindElement</a:t>
          </a:r>
          <a:r>
            <a:rPr lang="en-US" sz="1600" b="1" dirty="0" smtClean="0">
              <a:latin typeface="Calibri" panose="020F0502020204030204" pitchFamily="34" charset="0"/>
            </a:rPr>
            <a:t> Commands 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166C0458-A622-4AE1-9244-3C45419370BC}" type="parTrans" cxnId="{1E5F7C8F-4CFB-41B2-B886-718744CDA5FB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78A0F1C6-AAD3-4B22-B0EA-3F6D2B5B2C70}" type="sibTrans" cxnId="{1E5F7C8F-4CFB-41B2-B886-718744CDA5FB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C607884-2793-4D5F-BB60-67AD69919FE4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Project 3 – Driver Commands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45D649A2-37CD-4114-9B3D-13BE77E72483}" type="parTrans" cxnId="{AB8248D9-C565-4F89-84C6-A56E640789B7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657A8B45-6F89-44D9-819A-2B6D8D25635D}" type="sibTrans" cxnId="{AB8248D9-C565-4F89-84C6-A56E640789B7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071B051-797F-49A7-8FB9-1653CFE90C8A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Project 4 – Navigation Commands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6211A6D5-138A-443F-91C3-9628013C4A1A}" type="parTrans" cxnId="{B56AD451-25E0-49AB-92AB-216D0E1C72C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FDC17B2-F5C0-4E09-81FC-0FA80F6F8BA3}" type="sibTrans" cxnId="{B56AD451-25E0-49AB-92AB-216D0E1C72C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17960F69-9418-4F04-B78E-D255D23DD330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Project 5 – Workflow using Locators</a:t>
          </a:r>
        </a:p>
      </dgm:t>
    </dgm:pt>
    <dgm:pt modelId="{6D1E7CA6-7874-4DE2-81E4-85D9CBE09758}" type="parTrans" cxnId="{AD716F09-384F-4E44-9511-9AC7075274DD}">
      <dgm:prSet/>
      <dgm:spPr/>
      <dgm:t>
        <a:bodyPr/>
        <a:lstStyle/>
        <a:p>
          <a:endParaRPr lang="en-US"/>
        </a:p>
      </dgm:t>
    </dgm:pt>
    <dgm:pt modelId="{9FC5BA13-B634-4EEF-B358-B685C835D37E}" type="sibTrans" cxnId="{AD716F09-384F-4E44-9511-9AC7075274DD}">
      <dgm:prSet/>
      <dgm:spPr/>
      <dgm:t>
        <a:bodyPr/>
        <a:lstStyle/>
        <a:p>
          <a:endParaRPr lang="en-US"/>
        </a:p>
      </dgm:t>
    </dgm:pt>
    <dgm:pt modelId="{D3ADF4F5-AEA2-460A-84F6-93156F2F936D}" type="pres">
      <dgm:prSet presAssocID="{9821F9BC-278E-4126-8FDC-13453CE389EF}" presName="linearFlow" presStyleCnt="0">
        <dgm:presLayoutVars>
          <dgm:dir/>
          <dgm:resizeHandles val="exact"/>
        </dgm:presLayoutVars>
      </dgm:prSet>
      <dgm:spPr/>
    </dgm:pt>
    <dgm:pt modelId="{F371D751-AA03-40AC-8ADB-DFC67B8B5300}" type="pres">
      <dgm:prSet presAssocID="{613EE416-EC56-46C8-B3B9-BC956392D6CF}" presName="composite" presStyleCnt="0"/>
      <dgm:spPr/>
    </dgm:pt>
    <dgm:pt modelId="{65372BA0-06C0-4249-B1B6-C280E46EC06A}" type="pres">
      <dgm:prSet presAssocID="{613EE416-EC56-46C8-B3B9-BC956392D6CF}" presName="imgShp" presStyleLbl="fgImgPlace1" presStyleIdx="0" presStyleCnt="7"/>
      <dgm:spPr/>
    </dgm:pt>
    <dgm:pt modelId="{75BE7936-F9C2-4159-B327-A8327EFB9E95}" type="pres">
      <dgm:prSet presAssocID="{613EE416-EC56-46C8-B3B9-BC956392D6C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0311D-01C4-498D-AB75-932163D66CB6}" type="pres">
      <dgm:prSet presAssocID="{CB201B02-CEBF-4020-8A31-442915E8AABD}" presName="spacing" presStyleCnt="0"/>
      <dgm:spPr/>
    </dgm:pt>
    <dgm:pt modelId="{5AECA041-3549-4F5E-A6C8-65FD95283FD9}" type="pres">
      <dgm:prSet presAssocID="{5B817E46-546B-4C14-9A14-9C54D7C469B2}" presName="composite" presStyleCnt="0"/>
      <dgm:spPr/>
    </dgm:pt>
    <dgm:pt modelId="{FE369E37-AF9B-4619-ACC8-E9980B66C22D}" type="pres">
      <dgm:prSet presAssocID="{5B817E46-546B-4C14-9A14-9C54D7C469B2}" presName="imgShp" presStyleLbl="fgImgPlace1" presStyleIdx="1" presStyleCnt="7"/>
      <dgm:spPr/>
    </dgm:pt>
    <dgm:pt modelId="{C01D369A-66F6-404F-9312-A9A7D395CB50}" type="pres">
      <dgm:prSet presAssocID="{5B817E46-546B-4C14-9A14-9C54D7C469B2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6F46F-002C-42FD-85F8-A6E49B2C5F2F}" type="pres">
      <dgm:prSet presAssocID="{3B28432E-413E-4FBE-BEC0-19239985F051}" presName="spacing" presStyleCnt="0"/>
      <dgm:spPr/>
    </dgm:pt>
    <dgm:pt modelId="{8616115E-6EAC-427E-81D6-BB7EDE691D16}" type="pres">
      <dgm:prSet presAssocID="{44B3291E-9DE8-43E0-92D3-22D0C0C95298}" presName="composite" presStyleCnt="0"/>
      <dgm:spPr/>
    </dgm:pt>
    <dgm:pt modelId="{ABDF8CF2-471E-4D09-98D1-5FCA876003AB}" type="pres">
      <dgm:prSet presAssocID="{44B3291E-9DE8-43E0-92D3-22D0C0C95298}" presName="imgShp" presStyleLbl="fgImgPlace1" presStyleIdx="2" presStyleCnt="7"/>
      <dgm:spPr/>
    </dgm:pt>
    <dgm:pt modelId="{44CB1DDB-5B03-4F5D-BA57-9694DDF89356}" type="pres">
      <dgm:prSet presAssocID="{44B3291E-9DE8-43E0-92D3-22D0C0C95298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C78E8-561C-4561-8F9C-10EF1A6816AC}" type="pres">
      <dgm:prSet presAssocID="{AB7C4F06-708D-474D-B48F-2B06188CC976}" presName="spacing" presStyleCnt="0"/>
      <dgm:spPr/>
    </dgm:pt>
    <dgm:pt modelId="{0314443B-6DE7-46D8-AEBF-23F50CAF3BFB}" type="pres">
      <dgm:prSet presAssocID="{9C607884-2793-4D5F-BB60-67AD69919FE4}" presName="composite" presStyleCnt="0"/>
      <dgm:spPr/>
    </dgm:pt>
    <dgm:pt modelId="{8A0E2394-356D-4C22-94B6-996DB71BE64D}" type="pres">
      <dgm:prSet presAssocID="{9C607884-2793-4D5F-BB60-67AD69919FE4}" presName="imgShp" presStyleLbl="fgImgPlace1" presStyleIdx="3" presStyleCnt="7"/>
      <dgm:spPr/>
    </dgm:pt>
    <dgm:pt modelId="{C23E819E-5CB6-44AD-851E-CC9417FB2505}" type="pres">
      <dgm:prSet presAssocID="{9C607884-2793-4D5F-BB60-67AD69919FE4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E8F90-859D-4171-936A-A04E1819E3B7}" type="pres">
      <dgm:prSet presAssocID="{657A8B45-6F89-44D9-819A-2B6D8D25635D}" presName="spacing" presStyleCnt="0"/>
      <dgm:spPr/>
    </dgm:pt>
    <dgm:pt modelId="{571EBB56-6405-4565-98D0-0C5326D07DFC}" type="pres">
      <dgm:prSet presAssocID="{9071B051-797F-49A7-8FB9-1653CFE90C8A}" presName="composite" presStyleCnt="0"/>
      <dgm:spPr/>
    </dgm:pt>
    <dgm:pt modelId="{E43DB4F5-E129-497A-82B1-6C8B6C6B0FB2}" type="pres">
      <dgm:prSet presAssocID="{9071B051-797F-49A7-8FB9-1653CFE90C8A}" presName="imgShp" presStyleLbl="fgImgPlace1" presStyleIdx="4" presStyleCnt="7"/>
      <dgm:spPr/>
    </dgm:pt>
    <dgm:pt modelId="{0B588CD9-2EFD-4C6E-86DB-B0C29FBBD0C7}" type="pres">
      <dgm:prSet presAssocID="{9071B051-797F-49A7-8FB9-1653CFE90C8A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B559-5279-4175-813D-A815CC0D31C3}" type="pres">
      <dgm:prSet presAssocID="{9FDC17B2-F5C0-4E09-81FC-0FA80F6F8BA3}" presName="spacing" presStyleCnt="0"/>
      <dgm:spPr/>
    </dgm:pt>
    <dgm:pt modelId="{6A7F953B-C30C-449D-B6D6-B80807545E4E}" type="pres">
      <dgm:prSet presAssocID="{01B6F0ED-D123-414F-A880-4448A444A019}" presName="composite" presStyleCnt="0"/>
      <dgm:spPr/>
    </dgm:pt>
    <dgm:pt modelId="{74096D18-B390-4208-BC34-6D664E067D02}" type="pres">
      <dgm:prSet presAssocID="{01B6F0ED-D123-414F-A880-4448A444A019}" presName="imgShp" presStyleLbl="fgImgPlace1" presStyleIdx="5" presStyleCnt="7"/>
      <dgm:spPr/>
    </dgm:pt>
    <dgm:pt modelId="{3AAB8C0F-058D-4649-8876-F5FE9289E037}" type="pres">
      <dgm:prSet presAssocID="{01B6F0ED-D123-414F-A880-4448A444A019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944E8-DE62-4C60-840A-04FBA25BB891}" type="pres">
      <dgm:prSet presAssocID="{78A0F1C6-AAD3-4B22-B0EA-3F6D2B5B2C70}" presName="spacing" presStyleCnt="0"/>
      <dgm:spPr/>
    </dgm:pt>
    <dgm:pt modelId="{9D630ADC-CB75-47D7-B19C-D231C7FC5432}" type="pres">
      <dgm:prSet presAssocID="{17960F69-9418-4F04-B78E-D255D23DD330}" presName="composite" presStyleCnt="0"/>
      <dgm:spPr/>
    </dgm:pt>
    <dgm:pt modelId="{ADD82D62-09AB-4AEF-9AC0-2CE0F06BB929}" type="pres">
      <dgm:prSet presAssocID="{17960F69-9418-4F04-B78E-D255D23DD330}" presName="imgShp" presStyleLbl="fgImgPlace1" presStyleIdx="6" presStyleCnt="7"/>
      <dgm:spPr/>
    </dgm:pt>
    <dgm:pt modelId="{2C009876-349D-4855-8801-EC367C434362}" type="pres">
      <dgm:prSet presAssocID="{17960F69-9418-4F04-B78E-D255D23DD330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61060-1B99-4AA2-AF80-5405A1108BD1}" type="presOf" srcId="{01B6F0ED-D123-414F-A880-4448A444A019}" destId="{3AAB8C0F-058D-4649-8876-F5FE9289E037}" srcOrd="0" destOrd="0" presId="urn:microsoft.com/office/officeart/2005/8/layout/vList3"/>
    <dgm:cxn modelId="{0DB21A5C-EF2D-4DA1-9C19-64023A3318A6}" srcId="{9821F9BC-278E-4126-8FDC-13453CE389EF}" destId="{613EE416-EC56-46C8-B3B9-BC956392D6CF}" srcOrd="0" destOrd="0" parTransId="{846F0481-5AD8-404D-8646-03B2832758DA}" sibTransId="{CB201B02-CEBF-4020-8A31-442915E8AABD}"/>
    <dgm:cxn modelId="{349A20FE-5637-4B18-92DF-F96BD1D07D70}" type="presOf" srcId="{5B817E46-546B-4C14-9A14-9C54D7C469B2}" destId="{C01D369A-66F6-404F-9312-A9A7D395CB50}" srcOrd="0" destOrd="0" presId="urn:microsoft.com/office/officeart/2005/8/layout/vList3"/>
    <dgm:cxn modelId="{342E021C-39FC-4ABF-8C48-E13387B65873}" type="presOf" srcId="{613EE416-EC56-46C8-B3B9-BC956392D6CF}" destId="{75BE7936-F9C2-4159-B327-A8327EFB9E95}" srcOrd="0" destOrd="0" presId="urn:microsoft.com/office/officeart/2005/8/layout/vList3"/>
    <dgm:cxn modelId="{B56AD451-25E0-49AB-92AB-216D0E1C72C5}" srcId="{9821F9BC-278E-4126-8FDC-13453CE389EF}" destId="{9071B051-797F-49A7-8FB9-1653CFE90C8A}" srcOrd="4" destOrd="0" parTransId="{6211A6D5-138A-443F-91C3-9628013C4A1A}" sibTransId="{9FDC17B2-F5C0-4E09-81FC-0FA80F6F8BA3}"/>
    <dgm:cxn modelId="{AD716F09-384F-4E44-9511-9AC7075274DD}" srcId="{9821F9BC-278E-4126-8FDC-13453CE389EF}" destId="{17960F69-9418-4F04-B78E-D255D23DD330}" srcOrd="6" destOrd="0" parTransId="{6D1E7CA6-7874-4DE2-81E4-85D9CBE09758}" sibTransId="{9FC5BA13-B634-4EEF-B358-B685C835D37E}"/>
    <dgm:cxn modelId="{9E890032-9D5A-49A3-A2A6-E918F843A3A3}" type="presOf" srcId="{9071B051-797F-49A7-8FB9-1653CFE90C8A}" destId="{0B588CD9-2EFD-4C6E-86DB-B0C29FBBD0C7}" srcOrd="0" destOrd="0" presId="urn:microsoft.com/office/officeart/2005/8/layout/vList3"/>
    <dgm:cxn modelId="{A7607256-26EE-4A1D-ABF3-D67B424D51D5}" srcId="{9821F9BC-278E-4126-8FDC-13453CE389EF}" destId="{5B817E46-546B-4C14-9A14-9C54D7C469B2}" srcOrd="1" destOrd="0" parTransId="{149EC1D0-CCC7-43CE-8069-E47F66B9A1EF}" sibTransId="{3B28432E-413E-4FBE-BEC0-19239985F051}"/>
    <dgm:cxn modelId="{7FCFC8E2-24BE-4A0B-8512-E67CF58029D8}" srcId="{9821F9BC-278E-4126-8FDC-13453CE389EF}" destId="{44B3291E-9DE8-43E0-92D3-22D0C0C95298}" srcOrd="2" destOrd="0" parTransId="{4A4435F6-F5BC-4B3B-8305-3D83E80DF408}" sibTransId="{AB7C4F06-708D-474D-B48F-2B06188CC976}"/>
    <dgm:cxn modelId="{30D91691-BEAE-4619-A4EB-825457ACC334}" type="presOf" srcId="{9C607884-2793-4D5F-BB60-67AD69919FE4}" destId="{C23E819E-5CB6-44AD-851E-CC9417FB2505}" srcOrd="0" destOrd="0" presId="urn:microsoft.com/office/officeart/2005/8/layout/vList3"/>
    <dgm:cxn modelId="{458B6306-B5B7-4567-A105-E4F69D79296E}" type="presOf" srcId="{9821F9BC-278E-4126-8FDC-13453CE389EF}" destId="{D3ADF4F5-AEA2-460A-84F6-93156F2F936D}" srcOrd="0" destOrd="0" presId="urn:microsoft.com/office/officeart/2005/8/layout/vList3"/>
    <dgm:cxn modelId="{1E5F7C8F-4CFB-41B2-B886-718744CDA5FB}" srcId="{9821F9BC-278E-4126-8FDC-13453CE389EF}" destId="{01B6F0ED-D123-414F-A880-4448A444A019}" srcOrd="5" destOrd="0" parTransId="{166C0458-A622-4AE1-9244-3C45419370BC}" sibTransId="{78A0F1C6-AAD3-4B22-B0EA-3F6D2B5B2C70}"/>
    <dgm:cxn modelId="{51BBC723-7766-44C5-AA02-4108C9F04C43}" type="presOf" srcId="{44B3291E-9DE8-43E0-92D3-22D0C0C95298}" destId="{44CB1DDB-5B03-4F5D-BA57-9694DDF89356}" srcOrd="0" destOrd="0" presId="urn:microsoft.com/office/officeart/2005/8/layout/vList3"/>
    <dgm:cxn modelId="{7B47237B-7533-48F4-A7A6-F0ED168A2A8B}" type="presOf" srcId="{17960F69-9418-4F04-B78E-D255D23DD330}" destId="{2C009876-349D-4855-8801-EC367C434362}" srcOrd="0" destOrd="0" presId="urn:microsoft.com/office/officeart/2005/8/layout/vList3"/>
    <dgm:cxn modelId="{AB8248D9-C565-4F89-84C6-A56E640789B7}" srcId="{9821F9BC-278E-4126-8FDC-13453CE389EF}" destId="{9C607884-2793-4D5F-BB60-67AD69919FE4}" srcOrd="3" destOrd="0" parTransId="{45D649A2-37CD-4114-9B3D-13BE77E72483}" sibTransId="{657A8B45-6F89-44D9-819A-2B6D8D25635D}"/>
    <dgm:cxn modelId="{7AE366D9-0BA6-4AF1-A1AF-994E9B8C4692}" type="presParOf" srcId="{D3ADF4F5-AEA2-460A-84F6-93156F2F936D}" destId="{F371D751-AA03-40AC-8ADB-DFC67B8B5300}" srcOrd="0" destOrd="0" presId="urn:microsoft.com/office/officeart/2005/8/layout/vList3"/>
    <dgm:cxn modelId="{2FA5F528-4957-4D13-8F62-FA13E70D5473}" type="presParOf" srcId="{F371D751-AA03-40AC-8ADB-DFC67B8B5300}" destId="{65372BA0-06C0-4249-B1B6-C280E46EC06A}" srcOrd="0" destOrd="0" presId="urn:microsoft.com/office/officeart/2005/8/layout/vList3"/>
    <dgm:cxn modelId="{6A49C7A9-3EDC-4CBC-A1B6-9152D07066AD}" type="presParOf" srcId="{F371D751-AA03-40AC-8ADB-DFC67B8B5300}" destId="{75BE7936-F9C2-4159-B327-A8327EFB9E95}" srcOrd="1" destOrd="0" presId="urn:microsoft.com/office/officeart/2005/8/layout/vList3"/>
    <dgm:cxn modelId="{0521F874-721A-4D07-A68E-B742D38142D4}" type="presParOf" srcId="{D3ADF4F5-AEA2-460A-84F6-93156F2F936D}" destId="{8E00311D-01C4-498D-AB75-932163D66CB6}" srcOrd="1" destOrd="0" presId="urn:microsoft.com/office/officeart/2005/8/layout/vList3"/>
    <dgm:cxn modelId="{91D64954-E554-4A05-AC8C-534A7D59219D}" type="presParOf" srcId="{D3ADF4F5-AEA2-460A-84F6-93156F2F936D}" destId="{5AECA041-3549-4F5E-A6C8-65FD95283FD9}" srcOrd="2" destOrd="0" presId="urn:microsoft.com/office/officeart/2005/8/layout/vList3"/>
    <dgm:cxn modelId="{AD2B80FF-5BD7-40DE-8DED-D35453A893A5}" type="presParOf" srcId="{5AECA041-3549-4F5E-A6C8-65FD95283FD9}" destId="{FE369E37-AF9B-4619-ACC8-E9980B66C22D}" srcOrd="0" destOrd="0" presId="urn:microsoft.com/office/officeart/2005/8/layout/vList3"/>
    <dgm:cxn modelId="{1FB622AB-1AE0-41B5-921F-40DBFA0563B3}" type="presParOf" srcId="{5AECA041-3549-4F5E-A6C8-65FD95283FD9}" destId="{C01D369A-66F6-404F-9312-A9A7D395CB50}" srcOrd="1" destOrd="0" presId="urn:microsoft.com/office/officeart/2005/8/layout/vList3"/>
    <dgm:cxn modelId="{7E069EA3-CD13-4D69-B11A-B514CE270B3F}" type="presParOf" srcId="{D3ADF4F5-AEA2-460A-84F6-93156F2F936D}" destId="{22A6F46F-002C-42FD-85F8-A6E49B2C5F2F}" srcOrd="3" destOrd="0" presId="urn:microsoft.com/office/officeart/2005/8/layout/vList3"/>
    <dgm:cxn modelId="{81EC4886-BAEC-4ACD-AD32-F01D1E31CEEC}" type="presParOf" srcId="{D3ADF4F5-AEA2-460A-84F6-93156F2F936D}" destId="{8616115E-6EAC-427E-81D6-BB7EDE691D16}" srcOrd="4" destOrd="0" presId="urn:microsoft.com/office/officeart/2005/8/layout/vList3"/>
    <dgm:cxn modelId="{FB66B456-06B1-48C2-8F79-DB27FDDD416E}" type="presParOf" srcId="{8616115E-6EAC-427E-81D6-BB7EDE691D16}" destId="{ABDF8CF2-471E-4D09-98D1-5FCA876003AB}" srcOrd="0" destOrd="0" presId="urn:microsoft.com/office/officeart/2005/8/layout/vList3"/>
    <dgm:cxn modelId="{4C8E4063-9D87-499C-A54D-09A1B8019A5C}" type="presParOf" srcId="{8616115E-6EAC-427E-81D6-BB7EDE691D16}" destId="{44CB1DDB-5B03-4F5D-BA57-9694DDF89356}" srcOrd="1" destOrd="0" presId="urn:microsoft.com/office/officeart/2005/8/layout/vList3"/>
    <dgm:cxn modelId="{F43FA2EF-774B-4683-838E-18486D25C114}" type="presParOf" srcId="{D3ADF4F5-AEA2-460A-84F6-93156F2F936D}" destId="{6F8C78E8-561C-4561-8F9C-10EF1A6816AC}" srcOrd="5" destOrd="0" presId="urn:microsoft.com/office/officeart/2005/8/layout/vList3"/>
    <dgm:cxn modelId="{9E1D0CCF-B9FB-49BD-A58C-1D3ED18C14CE}" type="presParOf" srcId="{D3ADF4F5-AEA2-460A-84F6-93156F2F936D}" destId="{0314443B-6DE7-46D8-AEBF-23F50CAF3BFB}" srcOrd="6" destOrd="0" presId="urn:microsoft.com/office/officeart/2005/8/layout/vList3"/>
    <dgm:cxn modelId="{618DA3F2-C632-49B0-92A2-5A499331B087}" type="presParOf" srcId="{0314443B-6DE7-46D8-AEBF-23F50CAF3BFB}" destId="{8A0E2394-356D-4C22-94B6-996DB71BE64D}" srcOrd="0" destOrd="0" presId="urn:microsoft.com/office/officeart/2005/8/layout/vList3"/>
    <dgm:cxn modelId="{2B599F3F-036F-4FDA-9BF3-3486A759D67D}" type="presParOf" srcId="{0314443B-6DE7-46D8-AEBF-23F50CAF3BFB}" destId="{C23E819E-5CB6-44AD-851E-CC9417FB2505}" srcOrd="1" destOrd="0" presId="urn:microsoft.com/office/officeart/2005/8/layout/vList3"/>
    <dgm:cxn modelId="{DBF8BD35-ED4B-40DA-9B87-0411871FC1BE}" type="presParOf" srcId="{D3ADF4F5-AEA2-460A-84F6-93156F2F936D}" destId="{3B0E8F90-859D-4171-936A-A04E1819E3B7}" srcOrd="7" destOrd="0" presId="urn:microsoft.com/office/officeart/2005/8/layout/vList3"/>
    <dgm:cxn modelId="{F905EAFB-5FB7-4635-AA6F-ACE03B1EFB1F}" type="presParOf" srcId="{D3ADF4F5-AEA2-460A-84F6-93156F2F936D}" destId="{571EBB56-6405-4565-98D0-0C5326D07DFC}" srcOrd="8" destOrd="0" presId="urn:microsoft.com/office/officeart/2005/8/layout/vList3"/>
    <dgm:cxn modelId="{9DEC12DC-0321-4526-AD9D-20EF45FDD1D6}" type="presParOf" srcId="{571EBB56-6405-4565-98D0-0C5326D07DFC}" destId="{E43DB4F5-E129-497A-82B1-6C8B6C6B0FB2}" srcOrd="0" destOrd="0" presId="urn:microsoft.com/office/officeart/2005/8/layout/vList3"/>
    <dgm:cxn modelId="{14C4E5C6-DB09-4648-8CC5-D425AEAADE31}" type="presParOf" srcId="{571EBB56-6405-4565-98D0-0C5326D07DFC}" destId="{0B588CD9-2EFD-4C6E-86DB-B0C29FBBD0C7}" srcOrd="1" destOrd="0" presId="urn:microsoft.com/office/officeart/2005/8/layout/vList3"/>
    <dgm:cxn modelId="{72EBE909-7328-4887-B3E0-68F7DDB768FA}" type="presParOf" srcId="{D3ADF4F5-AEA2-460A-84F6-93156F2F936D}" destId="{A9E7B559-5279-4175-813D-A815CC0D31C3}" srcOrd="9" destOrd="0" presId="urn:microsoft.com/office/officeart/2005/8/layout/vList3"/>
    <dgm:cxn modelId="{537B5D20-5958-4E24-9EA7-A9F2BD4E403B}" type="presParOf" srcId="{D3ADF4F5-AEA2-460A-84F6-93156F2F936D}" destId="{6A7F953B-C30C-449D-B6D6-B80807545E4E}" srcOrd="10" destOrd="0" presId="urn:microsoft.com/office/officeart/2005/8/layout/vList3"/>
    <dgm:cxn modelId="{4206CA66-F891-4F3C-B596-E03C8F0347EE}" type="presParOf" srcId="{6A7F953B-C30C-449D-B6D6-B80807545E4E}" destId="{74096D18-B390-4208-BC34-6D664E067D02}" srcOrd="0" destOrd="0" presId="urn:microsoft.com/office/officeart/2005/8/layout/vList3"/>
    <dgm:cxn modelId="{F2E302B0-643C-4E93-8D81-A3F293CBB85F}" type="presParOf" srcId="{6A7F953B-C30C-449D-B6D6-B80807545E4E}" destId="{3AAB8C0F-058D-4649-8876-F5FE9289E037}" srcOrd="1" destOrd="0" presId="urn:microsoft.com/office/officeart/2005/8/layout/vList3"/>
    <dgm:cxn modelId="{8CA292F5-3FF4-4155-9949-B6C131EA15BE}" type="presParOf" srcId="{D3ADF4F5-AEA2-460A-84F6-93156F2F936D}" destId="{348944E8-DE62-4C60-840A-04FBA25BB891}" srcOrd="11" destOrd="0" presId="urn:microsoft.com/office/officeart/2005/8/layout/vList3"/>
    <dgm:cxn modelId="{FB49C283-EDAA-4944-AE3F-DC6243DA3ED3}" type="presParOf" srcId="{D3ADF4F5-AEA2-460A-84F6-93156F2F936D}" destId="{9D630ADC-CB75-47D7-B19C-D231C7FC5432}" srcOrd="12" destOrd="0" presId="urn:microsoft.com/office/officeart/2005/8/layout/vList3"/>
    <dgm:cxn modelId="{19BF7E06-50A6-48AE-9792-CB6748C8F330}" type="presParOf" srcId="{9D630ADC-CB75-47D7-B19C-D231C7FC5432}" destId="{ADD82D62-09AB-4AEF-9AC0-2CE0F06BB929}" srcOrd="0" destOrd="0" presId="urn:microsoft.com/office/officeart/2005/8/layout/vList3"/>
    <dgm:cxn modelId="{AD5380DA-DCBE-4B70-9C53-5517B79CF2E0}" type="presParOf" srcId="{9D630ADC-CB75-47D7-B19C-D231C7FC5432}" destId="{2C009876-349D-4855-8801-EC367C4343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D5988D-AE9B-48ED-B522-51A2E9458660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C3DA85-FDD1-463E-BB9E-3029F481C35B}">
      <dgm:prSet custT="1"/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id</a:t>
          </a:r>
          <a:endParaRPr lang="en-IN" sz="2800" dirty="0">
            <a:latin typeface="Calibri" panose="020F0502020204030204" pitchFamily="34" charset="0"/>
          </a:endParaRPr>
        </a:p>
      </dgm:t>
    </dgm:pt>
    <dgm:pt modelId="{4FEBADD2-F8B8-4C34-BF51-CD2C0AC4F1A2}" type="parTrans" cxnId="{6704B770-908E-42D3-8902-AC206D849DD8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FCD87154-4F4C-416D-94FE-9D19B27CF2A6}" type="sibTrans" cxnId="{6704B770-908E-42D3-8902-AC206D849DD8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81CBB234-0FCB-4CD5-BCF9-FD67BDF0294D}">
      <dgm:prSet custT="1"/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name</a:t>
          </a:r>
          <a:endParaRPr lang="en-IN" sz="2800" dirty="0">
            <a:latin typeface="Calibri" panose="020F0502020204030204" pitchFamily="34" charset="0"/>
          </a:endParaRPr>
        </a:p>
      </dgm:t>
    </dgm:pt>
    <dgm:pt modelId="{E12C8EDD-A5B2-4214-9585-CCD3CF759D38}" type="parTrans" cxnId="{2E1B0A94-8282-4DDC-856A-9DC84822FA8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5B41D81E-F777-402F-9A13-3F1D1553C75E}" type="sibTrans" cxnId="{2E1B0A94-8282-4DDC-856A-9DC84822FA8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D63B333B-1EC6-41EC-950F-CE583B8785FD}">
      <dgm:prSet custT="1"/>
      <dgm:spPr/>
      <dgm:t>
        <a:bodyPr/>
        <a:lstStyle/>
        <a:p>
          <a:pPr algn="ctr" rtl="0"/>
          <a:r>
            <a:rPr lang="en-IN" sz="2800" b="0" i="0" smtClean="0">
              <a:latin typeface="Calibri" panose="020F0502020204030204" pitchFamily="34" charset="0"/>
            </a:rPr>
            <a:t>By link text</a:t>
          </a:r>
          <a:endParaRPr lang="en-IN" sz="2800">
            <a:latin typeface="Calibri" panose="020F0502020204030204" pitchFamily="34" charset="0"/>
          </a:endParaRPr>
        </a:p>
      </dgm:t>
    </dgm:pt>
    <dgm:pt modelId="{50A9E33C-6693-4973-9758-E5691B0D50E8}" type="parTrans" cxnId="{382C0DC0-8656-429D-961E-1021E9B27AA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B86B8E5D-6589-46AC-A6BF-77C0C36B5A8E}" type="sibTrans" cxnId="{382C0DC0-8656-429D-961E-1021E9B27AA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2455FDD2-44C9-47C6-B816-69D520F1DA14}">
      <dgm:prSet custT="1"/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partial link text</a:t>
          </a:r>
          <a:endParaRPr lang="en-IN" sz="2800" dirty="0">
            <a:latin typeface="Calibri" panose="020F0502020204030204" pitchFamily="34" charset="0"/>
          </a:endParaRPr>
        </a:p>
      </dgm:t>
    </dgm:pt>
    <dgm:pt modelId="{28F72F83-B8FC-4C91-97B3-3F4D0EB85686}" type="parTrans" cxnId="{24F57D09-D952-4994-A3B7-5A08950805F7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32E3E8C0-69DF-49EB-9935-C6F1277D6A98}" type="sibTrans" cxnId="{24F57D09-D952-4994-A3B7-5A08950805F7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1FE1D05B-9536-43F1-B4E2-5E214D611E4B}">
      <dgm:prSet custT="1"/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class</a:t>
          </a:r>
          <a:endParaRPr lang="en-IN" sz="2800" dirty="0">
            <a:latin typeface="Calibri" panose="020F0502020204030204" pitchFamily="34" charset="0"/>
          </a:endParaRPr>
        </a:p>
      </dgm:t>
    </dgm:pt>
    <dgm:pt modelId="{9FC71126-3E20-45F9-8C39-294D5C794A5D}" type="parTrans" cxnId="{10CFC0C8-A94F-4914-A4C4-C5DED1C3EA45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B7ECEA5D-19A9-4A65-B437-6929A20495F2}" type="sibTrans" cxnId="{10CFC0C8-A94F-4914-A4C4-C5DED1C3EA45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98B53C76-957D-4F3E-85C1-E17FCD07CFB0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tag name</a:t>
          </a:r>
          <a:endParaRPr lang="en-IN" sz="2800" dirty="0">
            <a:latin typeface="Calibri" panose="020F0502020204030204" pitchFamily="34" charset="0"/>
          </a:endParaRPr>
        </a:p>
      </dgm:t>
    </dgm:pt>
    <dgm:pt modelId="{15A47B0B-32BE-4336-8F3B-36E294BF7312}" type="parTrans" cxnId="{2A57BA39-6ADC-4320-891A-79F006A805E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59690957-CF81-4514-B832-F844AF0489A8}" type="sibTrans" cxnId="{2A57BA39-6ADC-4320-891A-79F006A805E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7B8577E1-4CA4-4ECA-9A9B-514C324E5146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</a:t>
          </a:r>
          <a:r>
            <a:rPr lang="en-IN" sz="2800" b="0" i="0" dirty="0" err="1" smtClean="0">
              <a:latin typeface="Calibri" panose="020F0502020204030204" pitchFamily="34" charset="0"/>
            </a:rPr>
            <a:t>css</a:t>
          </a:r>
          <a:r>
            <a:rPr lang="en-IN" sz="2800" b="0" i="0" dirty="0" smtClean="0">
              <a:latin typeface="Calibri" panose="020F0502020204030204" pitchFamily="34" charset="0"/>
            </a:rPr>
            <a:t> selector</a:t>
          </a:r>
          <a:endParaRPr lang="en-IN" sz="2800" dirty="0">
            <a:latin typeface="Calibri" panose="020F0502020204030204" pitchFamily="34" charset="0"/>
          </a:endParaRPr>
        </a:p>
      </dgm:t>
    </dgm:pt>
    <dgm:pt modelId="{019792B2-A4C6-4656-9C9C-F7F346D02516}" type="parTrans" cxnId="{8317D863-AA8A-4115-AE8F-6ADF31B692A0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C712A557-8232-4093-B9A9-E903107A92B9}" type="sibTrans" cxnId="{8317D863-AA8A-4115-AE8F-6ADF31B692A0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0BB0D5DC-A60D-4448-9295-FC57B5AB70F1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IN" sz="2800" b="0" i="0" smtClean="0">
              <a:latin typeface="Calibri" panose="020F0502020204030204" pitchFamily="34" charset="0"/>
            </a:rPr>
            <a:t>By xpath</a:t>
          </a:r>
          <a:endParaRPr lang="en-IN" sz="2800">
            <a:latin typeface="Calibri" panose="020F0502020204030204" pitchFamily="34" charset="0"/>
          </a:endParaRPr>
        </a:p>
      </dgm:t>
    </dgm:pt>
    <dgm:pt modelId="{547A2BAC-DDDF-4DDC-8E65-F01D7A964B9F}" type="parTrans" cxnId="{BA9C568D-321D-4056-97AA-6F85306EB13E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747B9576-901E-4067-91C4-80945C40E889}" type="sibTrans" cxnId="{BA9C568D-321D-4056-97AA-6F85306EB13E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78DCCF9D-803A-48B6-B3F1-92F5099A51CD}" type="pres">
      <dgm:prSet presAssocID="{EAD5988D-AE9B-48ED-B522-51A2E94586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E8F7B-CBCD-438D-99AB-83104940F7C8}" type="pres">
      <dgm:prSet presAssocID="{5EC3DA85-FDD1-463E-BB9E-3029F481C3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4F412-53C9-4484-B47B-BDCF8FD17FF8}" type="pres">
      <dgm:prSet presAssocID="{FCD87154-4F4C-416D-94FE-9D19B27CF2A6}" presName="sibTrans" presStyleCnt="0"/>
      <dgm:spPr/>
    </dgm:pt>
    <dgm:pt modelId="{1B588695-C9D2-4056-877A-8E674574480D}" type="pres">
      <dgm:prSet presAssocID="{81CBB234-0FCB-4CD5-BCF9-FD67BDF0294D}" presName="node" presStyleLbl="node1" presStyleIdx="1" presStyleCnt="8" custLinFactX="12409" custLinFactY="17405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95747-2278-4BA3-BB36-94109322E1E4}" type="pres">
      <dgm:prSet presAssocID="{5B41D81E-F777-402F-9A13-3F1D1553C75E}" presName="sibTrans" presStyleCnt="0"/>
      <dgm:spPr/>
    </dgm:pt>
    <dgm:pt modelId="{FC43D5F6-889A-4B82-B4A5-B4FF3CEA5E6C}" type="pres">
      <dgm:prSet presAssocID="{D63B333B-1EC6-41EC-950F-CE583B8785F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BFE0F-9150-4B81-B5DE-2B094245E592}" type="pres">
      <dgm:prSet presAssocID="{B86B8E5D-6589-46AC-A6BF-77C0C36B5A8E}" presName="sibTrans" presStyleCnt="0"/>
      <dgm:spPr/>
    </dgm:pt>
    <dgm:pt modelId="{0692092E-6DB3-491D-AABD-0341BFA0B52A}" type="pres">
      <dgm:prSet presAssocID="{2455FDD2-44C9-47C6-B816-69D520F1DA1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E644F-8CDA-4071-9838-83FE63FE0E77}" type="pres">
      <dgm:prSet presAssocID="{32E3E8C0-69DF-49EB-9935-C6F1277D6A98}" presName="sibTrans" presStyleCnt="0"/>
      <dgm:spPr/>
    </dgm:pt>
    <dgm:pt modelId="{02D590DA-9501-4A4B-82AA-E04BE096D2A5}" type="pres">
      <dgm:prSet presAssocID="{1FE1D05B-9536-43F1-B4E2-5E214D611E4B}" presName="node" presStyleLbl="node1" presStyleIdx="4" presStyleCnt="8" custLinFactNeighborX="749" custLinFactNeighborY="-67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EC97D-AE69-4812-A8FA-8F03C63470B6}" type="pres">
      <dgm:prSet presAssocID="{B7ECEA5D-19A9-4A65-B437-6929A20495F2}" presName="sibTrans" presStyleCnt="0"/>
      <dgm:spPr/>
    </dgm:pt>
    <dgm:pt modelId="{60AD32A5-CA01-4C86-B26E-A235F497B492}" type="pres">
      <dgm:prSet presAssocID="{98B53C76-957D-4F3E-85C1-E17FCD07CFB0}" presName="node" presStyleLbl="node1" presStyleIdx="5" presStyleCnt="8" custLinFactY="17989" custLinFactNeighborX="336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D94DB-BDBC-4232-AEBC-CAE8429121C2}" type="pres">
      <dgm:prSet presAssocID="{59690957-CF81-4514-B832-F844AF0489A8}" presName="sibTrans" presStyleCnt="0"/>
      <dgm:spPr/>
    </dgm:pt>
    <dgm:pt modelId="{09470C05-9CC5-4F23-9527-94490EAB450C}" type="pres">
      <dgm:prSet presAssocID="{7B8577E1-4CA4-4ECA-9A9B-514C324E5146}" presName="node" presStyleLbl="node1" presStyleIdx="6" presStyleCnt="8" custLinFactNeighborX="-56204" custLinFactNeighborY="13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C1277-EF21-48DF-97B3-5556B8B5000C}" type="pres">
      <dgm:prSet presAssocID="{C712A557-8232-4093-B9A9-E903107A92B9}" presName="sibTrans" presStyleCnt="0"/>
      <dgm:spPr/>
    </dgm:pt>
    <dgm:pt modelId="{0372D9CC-58EC-4F4B-B2A2-E8EFF4AB0FB2}" type="pres">
      <dgm:prSet presAssocID="{0BB0D5DC-A60D-4448-9295-FC57B5AB70F1}" presName="node" presStyleLbl="node1" presStyleIdx="7" presStyleCnt="8" custLinFactNeighborX="-53207" custLinFactNeighborY="13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9E301-06CA-4945-B7A6-90D4130D134D}" type="presOf" srcId="{81CBB234-0FCB-4CD5-BCF9-FD67BDF0294D}" destId="{1B588695-C9D2-4056-877A-8E674574480D}" srcOrd="0" destOrd="0" presId="urn:microsoft.com/office/officeart/2005/8/layout/default"/>
    <dgm:cxn modelId="{B55B5C09-A8FD-49A9-BF0A-AEDBA42FF865}" type="presOf" srcId="{1FE1D05B-9536-43F1-B4E2-5E214D611E4B}" destId="{02D590DA-9501-4A4B-82AA-E04BE096D2A5}" srcOrd="0" destOrd="0" presId="urn:microsoft.com/office/officeart/2005/8/layout/default"/>
    <dgm:cxn modelId="{5920A43E-A51A-40C7-991B-15F97D20B557}" type="presOf" srcId="{5EC3DA85-FDD1-463E-BB9E-3029F481C35B}" destId="{4D4E8F7B-CBCD-438D-99AB-83104940F7C8}" srcOrd="0" destOrd="0" presId="urn:microsoft.com/office/officeart/2005/8/layout/default"/>
    <dgm:cxn modelId="{BA9C568D-321D-4056-97AA-6F85306EB13E}" srcId="{EAD5988D-AE9B-48ED-B522-51A2E9458660}" destId="{0BB0D5DC-A60D-4448-9295-FC57B5AB70F1}" srcOrd="7" destOrd="0" parTransId="{547A2BAC-DDDF-4DDC-8E65-F01D7A964B9F}" sibTransId="{747B9576-901E-4067-91C4-80945C40E889}"/>
    <dgm:cxn modelId="{24F57D09-D952-4994-A3B7-5A08950805F7}" srcId="{EAD5988D-AE9B-48ED-B522-51A2E9458660}" destId="{2455FDD2-44C9-47C6-B816-69D520F1DA14}" srcOrd="3" destOrd="0" parTransId="{28F72F83-B8FC-4C91-97B3-3F4D0EB85686}" sibTransId="{32E3E8C0-69DF-49EB-9935-C6F1277D6A98}"/>
    <dgm:cxn modelId="{26925EC6-D255-4E00-9BBB-EBCAE2D130B6}" type="presOf" srcId="{D63B333B-1EC6-41EC-950F-CE583B8785FD}" destId="{FC43D5F6-889A-4B82-B4A5-B4FF3CEA5E6C}" srcOrd="0" destOrd="0" presId="urn:microsoft.com/office/officeart/2005/8/layout/default"/>
    <dgm:cxn modelId="{382C0DC0-8656-429D-961E-1021E9B27AAD}" srcId="{EAD5988D-AE9B-48ED-B522-51A2E9458660}" destId="{D63B333B-1EC6-41EC-950F-CE583B8785FD}" srcOrd="2" destOrd="0" parTransId="{50A9E33C-6693-4973-9758-E5691B0D50E8}" sibTransId="{B86B8E5D-6589-46AC-A6BF-77C0C36B5A8E}"/>
    <dgm:cxn modelId="{6704B770-908E-42D3-8902-AC206D849DD8}" srcId="{EAD5988D-AE9B-48ED-B522-51A2E9458660}" destId="{5EC3DA85-FDD1-463E-BB9E-3029F481C35B}" srcOrd="0" destOrd="0" parTransId="{4FEBADD2-F8B8-4C34-BF51-CD2C0AC4F1A2}" sibTransId="{FCD87154-4F4C-416D-94FE-9D19B27CF2A6}"/>
    <dgm:cxn modelId="{10CFC0C8-A94F-4914-A4C4-C5DED1C3EA45}" srcId="{EAD5988D-AE9B-48ED-B522-51A2E9458660}" destId="{1FE1D05B-9536-43F1-B4E2-5E214D611E4B}" srcOrd="4" destOrd="0" parTransId="{9FC71126-3E20-45F9-8C39-294D5C794A5D}" sibTransId="{B7ECEA5D-19A9-4A65-B437-6929A20495F2}"/>
    <dgm:cxn modelId="{8317D863-AA8A-4115-AE8F-6ADF31B692A0}" srcId="{EAD5988D-AE9B-48ED-B522-51A2E9458660}" destId="{7B8577E1-4CA4-4ECA-9A9B-514C324E5146}" srcOrd="6" destOrd="0" parTransId="{019792B2-A4C6-4656-9C9C-F7F346D02516}" sibTransId="{C712A557-8232-4093-B9A9-E903107A92B9}"/>
    <dgm:cxn modelId="{2E1B0A94-8282-4DDC-856A-9DC84822FA8D}" srcId="{EAD5988D-AE9B-48ED-B522-51A2E9458660}" destId="{81CBB234-0FCB-4CD5-BCF9-FD67BDF0294D}" srcOrd="1" destOrd="0" parTransId="{E12C8EDD-A5B2-4214-9585-CCD3CF759D38}" sibTransId="{5B41D81E-F777-402F-9A13-3F1D1553C75E}"/>
    <dgm:cxn modelId="{8FD782DB-81DA-4A45-A427-3FEFECDBAD15}" type="presOf" srcId="{EAD5988D-AE9B-48ED-B522-51A2E9458660}" destId="{78DCCF9D-803A-48B6-B3F1-92F5099A51CD}" srcOrd="0" destOrd="0" presId="urn:microsoft.com/office/officeart/2005/8/layout/default"/>
    <dgm:cxn modelId="{E9D058F5-1A3B-4605-BC96-7A5315B736DB}" type="presOf" srcId="{98B53C76-957D-4F3E-85C1-E17FCD07CFB0}" destId="{60AD32A5-CA01-4C86-B26E-A235F497B492}" srcOrd="0" destOrd="0" presId="urn:microsoft.com/office/officeart/2005/8/layout/default"/>
    <dgm:cxn modelId="{7A89757A-CFE6-47FB-A370-657FFAF269D9}" type="presOf" srcId="{7B8577E1-4CA4-4ECA-9A9B-514C324E5146}" destId="{09470C05-9CC5-4F23-9527-94490EAB450C}" srcOrd="0" destOrd="0" presId="urn:microsoft.com/office/officeart/2005/8/layout/default"/>
    <dgm:cxn modelId="{2A57BA39-6ADC-4320-891A-79F006A805ED}" srcId="{EAD5988D-AE9B-48ED-B522-51A2E9458660}" destId="{98B53C76-957D-4F3E-85C1-E17FCD07CFB0}" srcOrd="5" destOrd="0" parTransId="{15A47B0B-32BE-4336-8F3B-36E294BF7312}" sibTransId="{59690957-CF81-4514-B832-F844AF0489A8}"/>
    <dgm:cxn modelId="{B11D434E-C3EA-4C81-B4ED-7D912767E029}" type="presOf" srcId="{2455FDD2-44C9-47C6-B816-69D520F1DA14}" destId="{0692092E-6DB3-491D-AABD-0341BFA0B52A}" srcOrd="0" destOrd="0" presId="urn:microsoft.com/office/officeart/2005/8/layout/default"/>
    <dgm:cxn modelId="{2E88C6EC-8E4E-4119-830E-5BB39E8C2C67}" type="presOf" srcId="{0BB0D5DC-A60D-4448-9295-FC57B5AB70F1}" destId="{0372D9CC-58EC-4F4B-B2A2-E8EFF4AB0FB2}" srcOrd="0" destOrd="0" presId="urn:microsoft.com/office/officeart/2005/8/layout/default"/>
    <dgm:cxn modelId="{D874E9A9-C695-41B2-815B-3A7786AB4378}" type="presParOf" srcId="{78DCCF9D-803A-48B6-B3F1-92F5099A51CD}" destId="{4D4E8F7B-CBCD-438D-99AB-83104940F7C8}" srcOrd="0" destOrd="0" presId="urn:microsoft.com/office/officeart/2005/8/layout/default"/>
    <dgm:cxn modelId="{14747F95-8FDD-47BE-BD04-89A02BBD765C}" type="presParOf" srcId="{78DCCF9D-803A-48B6-B3F1-92F5099A51CD}" destId="{F384F412-53C9-4484-B47B-BDCF8FD17FF8}" srcOrd="1" destOrd="0" presId="urn:microsoft.com/office/officeart/2005/8/layout/default"/>
    <dgm:cxn modelId="{0162FBBB-DC5D-4FE3-9C91-46E2D50691A2}" type="presParOf" srcId="{78DCCF9D-803A-48B6-B3F1-92F5099A51CD}" destId="{1B588695-C9D2-4056-877A-8E674574480D}" srcOrd="2" destOrd="0" presId="urn:microsoft.com/office/officeart/2005/8/layout/default"/>
    <dgm:cxn modelId="{4DF272E1-068D-4FEC-BBB0-36D2211DB33A}" type="presParOf" srcId="{78DCCF9D-803A-48B6-B3F1-92F5099A51CD}" destId="{95595747-2278-4BA3-BB36-94109322E1E4}" srcOrd="3" destOrd="0" presId="urn:microsoft.com/office/officeart/2005/8/layout/default"/>
    <dgm:cxn modelId="{AA4F4EEE-B7F6-4734-8CC9-90FE05BCFD62}" type="presParOf" srcId="{78DCCF9D-803A-48B6-B3F1-92F5099A51CD}" destId="{FC43D5F6-889A-4B82-B4A5-B4FF3CEA5E6C}" srcOrd="4" destOrd="0" presId="urn:microsoft.com/office/officeart/2005/8/layout/default"/>
    <dgm:cxn modelId="{AC5BE973-CE44-4ECA-B69D-A3B9B350DA83}" type="presParOf" srcId="{78DCCF9D-803A-48B6-B3F1-92F5099A51CD}" destId="{60ABFE0F-9150-4B81-B5DE-2B094245E592}" srcOrd="5" destOrd="0" presId="urn:microsoft.com/office/officeart/2005/8/layout/default"/>
    <dgm:cxn modelId="{69C945E5-71D6-48A2-AD25-D879C5048EEE}" type="presParOf" srcId="{78DCCF9D-803A-48B6-B3F1-92F5099A51CD}" destId="{0692092E-6DB3-491D-AABD-0341BFA0B52A}" srcOrd="6" destOrd="0" presId="urn:microsoft.com/office/officeart/2005/8/layout/default"/>
    <dgm:cxn modelId="{A87D5D64-12E3-486F-AE77-F98896EC6C58}" type="presParOf" srcId="{78DCCF9D-803A-48B6-B3F1-92F5099A51CD}" destId="{915E644F-8CDA-4071-9838-83FE63FE0E77}" srcOrd="7" destOrd="0" presId="urn:microsoft.com/office/officeart/2005/8/layout/default"/>
    <dgm:cxn modelId="{7A9AF0C2-DA2E-45FC-B73F-C345F59B789A}" type="presParOf" srcId="{78DCCF9D-803A-48B6-B3F1-92F5099A51CD}" destId="{02D590DA-9501-4A4B-82AA-E04BE096D2A5}" srcOrd="8" destOrd="0" presId="urn:microsoft.com/office/officeart/2005/8/layout/default"/>
    <dgm:cxn modelId="{A1536E92-278A-4A6E-B925-BD51210E86B4}" type="presParOf" srcId="{78DCCF9D-803A-48B6-B3F1-92F5099A51CD}" destId="{D2FEC97D-AE69-4812-A8FA-8F03C63470B6}" srcOrd="9" destOrd="0" presId="urn:microsoft.com/office/officeart/2005/8/layout/default"/>
    <dgm:cxn modelId="{D89E911D-5769-4F2A-91A8-1E66EA4D5743}" type="presParOf" srcId="{78DCCF9D-803A-48B6-B3F1-92F5099A51CD}" destId="{60AD32A5-CA01-4C86-B26E-A235F497B492}" srcOrd="10" destOrd="0" presId="urn:microsoft.com/office/officeart/2005/8/layout/default"/>
    <dgm:cxn modelId="{C3BC2C6F-3E6D-4E75-A434-FA3F5987E49E}" type="presParOf" srcId="{78DCCF9D-803A-48B6-B3F1-92F5099A51CD}" destId="{852D94DB-BDBC-4232-AEBC-CAE8429121C2}" srcOrd="11" destOrd="0" presId="urn:microsoft.com/office/officeart/2005/8/layout/default"/>
    <dgm:cxn modelId="{25DC08AE-FA4A-47E5-AD71-67F8ED1775B4}" type="presParOf" srcId="{78DCCF9D-803A-48B6-B3F1-92F5099A51CD}" destId="{09470C05-9CC5-4F23-9527-94490EAB450C}" srcOrd="12" destOrd="0" presId="urn:microsoft.com/office/officeart/2005/8/layout/default"/>
    <dgm:cxn modelId="{304D21A8-1769-49B8-9800-D6064616E5FF}" type="presParOf" srcId="{78DCCF9D-803A-48B6-B3F1-92F5099A51CD}" destId="{475C1277-EF21-48DF-97B3-5556B8B5000C}" srcOrd="13" destOrd="0" presId="urn:microsoft.com/office/officeart/2005/8/layout/default"/>
    <dgm:cxn modelId="{1598CE5A-906C-48BF-9DB5-592F57D24CB2}" type="presParOf" srcId="{78DCCF9D-803A-48B6-B3F1-92F5099A51CD}" destId="{0372D9CC-58EC-4F4B-B2A2-E8EFF4AB0FB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Launch Chrome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Search in Google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21B123D-B6B7-4445-BA5A-CE58B4A5F86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Search in </a:t>
          </a:r>
          <a:r>
            <a:rPr lang="en-IN" sz="1600" dirty="0" err="1" smtClean="0">
              <a:latin typeface="Calibri" panose="020F0502020204030204" pitchFamily="34" charset="0"/>
            </a:rPr>
            <a:t>Ascendum</a:t>
          </a:r>
          <a:r>
            <a:rPr lang="en-IN" sz="1600" dirty="0" smtClean="0">
              <a:latin typeface="Calibri" panose="020F0502020204030204" pitchFamily="34" charset="0"/>
            </a:rPr>
            <a:t> </a:t>
          </a:r>
          <a:endParaRPr lang="en-IN" sz="1600" dirty="0">
            <a:latin typeface="Calibri" panose="020F0502020204030204" pitchFamily="34" charset="0"/>
          </a:endParaRPr>
        </a:p>
      </dgm:t>
    </dgm:pt>
    <dgm:pt modelId="{6EFC4D30-49E7-423B-B41B-8B4B3CADA016}" type="parTrans" cxnId="{41126DC9-EA8A-479B-9C2A-94927245E269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E7B824-5B39-463A-8633-C50E92DB302F}" type="sibTrans" cxnId="{41126DC9-EA8A-479B-9C2A-94927245E269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C900911-005E-46B5-9B4E-1F052D8C442F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Enter text Retail in </a:t>
          </a:r>
          <a:r>
            <a:rPr lang="en-US" sz="1600" dirty="0" err="1" smtClean="0">
              <a:latin typeface="Calibri" panose="020F0502020204030204" pitchFamily="34" charset="0"/>
            </a:rPr>
            <a:t>Ascendum</a:t>
          </a:r>
          <a:r>
            <a:rPr lang="en-US" sz="1600" dirty="0" smtClean="0">
              <a:latin typeface="Calibri" panose="020F0502020204030204" pitchFamily="34" charset="0"/>
            </a:rPr>
            <a:t> search box [By name]</a:t>
          </a:r>
          <a:endParaRPr lang="en-IN" sz="1600" dirty="0">
            <a:latin typeface="Calibri" panose="020F0502020204030204" pitchFamily="34" charset="0"/>
          </a:endParaRPr>
        </a:p>
      </dgm:t>
    </dgm:pt>
    <dgm:pt modelId="{97F96F07-0C62-49E5-A115-C863DAAED8E5}" type="par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07AB05C-8F11-4352-9048-8ECED4EE0BCA}" type="sib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7C6BB89-1069-4112-BAAD-5FCB225D668C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Launch chrome</a:t>
          </a:r>
          <a:endParaRPr lang="en-US" sz="1600" dirty="0">
            <a:latin typeface="Calibri" panose="020F0502020204030204" pitchFamily="34" charset="0"/>
          </a:endParaRPr>
        </a:p>
      </dgm:t>
    </dgm:pt>
    <dgm:pt modelId="{445B3118-FF14-4DA6-A8E7-0A1345F9B947}" type="parTrans" cxnId="{3735899B-6194-44B1-9BEC-A44170D51F11}">
      <dgm:prSet/>
      <dgm:spPr/>
      <dgm:t>
        <a:bodyPr/>
        <a:lstStyle/>
        <a:p>
          <a:endParaRPr lang="en-US"/>
        </a:p>
      </dgm:t>
    </dgm:pt>
    <dgm:pt modelId="{90A1CBC5-CCEE-4AC8-8982-FBD9ECAFDCA4}" type="sibTrans" cxnId="{3735899B-6194-44B1-9BEC-A44170D51F11}">
      <dgm:prSet/>
      <dgm:spPr/>
      <dgm:t>
        <a:bodyPr/>
        <a:lstStyle/>
        <a:p>
          <a:endParaRPr lang="en-US"/>
        </a:p>
      </dgm:t>
    </dgm:pt>
    <dgm:pt modelId="{9941FF2B-0119-4FA8-9811-F538E2150862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Navigate to google</a:t>
          </a:r>
          <a:endParaRPr lang="en-US" sz="1600" dirty="0">
            <a:latin typeface="Calibri" panose="020F0502020204030204" pitchFamily="34" charset="0"/>
          </a:endParaRPr>
        </a:p>
      </dgm:t>
    </dgm:pt>
    <dgm:pt modelId="{43DBFD3A-83F7-45C9-8C01-F8CE7E4BEC16}" type="parTrans" cxnId="{4508C5B5-FBF5-4952-906B-2061CB4BE620}">
      <dgm:prSet/>
      <dgm:spPr/>
      <dgm:t>
        <a:bodyPr/>
        <a:lstStyle/>
        <a:p>
          <a:endParaRPr lang="en-US"/>
        </a:p>
      </dgm:t>
    </dgm:pt>
    <dgm:pt modelId="{5CD9676D-172A-4D03-B4E8-CF9909A778E5}" type="sibTrans" cxnId="{4508C5B5-FBF5-4952-906B-2061CB4BE620}">
      <dgm:prSet/>
      <dgm:spPr/>
      <dgm:t>
        <a:bodyPr/>
        <a:lstStyle/>
        <a:p>
          <a:endParaRPr lang="en-US"/>
        </a:p>
      </dgm:t>
    </dgm:pt>
    <dgm:pt modelId="{98CF8319-C88B-4EC1-92A4-8E0370AF028F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Enter text </a:t>
          </a:r>
          <a:r>
            <a:rPr lang="en-US" sz="1600" dirty="0" err="1" smtClean="0">
              <a:latin typeface="Calibri" panose="020F0502020204030204" pitchFamily="34" charset="0"/>
            </a:rPr>
            <a:t>Ascendum</a:t>
          </a:r>
          <a:r>
            <a:rPr lang="en-US" sz="1600" dirty="0" smtClean="0">
              <a:latin typeface="Calibri" panose="020F0502020204030204" pitchFamily="34" charset="0"/>
            </a:rPr>
            <a:t> in google search box [By id]</a:t>
          </a:r>
          <a:endParaRPr lang="en-US" sz="1600" dirty="0"/>
        </a:p>
      </dgm:t>
    </dgm:pt>
    <dgm:pt modelId="{B41C6EDB-8C94-4EB3-9AC6-E0E701788717}" type="parTrans" cxnId="{47B78244-C718-44EE-940E-8D29C93644EE}">
      <dgm:prSet/>
      <dgm:spPr/>
      <dgm:t>
        <a:bodyPr/>
        <a:lstStyle/>
        <a:p>
          <a:endParaRPr lang="en-US"/>
        </a:p>
      </dgm:t>
    </dgm:pt>
    <dgm:pt modelId="{801A25B2-0F56-4019-9ADB-78D580BC52AE}" type="sibTrans" cxnId="{47B78244-C718-44EE-940E-8D29C93644EE}">
      <dgm:prSet/>
      <dgm:spPr/>
      <dgm:t>
        <a:bodyPr/>
        <a:lstStyle/>
        <a:p>
          <a:endParaRPr lang="en-US"/>
        </a:p>
      </dgm:t>
    </dgm:pt>
    <dgm:pt modelId="{08691446-7DE6-4987-AC19-F41FA9A06924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Click </a:t>
          </a:r>
          <a:r>
            <a:rPr lang="en-US" sz="1600" dirty="0" err="1" smtClean="0">
              <a:latin typeface="Calibri" panose="020F0502020204030204" pitchFamily="34" charset="0"/>
            </a:rPr>
            <a:t>Ascendum</a:t>
          </a:r>
          <a:r>
            <a:rPr lang="en-US" sz="1600" dirty="0" smtClean="0">
              <a:latin typeface="Calibri" panose="020F0502020204030204" pitchFamily="34" charset="0"/>
            </a:rPr>
            <a:t> website link identifying it by </a:t>
          </a:r>
          <a:r>
            <a:rPr lang="en-US" sz="1600" dirty="0" err="1" smtClean="0">
              <a:latin typeface="Calibri" panose="020F0502020204030204" pitchFamily="34" charset="0"/>
            </a:rPr>
            <a:t>Ascendum</a:t>
          </a:r>
          <a:r>
            <a:rPr lang="en-US" sz="1600" dirty="0" smtClean="0">
              <a:latin typeface="Calibri" panose="020F0502020204030204" pitchFamily="34" charset="0"/>
            </a:rPr>
            <a:t> motto [By partial link text]</a:t>
          </a:r>
          <a:endParaRPr lang="en-US" sz="1600" dirty="0">
            <a:latin typeface="Calibri" panose="020F0502020204030204" pitchFamily="34" charset="0"/>
          </a:endParaRPr>
        </a:p>
      </dgm:t>
    </dgm:pt>
    <dgm:pt modelId="{19E66EF8-5D7B-4105-8270-59AFF868B4E5}" type="parTrans" cxnId="{0A5EDD74-6D40-4B54-A712-0DE578E38BE0}">
      <dgm:prSet/>
      <dgm:spPr/>
      <dgm:t>
        <a:bodyPr/>
        <a:lstStyle/>
        <a:p>
          <a:endParaRPr lang="en-US"/>
        </a:p>
      </dgm:t>
    </dgm:pt>
    <dgm:pt modelId="{E43CC14E-2045-40C8-9E81-66CA19E3F89D}" type="sibTrans" cxnId="{0A5EDD74-6D40-4B54-A712-0DE578E38BE0}">
      <dgm:prSet/>
      <dgm:spPr/>
      <dgm:t>
        <a:bodyPr/>
        <a:lstStyle/>
        <a:p>
          <a:endParaRPr lang="en-US"/>
        </a:p>
      </dgm:t>
    </dgm:pt>
    <dgm:pt modelId="{B512961F-2A61-496A-977D-F04381CE50BA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Click on the Retail link [By link text]</a:t>
          </a:r>
          <a:endParaRPr lang="en-US" sz="1600" dirty="0">
            <a:latin typeface="Calibri" panose="020F0502020204030204" pitchFamily="34" charset="0"/>
          </a:endParaRPr>
        </a:p>
      </dgm:t>
    </dgm:pt>
    <dgm:pt modelId="{D3732BE5-A748-48A6-9AF3-284EEE0816D4}" type="parTrans" cxnId="{EEE6DB75-73D3-48E0-B778-9F00B1DE368B}">
      <dgm:prSet/>
      <dgm:spPr/>
      <dgm:t>
        <a:bodyPr/>
        <a:lstStyle/>
        <a:p>
          <a:endParaRPr lang="en-US"/>
        </a:p>
      </dgm:t>
    </dgm:pt>
    <dgm:pt modelId="{C873F58E-A4E2-4A67-A826-BBF02EAE235F}" type="sibTrans" cxnId="{EEE6DB75-73D3-48E0-B778-9F00B1DE368B}">
      <dgm:prSet/>
      <dgm:spPr/>
      <dgm:t>
        <a:bodyPr/>
        <a:lstStyle/>
        <a:p>
          <a:endParaRPr lang="en-US"/>
        </a:p>
      </dgm:t>
    </dgm:pt>
    <dgm:pt modelId="{F356CE2B-4694-4566-9DC1-1FEC602CD7B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Click on search button [By class name]</a:t>
          </a:r>
          <a:endParaRPr lang="en-IN" sz="1600" dirty="0">
            <a:latin typeface="Calibri" panose="020F0502020204030204" pitchFamily="34" charset="0"/>
          </a:endParaRPr>
        </a:p>
      </dgm:t>
    </dgm:pt>
    <dgm:pt modelId="{E906808D-DB79-42E4-B1D7-E0EF3D2D12AF}" type="parTrans" cxnId="{3D614A74-D255-496D-9479-CF8A181E8C2B}">
      <dgm:prSet/>
      <dgm:spPr/>
      <dgm:t>
        <a:bodyPr/>
        <a:lstStyle/>
        <a:p>
          <a:endParaRPr lang="en-US"/>
        </a:p>
      </dgm:t>
    </dgm:pt>
    <dgm:pt modelId="{D1BFD024-72A5-4974-81FD-0380A26D37A1}" type="sibTrans" cxnId="{3D614A74-D255-496D-9479-CF8A181E8C2B}">
      <dgm:prSet/>
      <dgm:spPr/>
      <dgm:t>
        <a:bodyPr/>
        <a:lstStyle/>
        <a:p>
          <a:endParaRPr lang="en-US"/>
        </a:p>
      </dgm:t>
    </dgm:pt>
    <dgm:pt modelId="{52367CDE-967E-45F2-821F-D15C0A0DB7B9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Close the browser</a:t>
          </a:r>
          <a:endParaRPr lang="en-US" sz="1600" dirty="0">
            <a:latin typeface="Calibri" panose="020F0502020204030204" pitchFamily="34" charset="0"/>
          </a:endParaRPr>
        </a:p>
      </dgm:t>
    </dgm:pt>
    <dgm:pt modelId="{65543253-F168-4252-9EA6-6A2ADED0E1BD}" type="parTrans" cxnId="{CAA1CDC9-F9E7-4DC5-B18F-0860E45A2599}">
      <dgm:prSet/>
      <dgm:spPr/>
      <dgm:t>
        <a:bodyPr/>
        <a:lstStyle/>
        <a:p>
          <a:endParaRPr lang="en-US"/>
        </a:p>
      </dgm:t>
    </dgm:pt>
    <dgm:pt modelId="{99B5F04C-3454-4C6D-94CB-C9CA3B231B1A}" type="sibTrans" cxnId="{CAA1CDC9-F9E7-4DC5-B18F-0860E45A2599}">
      <dgm:prSet/>
      <dgm:spPr/>
      <dgm:t>
        <a:bodyPr/>
        <a:lstStyle/>
        <a:p>
          <a:endParaRPr lang="en-US"/>
        </a:p>
      </dgm:t>
    </dgm:pt>
    <dgm:pt modelId="{62C1D13E-56E6-4E4A-8B7B-C6D1E8144F77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Display the title and </a:t>
          </a:r>
          <a:r>
            <a:rPr lang="en-US" sz="1600" dirty="0" err="1" smtClean="0">
              <a:latin typeface="Calibri" panose="020F0502020204030204" pitchFamily="34" charset="0"/>
            </a:rPr>
            <a:t>url</a:t>
          </a:r>
          <a:r>
            <a:rPr lang="en-US" sz="1600" dirty="0" smtClean="0">
              <a:latin typeface="Calibri" panose="020F0502020204030204" pitchFamily="34" charset="0"/>
            </a:rPr>
            <a:t> of the last opened page</a:t>
          </a:r>
          <a:endParaRPr lang="en-US" sz="1600" dirty="0">
            <a:latin typeface="Calibri" panose="020F0502020204030204" pitchFamily="34" charset="0"/>
          </a:endParaRPr>
        </a:p>
      </dgm:t>
    </dgm:pt>
    <dgm:pt modelId="{5C8C8C60-EDE2-4AD6-978F-409E8C0E4CD9}" type="parTrans" cxnId="{4C2259A9-33CD-4D2B-9441-9169812E7E8C}">
      <dgm:prSet/>
      <dgm:spPr/>
      <dgm:t>
        <a:bodyPr/>
        <a:lstStyle/>
        <a:p>
          <a:endParaRPr lang="en-US"/>
        </a:p>
      </dgm:t>
    </dgm:pt>
    <dgm:pt modelId="{A66716EB-D612-4358-8E88-24F7ECC16EF0}" type="sibTrans" cxnId="{4C2259A9-33CD-4D2B-9441-9169812E7E8C}">
      <dgm:prSet/>
      <dgm:spPr/>
      <dgm:t>
        <a:bodyPr/>
        <a:lstStyle/>
        <a:p>
          <a:endParaRPr lang="en-US"/>
        </a:p>
      </dgm:t>
    </dgm:pt>
    <dgm:pt modelId="{59F8815F-7691-4A9E-A8DE-25D73CDDEFFF}" type="pres">
      <dgm:prSet presAssocID="{8FBE64A2-B463-4484-8B77-A2C1152289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AC590-82C1-4E3E-9BD6-396ECE026AC4}" type="pres">
      <dgm:prSet presAssocID="{A469852B-C08D-4142-AFE0-762BDF4AFC07}" presName="composite" presStyleCnt="0"/>
      <dgm:spPr/>
      <dgm:t>
        <a:bodyPr/>
        <a:lstStyle/>
        <a:p>
          <a:endParaRPr lang="en-US"/>
        </a:p>
      </dgm:t>
    </dgm:pt>
    <dgm:pt modelId="{ACA15364-951C-4732-AB15-3E2FA976F8A7}" type="pres">
      <dgm:prSet presAssocID="{A469852B-C08D-4142-AFE0-762BDF4AFC0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0D015-9363-496D-9F7F-C22B88E511AC}" type="pres">
      <dgm:prSet presAssocID="{A469852B-C08D-4142-AFE0-762BDF4AFC0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A21CD-5F7D-441E-BCB6-FB5192D18AED}" type="pres">
      <dgm:prSet presAssocID="{4756CF8B-4269-4263-B7F3-D62B2204336B}" presName="sp" presStyleCnt="0"/>
      <dgm:spPr/>
      <dgm:t>
        <a:bodyPr/>
        <a:lstStyle/>
        <a:p>
          <a:endParaRPr lang="en-US"/>
        </a:p>
      </dgm:t>
    </dgm:pt>
    <dgm:pt modelId="{D9A9EA2E-EA2E-4884-80CF-98190CA35F2F}" type="pres">
      <dgm:prSet presAssocID="{797FAE77-DA05-4999-A610-34376D043804}" presName="composite" presStyleCnt="0"/>
      <dgm:spPr/>
      <dgm:t>
        <a:bodyPr/>
        <a:lstStyle/>
        <a:p>
          <a:endParaRPr lang="en-US"/>
        </a:p>
      </dgm:t>
    </dgm:pt>
    <dgm:pt modelId="{6931078F-C89E-4680-97D1-396BFF44427F}" type="pres">
      <dgm:prSet presAssocID="{797FAE77-DA05-4999-A610-34376D04380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81B3-ADCD-4998-9DB7-6A2502A256FB}" type="pres">
      <dgm:prSet presAssocID="{797FAE77-DA05-4999-A610-34376D04380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0F9E8-1475-49A8-821A-A48A93CA75C8}" type="pres">
      <dgm:prSet presAssocID="{9FB59340-70E1-4535-927F-E6A4EAD258BD}" presName="sp" presStyleCnt="0"/>
      <dgm:spPr/>
      <dgm:t>
        <a:bodyPr/>
        <a:lstStyle/>
        <a:p>
          <a:endParaRPr lang="en-US"/>
        </a:p>
      </dgm:t>
    </dgm:pt>
    <dgm:pt modelId="{B0EEC87C-BB8F-41C2-AA22-2190EFE46675}" type="pres">
      <dgm:prSet presAssocID="{021B123D-B6B7-4445-BA5A-CE58B4A5F867}" presName="composite" presStyleCnt="0"/>
      <dgm:spPr/>
      <dgm:t>
        <a:bodyPr/>
        <a:lstStyle/>
        <a:p>
          <a:endParaRPr lang="en-US"/>
        </a:p>
      </dgm:t>
    </dgm:pt>
    <dgm:pt modelId="{0C71D6DF-318D-4318-A537-B87208B84467}" type="pres">
      <dgm:prSet presAssocID="{021B123D-B6B7-4445-BA5A-CE58B4A5F86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F1E5C-41D2-4B30-8B09-A4E2800C3C63}" type="pres">
      <dgm:prSet presAssocID="{021B123D-B6B7-4445-BA5A-CE58B4A5F86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37A4E-0733-4941-8311-7C5460670F72}" type="pres">
      <dgm:prSet presAssocID="{F6E7B824-5B39-463A-8633-C50E92DB302F}" presName="sp" presStyleCnt="0"/>
      <dgm:spPr/>
      <dgm:t>
        <a:bodyPr/>
        <a:lstStyle/>
        <a:p>
          <a:endParaRPr lang="en-US"/>
        </a:p>
      </dgm:t>
    </dgm:pt>
    <dgm:pt modelId="{9856651A-6BDB-4636-BA85-44F963136C6A}" type="pres">
      <dgm:prSet presAssocID="{BED6F9A1-E203-44CF-BB5A-E5B726B14F57}" presName="composite" presStyleCnt="0"/>
      <dgm:spPr/>
      <dgm:t>
        <a:bodyPr/>
        <a:lstStyle/>
        <a:p>
          <a:endParaRPr lang="en-US"/>
        </a:p>
      </dgm:t>
    </dgm:pt>
    <dgm:pt modelId="{3DC1B721-C372-47F8-9C47-0C1BE128DECB}" type="pres">
      <dgm:prSet presAssocID="{BED6F9A1-E203-44CF-BB5A-E5B726B14F5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5E811-00B4-441C-9869-325952843016}" type="pres">
      <dgm:prSet presAssocID="{BED6F9A1-E203-44CF-BB5A-E5B726B14F5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AFEAD6-1D29-4912-BA61-D0FD604DEF24}" type="presOf" srcId="{F356CE2B-4694-4566-9DC1-1FEC602CD7B7}" destId="{AF5F1E5C-41D2-4B30-8B09-A4E2800C3C63}" srcOrd="0" destOrd="1" presId="urn:microsoft.com/office/officeart/2005/8/layout/chevron2"/>
    <dgm:cxn modelId="{5C2FB559-4D47-41C4-A3B2-5B7686359587}" type="presOf" srcId="{52367CDE-967E-45F2-821F-D15C0A0DB7B9}" destId="{19E5E811-00B4-441C-9869-325952843016}" srcOrd="0" destOrd="0" presId="urn:microsoft.com/office/officeart/2005/8/layout/chevron2"/>
    <dgm:cxn modelId="{1A833E7B-DE84-4134-A812-AFC0E4E090CE}" type="presOf" srcId="{08691446-7DE6-4987-AC19-F41FA9A06924}" destId="{D87681B3-ADCD-4998-9DB7-6A2502A256FB}" srcOrd="0" destOrd="1" presId="urn:microsoft.com/office/officeart/2005/8/layout/chevron2"/>
    <dgm:cxn modelId="{E808BA30-C056-4BB0-9491-70B447F1C087}" srcId="{8FBE64A2-B463-4484-8B77-A2C1152289B3}" destId="{BED6F9A1-E203-44CF-BB5A-E5B726B14F57}" srcOrd="3" destOrd="0" parTransId="{777134A6-278F-47CB-BEDE-F1351FA599F0}" sibTransId="{428600CE-5C5B-46A0-8339-90E85AEFA86C}"/>
    <dgm:cxn modelId="{ADF9B60E-5D77-4B3F-BF02-9690EEBED401}" type="presOf" srcId="{797FAE77-DA05-4999-A610-34376D043804}" destId="{6931078F-C89E-4680-97D1-396BFF44427F}" srcOrd="0" destOrd="0" presId="urn:microsoft.com/office/officeart/2005/8/layout/chevron2"/>
    <dgm:cxn modelId="{E212DBA1-C3AF-4622-B91C-2C102F0F18E8}" type="presOf" srcId="{C7C6BB89-1069-4112-BAAD-5FCB225D668C}" destId="{8020D015-9363-496D-9F7F-C22B88E511AC}" srcOrd="0" destOrd="0" presId="urn:microsoft.com/office/officeart/2005/8/layout/chevron2"/>
    <dgm:cxn modelId="{0B79F7B9-2D3C-4D7B-B70D-4DCB61A0B4D8}" type="presOf" srcId="{9941FF2B-0119-4FA8-9811-F538E2150862}" destId="{8020D015-9363-496D-9F7F-C22B88E511AC}" srcOrd="0" destOrd="1" presId="urn:microsoft.com/office/officeart/2005/8/layout/chevron2"/>
    <dgm:cxn modelId="{9D1A7478-6620-4977-A4CE-993711FE3971}" srcId="{021B123D-B6B7-4445-BA5A-CE58B4A5F867}" destId="{DC900911-005E-46B5-9B4E-1F052D8C442F}" srcOrd="0" destOrd="0" parTransId="{97F96F07-0C62-49E5-A115-C863DAAED8E5}" sibTransId="{007AB05C-8F11-4352-9048-8ECED4EE0BCA}"/>
    <dgm:cxn modelId="{33ACE578-0229-4903-8C4D-A96EF3F946FD}" type="presOf" srcId="{A469852B-C08D-4142-AFE0-762BDF4AFC07}" destId="{ACA15364-951C-4732-AB15-3E2FA976F8A7}" srcOrd="0" destOrd="0" presId="urn:microsoft.com/office/officeart/2005/8/layout/chevron2"/>
    <dgm:cxn modelId="{3735899B-6194-44B1-9BEC-A44170D51F11}" srcId="{A469852B-C08D-4142-AFE0-762BDF4AFC07}" destId="{C7C6BB89-1069-4112-BAAD-5FCB225D668C}" srcOrd="0" destOrd="0" parTransId="{445B3118-FF14-4DA6-A8E7-0A1345F9B947}" sibTransId="{90A1CBC5-CCEE-4AC8-8982-FBD9ECAFDCA4}"/>
    <dgm:cxn modelId="{6EC3A3B6-14AE-4887-B98E-D33C4C9E89D7}" type="presOf" srcId="{DC900911-005E-46B5-9B4E-1F052D8C442F}" destId="{AF5F1E5C-41D2-4B30-8B09-A4E2800C3C63}" srcOrd="0" destOrd="0" presId="urn:microsoft.com/office/officeart/2005/8/layout/chevron2"/>
    <dgm:cxn modelId="{3D614A74-D255-496D-9479-CF8A181E8C2B}" srcId="{021B123D-B6B7-4445-BA5A-CE58B4A5F867}" destId="{F356CE2B-4694-4566-9DC1-1FEC602CD7B7}" srcOrd="1" destOrd="0" parTransId="{E906808D-DB79-42E4-B1D7-E0EF3D2D12AF}" sibTransId="{D1BFD024-72A5-4974-81FD-0380A26D37A1}"/>
    <dgm:cxn modelId="{CC76878E-CC29-41A8-BF2F-9E790E7A5BF8}" type="presOf" srcId="{62C1D13E-56E6-4E4A-8B7B-C6D1E8144F77}" destId="{19E5E811-00B4-441C-9869-325952843016}" srcOrd="0" destOrd="1" presId="urn:microsoft.com/office/officeart/2005/8/layout/chevron2"/>
    <dgm:cxn modelId="{47B78244-C718-44EE-940E-8D29C93644EE}" srcId="{797FAE77-DA05-4999-A610-34376D043804}" destId="{98CF8319-C88B-4EC1-92A4-8E0370AF028F}" srcOrd="0" destOrd="0" parTransId="{B41C6EDB-8C94-4EB3-9AC6-E0E701788717}" sibTransId="{801A25B2-0F56-4019-9ADB-78D580BC52AE}"/>
    <dgm:cxn modelId="{EEE6DB75-73D3-48E0-B778-9F00B1DE368B}" srcId="{021B123D-B6B7-4445-BA5A-CE58B4A5F867}" destId="{B512961F-2A61-496A-977D-F04381CE50BA}" srcOrd="2" destOrd="0" parTransId="{D3732BE5-A748-48A6-9AF3-284EEE0816D4}" sibTransId="{C873F58E-A4E2-4A67-A826-BBF02EAE235F}"/>
    <dgm:cxn modelId="{9EE3E789-548E-48AB-B850-16781D904EDD}" type="presOf" srcId="{98CF8319-C88B-4EC1-92A4-8E0370AF028F}" destId="{D87681B3-ADCD-4998-9DB7-6A2502A256FB}" srcOrd="0" destOrd="0" presId="urn:microsoft.com/office/officeart/2005/8/layout/chevron2"/>
    <dgm:cxn modelId="{4508C5B5-FBF5-4952-906B-2061CB4BE620}" srcId="{A469852B-C08D-4142-AFE0-762BDF4AFC07}" destId="{9941FF2B-0119-4FA8-9811-F538E2150862}" srcOrd="1" destOrd="0" parTransId="{43DBFD3A-83F7-45C9-8C01-F8CE7E4BEC16}" sibTransId="{5CD9676D-172A-4D03-B4E8-CF9909A778E5}"/>
    <dgm:cxn modelId="{0A5EDD74-6D40-4B54-A712-0DE578E38BE0}" srcId="{797FAE77-DA05-4999-A610-34376D043804}" destId="{08691446-7DE6-4987-AC19-F41FA9A06924}" srcOrd="1" destOrd="0" parTransId="{19E66EF8-5D7B-4105-8270-59AFF868B4E5}" sibTransId="{E43CC14E-2045-40C8-9E81-66CA19E3F89D}"/>
    <dgm:cxn modelId="{3BFAD4F8-23AB-42D3-99C8-9F8C767094FC}" type="presOf" srcId="{8FBE64A2-B463-4484-8B77-A2C1152289B3}" destId="{59F8815F-7691-4A9E-A8DE-25D73CDDEFFF}" srcOrd="0" destOrd="0" presId="urn:microsoft.com/office/officeart/2005/8/layout/chevron2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41126DC9-EA8A-479B-9C2A-94927245E269}" srcId="{8FBE64A2-B463-4484-8B77-A2C1152289B3}" destId="{021B123D-B6B7-4445-BA5A-CE58B4A5F867}" srcOrd="2" destOrd="0" parTransId="{6EFC4D30-49E7-423B-B41B-8B4B3CADA016}" sibTransId="{F6E7B824-5B39-463A-8633-C50E92DB302F}"/>
    <dgm:cxn modelId="{E10F7448-C174-4CBF-9907-40F12C8FB671}" type="presOf" srcId="{BED6F9A1-E203-44CF-BB5A-E5B726B14F57}" destId="{3DC1B721-C372-47F8-9C47-0C1BE128DECB}" srcOrd="0" destOrd="0" presId="urn:microsoft.com/office/officeart/2005/8/layout/chevron2"/>
    <dgm:cxn modelId="{819DBA4E-4C92-4D02-9CD2-563EA19FAE1D}" type="presOf" srcId="{B512961F-2A61-496A-977D-F04381CE50BA}" destId="{AF5F1E5C-41D2-4B30-8B09-A4E2800C3C63}" srcOrd="0" destOrd="2" presId="urn:microsoft.com/office/officeart/2005/8/layout/chevron2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CAA1CDC9-F9E7-4DC5-B18F-0860E45A2599}" srcId="{BED6F9A1-E203-44CF-BB5A-E5B726B14F57}" destId="{52367CDE-967E-45F2-821F-D15C0A0DB7B9}" srcOrd="0" destOrd="0" parTransId="{65543253-F168-4252-9EA6-6A2ADED0E1BD}" sibTransId="{99B5F04C-3454-4C6D-94CB-C9CA3B231B1A}"/>
    <dgm:cxn modelId="{4C2259A9-33CD-4D2B-9441-9169812E7E8C}" srcId="{BED6F9A1-E203-44CF-BB5A-E5B726B14F57}" destId="{62C1D13E-56E6-4E4A-8B7B-C6D1E8144F77}" srcOrd="1" destOrd="0" parTransId="{5C8C8C60-EDE2-4AD6-978F-409E8C0E4CD9}" sibTransId="{A66716EB-D612-4358-8E88-24F7ECC16EF0}"/>
    <dgm:cxn modelId="{BEDB39CF-307B-4EFB-BA7C-4B2C1B52EA26}" type="presOf" srcId="{021B123D-B6B7-4445-BA5A-CE58B4A5F867}" destId="{0C71D6DF-318D-4318-A537-B87208B84467}" srcOrd="0" destOrd="0" presId="urn:microsoft.com/office/officeart/2005/8/layout/chevron2"/>
    <dgm:cxn modelId="{67872187-93DC-44B6-82A6-0BBA6CE4BB93}" type="presParOf" srcId="{59F8815F-7691-4A9E-A8DE-25D73CDDEFFF}" destId="{E87AC590-82C1-4E3E-9BD6-396ECE026AC4}" srcOrd="0" destOrd="0" presId="urn:microsoft.com/office/officeart/2005/8/layout/chevron2"/>
    <dgm:cxn modelId="{79E7C7A5-7109-4019-B791-CA22EE16769D}" type="presParOf" srcId="{E87AC590-82C1-4E3E-9BD6-396ECE026AC4}" destId="{ACA15364-951C-4732-AB15-3E2FA976F8A7}" srcOrd="0" destOrd="0" presId="urn:microsoft.com/office/officeart/2005/8/layout/chevron2"/>
    <dgm:cxn modelId="{7694246F-7241-4318-A5DD-9C6945025F2F}" type="presParOf" srcId="{E87AC590-82C1-4E3E-9BD6-396ECE026AC4}" destId="{8020D015-9363-496D-9F7F-C22B88E511AC}" srcOrd="1" destOrd="0" presId="urn:microsoft.com/office/officeart/2005/8/layout/chevron2"/>
    <dgm:cxn modelId="{33911F34-3582-465E-8042-955F78BBFC6D}" type="presParOf" srcId="{59F8815F-7691-4A9E-A8DE-25D73CDDEFFF}" destId="{BA2A21CD-5F7D-441E-BCB6-FB5192D18AED}" srcOrd="1" destOrd="0" presId="urn:microsoft.com/office/officeart/2005/8/layout/chevron2"/>
    <dgm:cxn modelId="{425894B5-944A-4080-98FC-EABB0BB3CC6F}" type="presParOf" srcId="{59F8815F-7691-4A9E-A8DE-25D73CDDEFFF}" destId="{D9A9EA2E-EA2E-4884-80CF-98190CA35F2F}" srcOrd="2" destOrd="0" presId="urn:microsoft.com/office/officeart/2005/8/layout/chevron2"/>
    <dgm:cxn modelId="{7A461F50-40A9-4410-ADAD-5F90D8AA1213}" type="presParOf" srcId="{D9A9EA2E-EA2E-4884-80CF-98190CA35F2F}" destId="{6931078F-C89E-4680-97D1-396BFF44427F}" srcOrd="0" destOrd="0" presId="urn:microsoft.com/office/officeart/2005/8/layout/chevron2"/>
    <dgm:cxn modelId="{C1E4F8A0-11EC-4477-A551-AB72782BCA5C}" type="presParOf" srcId="{D9A9EA2E-EA2E-4884-80CF-98190CA35F2F}" destId="{D87681B3-ADCD-4998-9DB7-6A2502A256FB}" srcOrd="1" destOrd="0" presId="urn:microsoft.com/office/officeart/2005/8/layout/chevron2"/>
    <dgm:cxn modelId="{EC2FD93B-8D5E-4E22-9E7A-9C433E962EFA}" type="presParOf" srcId="{59F8815F-7691-4A9E-A8DE-25D73CDDEFFF}" destId="{3C00F9E8-1475-49A8-821A-A48A93CA75C8}" srcOrd="3" destOrd="0" presId="urn:microsoft.com/office/officeart/2005/8/layout/chevron2"/>
    <dgm:cxn modelId="{C428FB22-DB6B-4BA3-B3BB-FAD73D7067EB}" type="presParOf" srcId="{59F8815F-7691-4A9E-A8DE-25D73CDDEFFF}" destId="{B0EEC87C-BB8F-41C2-AA22-2190EFE46675}" srcOrd="4" destOrd="0" presId="urn:microsoft.com/office/officeart/2005/8/layout/chevron2"/>
    <dgm:cxn modelId="{09BA29B0-C97C-4D76-9832-2822C818B65D}" type="presParOf" srcId="{B0EEC87C-BB8F-41C2-AA22-2190EFE46675}" destId="{0C71D6DF-318D-4318-A537-B87208B84467}" srcOrd="0" destOrd="0" presId="urn:microsoft.com/office/officeart/2005/8/layout/chevron2"/>
    <dgm:cxn modelId="{C9EE9117-3220-45C2-8721-B632401AC1AF}" type="presParOf" srcId="{B0EEC87C-BB8F-41C2-AA22-2190EFE46675}" destId="{AF5F1E5C-41D2-4B30-8B09-A4E2800C3C63}" srcOrd="1" destOrd="0" presId="urn:microsoft.com/office/officeart/2005/8/layout/chevron2"/>
    <dgm:cxn modelId="{C2E4ACD6-9832-4504-8BC2-DAF0C5091960}" type="presParOf" srcId="{59F8815F-7691-4A9E-A8DE-25D73CDDEFFF}" destId="{93937A4E-0733-4941-8311-7C5460670F72}" srcOrd="5" destOrd="0" presId="urn:microsoft.com/office/officeart/2005/8/layout/chevron2"/>
    <dgm:cxn modelId="{22BFA77C-5F26-44DD-9826-9D080B5F0D86}" type="presParOf" srcId="{59F8815F-7691-4A9E-A8DE-25D73CDDEFFF}" destId="{9856651A-6BDB-4636-BA85-44F963136C6A}" srcOrd="6" destOrd="0" presId="urn:microsoft.com/office/officeart/2005/8/layout/chevron2"/>
    <dgm:cxn modelId="{CA80470E-8DB0-4D99-B93D-0494097947C2}" type="presParOf" srcId="{9856651A-6BDB-4636-BA85-44F963136C6A}" destId="{3DC1B721-C372-47F8-9C47-0C1BE128DECB}" srcOrd="0" destOrd="0" presId="urn:microsoft.com/office/officeart/2005/8/layout/chevron2"/>
    <dgm:cxn modelId="{CB983F98-1BC0-4C22-9A2E-B6DF903A84A1}" type="presParOf" srcId="{9856651A-6BDB-4636-BA85-44F963136C6A}" destId="{19E5E811-00B4-441C-9869-3259528430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21F9BC-278E-4126-8FDC-13453CE389EF}" type="doc">
      <dgm:prSet loTypeId="urn:microsoft.com/office/officeart/2005/8/layout/vList3" loCatId="list" qsTypeId="urn:microsoft.com/office/officeart/2005/8/quickstyle/simple3" qsCatId="simple" csTypeId="urn:microsoft.com/office/officeart/2005/8/colors/colorful5" csCatId="colorful" phldr="1"/>
      <dgm:spPr/>
    </dgm:pt>
    <dgm:pt modelId="{613EE416-EC56-46C8-B3B9-BC956392D6CF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Remaining Selenium Locators and </a:t>
          </a:r>
          <a:r>
            <a:rPr lang="en-US" sz="1600" b="1" dirty="0" err="1" smtClean="0">
              <a:latin typeface="Calibri" panose="020F0502020204030204" pitchFamily="34" charset="0"/>
            </a:rPr>
            <a:t>FindElement</a:t>
          </a:r>
          <a:r>
            <a:rPr lang="en-US" sz="1600" b="1" dirty="0" smtClean="0">
              <a:latin typeface="Calibri" panose="020F0502020204030204" pitchFamily="34" charset="0"/>
            </a:rPr>
            <a:t> Commands 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846F0481-5AD8-404D-8646-03B2832758DA}" type="parTrans" cxnId="{0DB21A5C-EF2D-4DA1-9C19-64023A3318A6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CB201B02-CEBF-4020-8A31-442915E8AABD}" type="sibTrans" cxnId="{0DB21A5C-EF2D-4DA1-9C19-64023A3318A6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5B817E46-546B-4C14-9A14-9C54D7C469B2}">
      <dgm:prSet phldrT="[Text]" custT="1"/>
      <dgm:spPr/>
      <dgm:t>
        <a:bodyPr/>
        <a:lstStyle/>
        <a:p>
          <a:pPr algn="l"/>
          <a:r>
            <a:rPr lang="en-US" sz="1600" b="1" dirty="0" err="1" smtClean="0">
              <a:latin typeface="Calibri" panose="020F0502020204030204" pitchFamily="34" charset="0"/>
            </a:rPr>
            <a:t>WebElement</a:t>
          </a:r>
          <a:r>
            <a:rPr lang="en-US" sz="1600" b="1" dirty="0" smtClean="0">
              <a:latin typeface="Calibri" panose="020F0502020204030204" pitchFamily="34" charset="0"/>
            </a:rPr>
            <a:t> Commands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149EC1D0-CCC7-43CE-8069-E47F66B9A1EF}" type="parTrans" cxnId="{A7607256-26EE-4A1D-ABF3-D67B424D51D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3B28432E-413E-4FBE-BEC0-19239985F051}" type="sibTrans" cxnId="{A7607256-26EE-4A1D-ABF3-D67B424D51D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01B6F0ED-D123-414F-A880-4448A444A019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Handling dropdowns and multiple selections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166C0458-A622-4AE1-9244-3C45419370BC}" type="parTrans" cxnId="{1E5F7C8F-4CFB-41B2-B886-718744CDA5FB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78A0F1C6-AAD3-4B22-B0EA-3F6D2B5B2C70}" type="sibTrans" cxnId="{1E5F7C8F-4CFB-41B2-B886-718744CDA5FB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071B051-797F-49A7-8FB9-1653CFE90C8A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Handling checkboxes and radio buttons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6211A6D5-138A-443F-91C3-9628013C4A1A}" type="parTrans" cxnId="{B56AD451-25E0-49AB-92AB-216D0E1C72C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FDC17B2-F5C0-4E09-81FC-0FA80F6F8BA3}" type="sibTrans" cxnId="{B56AD451-25E0-49AB-92AB-216D0E1C72C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17960F69-9418-4F04-B78E-D255D23DD330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Handling tables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6D1E7CA6-7874-4DE2-81E4-85D9CBE09758}" type="parTrans" cxnId="{AD716F09-384F-4E44-9511-9AC7075274DD}">
      <dgm:prSet/>
      <dgm:spPr/>
      <dgm:t>
        <a:bodyPr/>
        <a:lstStyle/>
        <a:p>
          <a:endParaRPr lang="en-US"/>
        </a:p>
      </dgm:t>
    </dgm:pt>
    <dgm:pt modelId="{9FC5BA13-B634-4EEF-B358-B685C835D37E}" type="sibTrans" cxnId="{AD716F09-384F-4E44-9511-9AC7075274DD}">
      <dgm:prSet/>
      <dgm:spPr/>
      <dgm:t>
        <a:bodyPr/>
        <a:lstStyle/>
        <a:p>
          <a:endParaRPr lang="en-US"/>
        </a:p>
      </dgm:t>
    </dgm:pt>
    <dgm:pt modelId="{D3ADF4F5-AEA2-460A-84F6-93156F2F936D}" type="pres">
      <dgm:prSet presAssocID="{9821F9BC-278E-4126-8FDC-13453CE389EF}" presName="linearFlow" presStyleCnt="0">
        <dgm:presLayoutVars>
          <dgm:dir/>
          <dgm:resizeHandles val="exact"/>
        </dgm:presLayoutVars>
      </dgm:prSet>
      <dgm:spPr/>
    </dgm:pt>
    <dgm:pt modelId="{F371D751-AA03-40AC-8ADB-DFC67B8B5300}" type="pres">
      <dgm:prSet presAssocID="{613EE416-EC56-46C8-B3B9-BC956392D6CF}" presName="composite" presStyleCnt="0"/>
      <dgm:spPr/>
    </dgm:pt>
    <dgm:pt modelId="{65372BA0-06C0-4249-B1B6-C280E46EC06A}" type="pres">
      <dgm:prSet presAssocID="{613EE416-EC56-46C8-B3B9-BC956392D6CF}" presName="imgShp" presStyleLbl="fgImgPlace1" presStyleIdx="0" presStyleCnt="5"/>
      <dgm:spPr/>
    </dgm:pt>
    <dgm:pt modelId="{75BE7936-F9C2-4159-B327-A8327EFB9E95}" type="pres">
      <dgm:prSet presAssocID="{613EE416-EC56-46C8-B3B9-BC956392D6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0311D-01C4-498D-AB75-932163D66CB6}" type="pres">
      <dgm:prSet presAssocID="{CB201B02-CEBF-4020-8A31-442915E8AABD}" presName="spacing" presStyleCnt="0"/>
      <dgm:spPr/>
    </dgm:pt>
    <dgm:pt modelId="{5AECA041-3549-4F5E-A6C8-65FD95283FD9}" type="pres">
      <dgm:prSet presAssocID="{5B817E46-546B-4C14-9A14-9C54D7C469B2}" presName="composite" presStyleCnt="0"/>
      <dgm:spPr/>
    </dgm:pt>
    <dgm:pt modelId="{FE369E37-AF9B-4619-ACC8-E9980B66C22D}" type="pres">
      <dgm:prSet presAssocID="{5B817E46-546B-4C14-9A14-9C54D7C469B2}" presName="imgShp" presStyleLbl="fgImgPlace1" presStyleIdx="1" presStyleCnt="5"/>
      <dgm:spPr/>
    </dgm:pt>
    <dgm:pt modelId="{C01D369A-66F6-404F-9312-A9A7D395CB50}" type="pres">
      <dgm:prSet presAssocID="{5B817E46-546B-4C14-9A14-9C54D7C469B2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6F46F-002C-42FD-85F8-A6E49B2C5F2F}" type="pres">
      <dgm:prSet presAssocID="{3B28432E-413E-4FBE-BEC0-19239985F051}" presName="spacing" presStyleCnt="0"/>
      <dgm:spPr/>
    </dgm:pt>
    <dgm:pt modelId="{571EBB56-6405-4565-98D0-0C5326D07DFC}" type="pres">
      <dgm:prSet presAssocID="{9071B051-797F-49A7-8FB9-1653CFE90C8A}" presName="composite" presStyleCnt="0"/>
      <dgm:spPr/>
    </dgm:pt>
    <dgm:pt modelId="{E43DB4F5-E129-497A-82B1-6C8B6C6B0FB2}" type="pres">
      <dgm:prSet presAssocID="{9071B051-797F-49A7-8FB9-1653CFE90C8A}" presName="imgShp" presStyleLbl="fgImgPlace1" presStyleIdx="2" presStyleCnt="5"/>
      <dgm:spPr/>
    </dgm:pt>
    <dgm:pt modelId="{0B588CD9-2EFD-4C6E-86DB-B0C29FBBD0C7}" type="pres">
      <dgm:prSet presAssocID="{9071B051-797F-49A7-8FB9-1653CFE90C8A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B559-5279-4175-813D-A815CC0D31C3}" type="pres">
      <dgm:prSet presAssocID="{9FDC17B2-F5C0-4E09-81FC-0FA80F6F8BA3}" presName="spacing" presStyleCnt="0"/>
      <dgm:spPr/>
    </dgm:pt>
    <dgm:pt modelId="{6A7F953B-C30C-449D-B6D6-B80807545E4E}" type="pres">
      <dgm:prSet presAssocID="{01B6F0ED-D123-414F-A880-4448A444A019}" presName="composite" presStyleCnt="0"/>
      <dgm:spPr/>
    </dgm:pt>
    <dgm:pt modelId="{74096D18-B390-4208-BC34-6D664E067D02}" type="pres">
      <dgm:prSet presAssocID="{01B6F0ED-D123-414F-A880-4448A444A019}" presName="imgShp" presStyleLbl="fgImgPlace1" presStyleIdx="3" presStyleCnt="5"/>
      <dgm:spPr/>
    </dgm:pt>
    <dgm:pt modelId="{3AAB8C0F-058D-4649-8876-F5FE9289E037}" type="pres">
      <dgm:prSet presAssocID="{01B6F0ED-D123-414F-A880-4448A444A01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944E8-DE62-4C60-840A-04FBA25BB891}" type="pres">
      <dgm:prSet presAssocID="{78A0F1C6-AAD3-4B22-B0EA-3F6D2B5B2C70}" presName="spacing" presStyleCnt="0"/>
      <dgm:spPr/>
    </dgm:pt>
    <dgm:pt modelId="{9D630ADC-CB75-47D7-B19C-D231C7FC5432}" type="pres">
      <dgm:prSet presAssocID="{17960F69-9418-4F04-B78E-D255D23DD330}" presName="composite" presStyleCnt="0"/>
      <dgm:spPr/>
    </dgm:pt>
    <dgm:pt modelId="{ADD82D62-09AB-4AEF-9AC0-2CE0F06BB929}" type="pres">
      <dgm:prSet presAssocID="{17960F69-9418-4F04-B78E-D255D23DD330}" presName="imgShp" presStyleLbl="fgImgPlace1" presStyleIdx="4" presStyleCnt="5"/>
      <dgm:spPr/>
    </dgm:pt>
    <dgm:pt modelId="{2C009876-349D-4855-8801-EC367C434362}" type="pres">
      <dgm:prSet presAssocID="{17960F69-9418-4F04-B78E-D255D23DD33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61060-1B99-4AA2-AF80-5405A1108BD1}" type="presOf" srcId="{01B6F0ED-D123-414F-A880-4448A444A019}" destId="{3AAB8C0F-058D-4649-8876-F5FE9289E037}" srcOrd="0" destOrd="0" presId="urn:microsoft.com/office/officeart/2005/8/layout/vList3"/>
    <dgm:cxn modelId="{0DB21A5C-EF2D-4DA1-9C19-64023A3318A6}" srcId="{9821F9BC-278E-4126-8FDC-13453CE389EF}" destId="{613EE416-EC56-46C8-B3B9-BC956392D6CF}" srcOrd="0" destOrd="0" parTransId="{846F0481-5AD8-404D-8646-03B2832758DA}" sibTransId="{CB201B02-CEBF-4020-8A31-442915E8AABD}"/>
    <dgm:cxn modelId="{349A20FE-5637-4B18-92DF-F96BD1D07D70}" type="presOf" srcId="{5B817E46-546B-4C14-9A14-9C54D7C469B2}" destId="{C01D369A-66F6-404F-9312-A9A7D395CB50}" srcOrd="0" destOrd="0" presId="urn:microsoft.com/office/officeart/2005/8/layout/vList3"/>
    <dgm:cxn modelId="{342E021C-39FC-4ABF-8C48-E13387B65873}" type="presOf" srcId="{613EE416-EC56-46C8-B3B9-BC956392D6CF}" destId="{75BE7936-F9C2-4159-B327-A8327EFB9E95}" srcOrd="0" destOrd="0" presId="urn:microsoft.com/office/officeart/2005/8/layout/vList3"/>
    <dgm:cxn modelId="{B56AD451-25E0-49AB-92AB-216D0E1C72C5}" srcId="{9821F9BC-278E-4126-8FDC-13453CE389EF}" destId="{9071B051-797F-49A7-8FB9-1653CFE90C8A}" srcOrd="2" destOrd="0" parTransId="{6211A6D5-138A-443F-91C3-9628013C4A1A}" sibTransId="{9FDC17B2-F5C0-4E09-81FC-0FA80F6F8BA3}"/>
    <dgm:cxn modelId="{AD716F09-384F-4E44-9511-9AC7075274DD}" srcId="{9821F9BC-278E-4126-8FDC-13453CE389EF}" destId="{17960F69-9418-4F04-B78E-D255D23DD330}" srcOrd="4" destOrd="0" parTransId="{6D1E7CA6-7874-4DE2-81E4-85D9CBE09758}" sibTransId="{9FC5BA13-B634-4EEF-B358-B685C835D37E}"/>
    <dgm:cxn modelId="{9E890032-9D5A-49A3-A2A6-E918F843A3A3}" type="presOf" srcId="{9071B051-797F-49A7-8FB9-1653CFE90C8A}" destId="{0B588CD9-2EFD-4C6E-86DB-B0C29FBBD0C7}" srcOrd="0" destOrd="0" presId="urn:microsoft.com/office/officeart/2005/8/layout/vList3"/>
    <dgm:cxn modelId="{A7607256-26EE-4A1D-ABF3-D67B424D51D5}" srcId="{9821F9BC-278E-4126-8FDC-13453CE389EF}" destId="{5B817E46-546B-4C14-9A14-9C54D7C469B2}" srcOrd="1" destOrd="0" parTransId="{149EC1D0-CCC7-43CE-8069-E47F66B9A1EF}" sibTransId="{3B28432E-413E-4FBE-BEC0-19239985F051}"/>
    <dgm:cxn modelId="{458B6306-B5B7-4567-A105-E4F69D79296E}" type="presOf" srcId="{9821F9BC-278E-4126-8FDC-13453CE389EF}" destId="{D3ADF4F5-AEA2-460A-84F6-93156F2F936D}" srcOrd="0" destOrd="0" presId="urn:microsoft.com/office/officeart/2005/8/layout/vList3"/>
    <dgm:cxn modelId="{1E5F7C8F-4CFB-41B2-B886-718744CDA5FB}" srcId="{9821F9BC-278E-4126-8FDC-13453CE389EF}" destId="{01B6F0ED-D123-414F-A880-4448A444A019}" srcOrd="3" destOrd="0" parTransId="{166C0458-A622-4AE1-9244-3C45419370BC}" sibTransId="{78A0F1C6-AAD3-4B22-B0EA-3F6D2B5B2C70}"/>
    <dgm:cxn modelId="{7B47237B-7533-48F4-A7A6-F0ED168A2A8B}" type="presOf" srcId="{17960F69-9418-4F04-B78E-D255D23DD330}" destId="{2C009876-349D-4855-8801-EC367C434362}" srcOrd="0" destOrd="0" presId="urn:microsoft.com/office/officeart/2005/8/layout/vList3"/>
    <dgm:cxn modelId="{7AE366D9-0BA6-4AF1-A1AF-994E9B8C4692}" type="presParOf" srcId="{D3ADF4F5-AEA2-460A-84F6-93156F2F936D}" destId="{F371D751-AA03-40AC-8ADB-DFC67B8B5300}" srcOrd="0" destOrd="0" presId="urn:microsoft.com/office/officeart/2005/8/layout/vList3"/>
    <dgm:cxn modelId="{2FA5F528-4957-4D13-8F62-FA13E70D5473}" type="presParOf" srcId="{F371D751-AA03-40AC-8ADB-DFC67B8B5300}" destId="{65372BA0-06C0-4249-B1B6-C280E46EC06A}" srcOrd="0" destOrd="0" presId="urn:microsoft.com/office/officeart/2005/8/layout/vList3"/>
    <dgm:cxn modelId="{6A49C7A9-3EDC-4CBC-A1B6-9152D07066AD}" type="presParOf" srcId="{F371D751-AA03-40AC-8ADB-DFC67B8B5300}" destId="{75BE7936-F9C2-4159-B327-A8327EFB9E95}" srcOrd="1" destOrd="0" presId="urn:microsoft.com/office/officeart/2005/8/layout/vList3"/>
    <dgm:cxn modelId="{0521F874-721A-4D07-A68E-B742D38142D4}" type="presParOf" srcId="{D3ADF4F5-AEA2-460A-84F6-93156F2F936D}" destId="{8E00311D-01C4-498D-AB75-932163D66CB6}" srcOrd="1" destOrd="0" presId="urn:microsoft.com/office/officeart/2005/8/layout/vList3"/>
    <dgm:cxn modelId="{91D64954-E554-4A05-AC8C-534A7D59219D}" type="presParOf" srcId="{D3ADF4F5-AEA2-460A-84F6-93156F2F936D}" destId="{5AECA041-3549-4F5E-A6C8-65FD95283FD9}" srcOrd="2" destOrd="0" presId="urn:microsoft.com/office/officeart/2005/8/layout/vList3"/>
    <dgm:cxn modelId="{AD2B80FF-5BD7-40DE-8DED-D35453A893A5}" type="presParOf" srcId="{5AECA041-3549-4F5E-A6C8-65FD95283FD9}" destId="{FE369E37-AF9B-4619-ACC8-E9980B66C22D}" srcOrd="0" destOrd="0" presId="urn:microsoft.com/office/officeart/2005/8/layout/vList3"/>
    <dgm:cxn modelId="{1FB622AB-1AE0-41B5-921F-40DBFA0563B3}" type="presParOf" srcId="{5AECA041-3549-4F5E-A6C8-65FD95283FD9}" destId="{C01D369A-66F6-404F-9312-A9A7D395CB50}" srcOrd="1" destOrd="0" presId="urn:microsoft.com/office/officeart/2005/8/layout/vList3"/>
    <dgm:cxn modelId="{7E069EA3-CD13-4D69-B11A-B514CE270B3F}" type="presParOf" srcId="{D3ADF4F5-AEA2-460A-84F6-93156F2F936D}" destId="{22A6F46F-002C-42FD-85F8-A6E49B2C5F2F}" srcOrd="3" destOrd="0" presId="urn:microsoft.com/office/officeart/2005/8/layout/vList3"/>
    <dgm:cxn modelId="{F905EAFB-5FB7-4635-AA6F-ACE03B1EFB1F}" type="presParOf" srcId="{D3ADF4F5-AEA2-460A-84F6-93156F2F936D}" destId="{571EBB56-6405-4565-98D0-0C5326D07DFC}" srcOrd="4" destOrd="0" presId="urn:microsoft.com/office/officeart/2005/8/layout/vList3"/>
    <dgm:cxn modelId="{9DEC12DC-0321-4526-AD9D-20EF45FDD1D6}" type="presParOf" srcId="{571EBB56-6405-4565-98D0-0C5326D07DFC}" destId="{E43DB4F5-E129-497A-82B1-6C8B6C6B0FB2}" srcOrd="0" destOrd="0" presId="urn:microsoft.com/office/officeart/2005/8/layout/vList3"/>
    <dgm:cxn modelId="{14C4E5C6-DB09-4648-8CC5-D425AEAADE31}" type="presParOf" srcId="{571EBB56-6405-4565-98D0-0C5326D07DFC}" destId="{0B588CD9-2EFD-4C6E-86DB-B0C29FBBD0C7}" srcOrd="1" destOrd="0" presId="urn:microsoft.com/office/officeart/2005/8/layout/vList3"/>
    <dgm:cxn modelId="{72EBE909-7328-4887-B3E0-68F7DDB768FA}" type="presParOf" srcId="{D3ADF4F5-AEA2-460A-84F6-93156F2F936D}" destId="{A9E7B559-5279-4175-813D-A815CC0D31C3}" srcOrd="5" destOrd="0" presId="urn:microsoft.com/office/officeart/2005/8/layout/vList3"/>
    <dgm:cxn modelId="{537B5D20-5958-4E24-9EA7-A9F2BD4E403B}" type="presParOf" srcId="{D3ADF4F5-AEA2-460A-84F6-93156F2F936D}" destId="{6A7F953B-C30C-449D-B6D6-B80807545E4E}" srcOrd="6" destOrd="0" presId="urn:microsoft.com/office/officeart/2005/8/layout/vList3"/>
    <dgm:cxn modelId="{4206CA66-F891-4F3C-B596-E03C8F0347EE}" type="presParOf" srcId="{6A7F953B-C30C-449D-B6D6-B80807545E4E}" destId="{74096D18-B390-4208-BC34-6D664E067D02}" srcOrd="0" destOrd="0" presId="urn:microsoft.com/office/officeart/2005/8/layout/vList3"/>
    <dgm:cxn modelId="{F2E302B0-643C-4E93-8D81-A3F293CBB85F}" type="presParOf" srcId="{6A7F953B-C30C-449D-B6D6-B80807545E4E}" destId="{3AAB8C0F-058D-4649-8876-F5FE9289E037}" srcOrd="1" destOrd="0" presId="urn:microsoft.com/office/officeart/2005/8/layout/vList3"/>
    <dgm:cxn modelId="{8CA292F5-3FF4-4155-9949-B6C131EA15BE}" type="presParOf" srcId="{D3ADF4F5-AEA2-460A-84F6-93156F2F936D}" destId="{348944E8-DE62-4C60-840A-04FBA25BB891}" srcOrd="7" destOrd="0" presId="urn:microsoft.com/office/officeart/2005/8/layout/vList3"/>
    <dgm:cxn modelId="{FB49C283-EDAA-4944-AE3F-DC6243DA3ED3}" type="presParOf" srcId="{D3ADF4F5-AEA2-460A-84F6-93156F2F936D}" destId="{9D630ADC-CB75-47D7-B19C-D231C7FC5432}" srcOrd="8" destOrd="0" presId="urn:microsoft.com/office/officeart/2005/8/layout/vList3"/>
    <dgm:cxn modelId="{19BF7E06-50A6-48AE-9792-CB6748C8F330}" type="presParOf" srcId="{9D630ADC-CB75-47D7-B19C-D231C7FC5432}" destId="{ADD82D62-09AB-4AEF-9AC0-2CE0F06BB929}" srcOrd="0" destOrd="0" presId="urn:microsoft.com/office/officeart/2005/8/layout/vList3"/>
    <dgm:cxn modelId="{AD5380DA-DCBE-4B70-9C53-5517B79CF2E0}" type="presParOf" srcId="{9D630ADC-CB75-47D7-B19C-D231C7FC5432}" destId="{2C009876-349D-4855-8801-EC367C4343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Bing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Wiki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21B123D-B6B7-4445-BA5A-CE58B4A5F867}">
      <dgm:prSet custT="1"/>
      <dgm:spPr/>
      <dgm:t>
        <a:bodyPr/>
        <a:lstStyle/>
        <a:p>
          <a:pPr rtl="0"/>
          <a:r>
            <a:rPr lang="en-IN" sz="1600" dirty="0" err="1" smtClean="0">
              <a:latin typeface="Calibri" panose="020F0502020204030204" pitchFamily="34" charset="0"/>
            </a:rPr>
            <a:t>Sourcebits</a:t>
          </a:r>
          <a:endParaRPr lang="en-IN" sz="1600" dirty="0">
            <a:latin typeface="Calibri" panose="020F0502020204030204" pitchFamily="34" charset="0"/>
          </a:endParaRPr>
        </a:p>
      </dgm:t>
    </dgm:pt>
    <dgm:pt modelId="{6EFC4D30-49E7-423B-B41B-8B4B3CADA016}" type="parTrans" cxnId="{41126DC9-EA8A-479B-9C2A-94927245E269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E7B824-5B39-463A-8633-C50E92DB302F}" type="sibTrans" cxnId="{41126DC9-EA8A-479B-9C2A-94927245E269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C900911-005E-46B5-9B4E-1F052D8C442F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Navigate to </a:t>
          </a:r>
          <a:r>
            <a:rPr lang="en-US" sz="16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http://sourcebits.com/search/cricbuzz</a:t>
          </a:r>
          <a:endParaRPr lang="en-IN" sz="1600" dirty="0">
            <a:latin typeface="Calibri" panose="020F0502020204030204" pitchFamily="34" charset="0"/>
          </a:endParaRPr>
        </a:p>
      </dgm:t>
    </dgm:pt>
    <dgm:pt modelId="{97F96F07-0C62-49E5-A115-C863DAAED8E5}" type="par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07AB05C-8F11-4352-9048-8ECED4EE0BCA}" type="sib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7C6BB89-1069-4112-BAAD-5FCB225D668C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Launch chrome</a:t>
          </a:r>
          <a:endParaRPr lang="en-US" sz="1600" dirty="0">
            <a:latin typeface="Calibri" panose="020F0502020204030204" pitchFamily="34" charset="0"/>
          </a:endParaRPr>
        </a:p>
      </dgm:t>
    </dgm:pt>
    <dgm:pt modelId="{445B3118-FF14-4DA6-A8E7-0A1345F9B947}" type="parTrans" cxnId="{3735899B-6194-44B1-9BEC-A44170D51F11}">
      <dgm:prSet/>
      <dgm:spPr/>
      <dgm:t>
        <a:bodyPr/>
        <a:lstStyle/>
        <a:p>
          <a:endParaRPr lang="en-US"/>
        </a:p>
      </dgm:t>
    </dgm:pt>
    <dgm:pt modelId="{90A1CBC5-CCEE-4AC8-8982-FBD9ECAFDCA4}" type="sibTrans" cxnId="{3735899B-6194-44B1-9BEC-A44170D51F11}">
      <dgm:prSet/>
      <dgm:spPr/>
      <dgm:t>
        <a:bodyPr/>
        <a:lstStyle/>
        <a:p>
          <a:endParaRPr lang="en-US"/>
        </a:p>
      </dgm:t>
    </dgm:pt>
    <dgm:pt modelId="{9941FF2B-0119-4FA8-9811-F538E2150862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Go to Bing website</a:t>
          </a:r>
          <a:endParaRPr lang="en-US" sz="1600" dirty="0">
            <a:latin typeface="Calibri" panose="020F0502020204030204" pitchFamily="34" charset="0"/>
          </a:endParaRPr>
        </a:p>
      </dgm:t>
    </dgm:pt>
    <dgm:pt modelId="{43DBFD3A-83F7-45C9-8C01-F8CE7E4BEC16}" type="parTrans" cxnId="{4508C5B5-FBF5-4952-906B-2061CB4BE620}">
      <dgm:prSet/>
      <dgm:spPr/>
      <dgm:t>
        <a:bodyPr/>
        <a:lstStyle/>
        <a:p>
          <a:endParaRPr lang="en-US"/>
        </a:p>
      </dgm:t>
    </dgm:pt>
    <dgm:pt modelId="{5CD9676D-172A-4D03-B4E8-CF9909A778E5}" type="sibTrans" cxnId="{4508C5B5-FBF5-4952-906B-2061CB4BE620}">
      <dgm:prSet/>
      <dgm:spPr/>
      <dgm:t>
        <a:bodyPr/>
        <a:lstStyle/>
        <a:p>
          <a:endParaRPr lang="en-US"/>
        </a:p>
      </dgm:t>
    </dgm:pt>
    <dgm:pt modelId="{98CF8319-C88B-4EC1-92A4-8E0370AF028F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Search Volvo in the wiki search box</a:t>
          </a:r>
          <a:endParaRPr lang="en-US" sz="1600" dirty="0"/>
        </a:p>
      </dgm:t>
    </dgm:pt>
    <dgm:pt modelId="{B41C6EDB-8C94-4EB3-9AC6-E0E701788717}" type="parTrans" cxnId="{47B78244-C718-44EE-940E-8D29C93644EE}">
      <dgm:prSet/>
      <dgm:spPr/>
      <dgm:t>
        <a:bodyPr/>
        <a:lstStyle/>
        <a:p>
          <a:endParaRPr lang="en-US"/>
        </a:p>
      </dgm:t>
    </dgm:pt>
    <dgm:pt modelId="{801A25B2-0F56-4019-9ADB-78D580BC52AE}" type="sibTrans" cxnId="{47B78244-C718-44EE-940E-8D29C93644EE}">
      <dgm:prSet/>
      <dgm:spPr/>
      <dgm:t>
        <a:bodyPr/>
        <a:lstStyle/>
        <a:p>
          <a:endParaRPr lang="en-US"/>
        </a:p>
      </dgm:t>
    </dgm:pt>
    <dgm:pt modelId="{08691446-7DE6-4987-AC19-F41FA9A06924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Get the title and URL of the searched page</a:t>
          </a:r>
          <a:endParaRPr lang="en-US" sz="1600" dirty="0">
            <a:latin typeface="Calibri" panose="020F0502020204030204" pitchFamily="34" charset="0"/>
          </a:endParaRPr>
        </a:p>
      </dgm:t>
    </dgm:pt>
    <dgm:pt modelId="{19E66EF8-5D7B-4105-8270-59AFF868B4E5}" type="parTrans" cxnId="{0A5EDD74-6D40-4B54-A712-0DE578E38BE0}">
      <dgm:prSet/>
      <dgm:spPr/>
      <dgm:t>
        <a:bodyPr/>
        <a:lstStyle/>
        <a:p>
          <a:endParaRPr lang="en-US"/>
        </a:p>
      </dgm:t>
    </dgm:pt>
    <dgm:pt modelId="{E43CC14E-2045-40C8-9E81-66CA19E3F89D}" type="sibTrans" cxnId="{0A5EDD74-6D40-4B54-A712-0DE578E38BE0}">
      <dgm:prSet/>
      <dgm:spPr/>
      <dgm:t>
        <a:bodyPr/>
        <a:lstStyle/>
        <a:p>
          <a:endParaRPr lang="en-US"/>
        </a:p>
      </dgm:t>
    </dgm:pt>
    <dgm:pt modelId="{52367CDE-967E-45F2-821F-D15C0A0DB7B9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Close the browser</a:t>
          </a:r>
          <a:endParaRPr lang="en-US" sz="1600" dirty="0">
            <a:latin typeface="Calibri" panose="020F0502020204030204" pitchFamily="34" charset="0"/>
          </a:endParaRPr>
        </a:p>
      </dgm:t>
    </dgm:pt>
    <dgm:pt modelId="{65543253-F168-4252-9EA6-6A2ADED0E1BD}" type="parTrans" cxnId="{CAA1CDC9-F9E7-4DC5-B18F-0860E45A2599}">
      <dgm:prSet/>
      <dgm:spPr/>
      <dgm:t>
        <a:bodyPr/>
        <a:lstStyle/>
        <a:p>
          <a:endParaRPr lang="en-US"/>
        </a:p>
      </dgm:t>
    </dgm:pt>
    <dgm:pt modelId="{99B5F04C-3454-4C6D-94CB-C9CA3B231B1A}" type="sibTrans" cxnId="{CAA1CDC9-F9E7-4DC5-B18F-0860E45A2599}">
      <dgm:prSet/>
      <dgm:spPr/>
      <dgm:t>
        <a:bodyPr/>
        <a:lstStyle/>
        <a:p>
          <a:endParaRPr lang="en-US"/>
        </a:p>
      </dgm:t>
    </dgm:pt>
    <dgm:pt modelId="{62C1D13E-56E6-4E4A-8B7B-C6D1E8144F77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Display the full file path of the downloaded page source</a:t>
          </a:r>
          <a:endParaRPr lang="en-US" sz="1600" dirty="0">
            <a:latin typeface="Calibri" panose="020F0502020204030204" pitchFamily="34" charset="0"/>
          </a:endParaRPr>
        </a:p>
      </dgm:t>
    </dgm:pt>
    <dgm:pt modelId="{5C8C8C60-EDE2-4AD6-978F-409E8C0E4CD9}" type="parTrans" cxnId="{4C2259A9-33CD-4D2B-9441-9169812E7E8C}">
      <dgm:prSet/>
      <dgm:spPr/>
      <dgm:t>
        <a:bodyPr/>
        <a:lstStyle/>
        <a:p>
          <a:endParaRPr lang="en-US"/>
        </a:p>
      </dgm:t>
    </dgm:pt>
    <dgm:pt modelId="{A66716EB-D612-4358-8E88-24F7ECC16EF0}" type="sibTrans" cxnId="{4C2259A9-33CD-4D2B-9441-9169812E7E8C}">
      <dgm:prSet/>
      <dgm:spPr/>
      <dgm:t>
        <a:bodyPr/>
        <a:lstStyle/>
        <a:p>
          <a:endParaRPr lang="en-US"/>
        </a:p>
      </dgm:t>
    </dgm:pt>
    <dgm:pt modelId="{6EBFB870-06C0-44FB-978C-B60BC4D31C24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Search Volvo</a:t>
          </a:r>
          <a:endParaRPr lang="en-US" sz="1600" dirty="0">
            <a:latin typeface="Calibri" panose="020F0502020204030204" pitchFamily="34" charset="0"/>
          </a:endParaRPr>
        </a:p>
      </dgm:t>
    </dgm:pt>
    <dgm:pt modelId="{0F6FFCE2-43D1-47BB-B338-7F356EA555DF}" type="parTrans" cxnId="{31246A7B-0E3C-43BD-9532-93E6373D6BB0}">
      <dgm:prSet/>
      <dgm:spPr/>
      <dgm:t>
        <a:bodyPr/>
        <a:lstStyle/>
        <a:p>
          <a:endParaRPr lang="en-US"/>
        </a:p>
      </dgm:t>
    </dgm:pt>
    <dgm:pt modelId="{92D902D3-62BA-48B1-A00C-2E5D82E04FF6}" type="sibTrans" cxnId="{31246A7B-0E3C-43BD-9532-93E6373D6BB0}">
      <dgm:prSet/>
      <dgm:spPr/>
      <dgm:t>
        <a:bodyPr/>
        <a:lstStyle/>
        <a:p>
          <a:endParaRPr lang="en-US"/>
        </a:p>
      </dgm:t>
    </dgm:pt>
    <dgm:pt modelId="{3D647679-F479-4618-BEFF-0646F2561E93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Click on the Volvo Wikipedia page from search results</a:t>
          </a:r>
          <a:endParaRPr lang="en-US" sz="1600" dirty="0">
            <a:latin typeface="Calibri" panose="020F0502020204030204" pitchFamily="34" charset="0"/>
          </a:endParaRPr>
        </a:p>
      </dgm:t>
    </dgm:pt>
    <dgm:pt modelId="{50CEB87B-08C3-457C-9D81-202083A73D60}" type="parTrans" cxnId="{0803388D-56BE-47A9-A950-7C66D4EF6468}">
      <dgm:prSet/>
      <dgm:spPr/>
      <dgm:t>
        <a:bodyPr/>
        <a:lstStyle/>
        <a:p>
          <a:endParaRPr lang="en-US"/>
        </a:p>
      </dgm:t>
    </dgm:pt>
    <dgm:pt modelId="{E9252CD2-F73D-43BC-9676-AA56C6864422}" type="sibTrans" cxnId="{0803388D-56BE-47A9-A950-7C66D4EF6468}">
      <dgm:prSet/>
      <dgm:spPr/>
      <dgm:t>
        <a:bodyPr/>
        <a:lstStyle/>
        <a:p>
          <a:endParaRPr lang="en-US"/>
        </a:p>
      </dgm:t>
    </dgm:pt>
    <dgm:pt modelId="{71448B50-F6B8-426F-8780-7BCD0BDA9A6D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Navigate back</a:t>
          </a:r>
          <a:endParaRPr lang="en-US" sz="1600" dirty="0">
            <a:latin typeface="Calibri" panose="020F0502020204030204" pitchFamily="34" charset="0"/>
          </a:endParaRPr>
        </a:p>
      </dgm:t>
    </dgm:pt>
    <dgm:pt modelId="{B5D2AD12-4605-417A-9937-8B4A263FBA74}" type="parTrans" cxnId="{8E00F7A2-8980-45E7-8D17-93B44FDE6316}">
      <dgm:prSet/>
      <dgm:spPr/>
      <dgm:t>
        <a:bodyPr/>
        <a:lstStyle/>
        <a:p>
          <a:endParaRPr lang="en-US"/>
        </a:p>
      </dgm:t>
    </dgm:pt>
    <dgm:pt modelId="{51D32E2F-B469-4324-9AD9-14B2423BA536}" type="sibTrans" cxnId="{8E00F7A2-8980-45E7-8D17-93B44FDE6316}">
      <dgm:prSet/>
      <dgm:spPr/>
      <dgm:t>
        <a:bodyPr/>
        <a:lstStyle/>
        <a:p>
          <a:endParaRPr lang="en-US"/>
        </a:p>
      </dgm:t>
    </dgm:pt>
    <dgm:pt modelId="{4A9BFA3A-916F-4084-8B8C-E237793E0FCE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Get the title and URL of the current page</a:t>
          </a:r>
          <a:endParaRPr lang="en-US" sz="1600" dirty="0">
            <a:latin typeface="Calibri" panose="020F0502020204030204" pitchFamily="34" charset="0"/>
          </a:endParaRPr>
        </a:p>
      </dgm:t>
    </dgm:pt>
    <dgm:pt modelId="{4DB45B37-0A32-49B0-BB33-2F9A467D4A45}" type="parTrans" cxnId="{84526E72-C305-4CDC-951B-70828AD9CD37}">
      <dgm:prSet/>
      <dgm:spPr/>
      <dgm:t>
        <a:bodyPr/>
        <a:lstStyle/>
        <a:p>
          <a:endParaRPr lang="en-US"/>
        </a:p>
      </dgm:t>
    </dgm:pt>
    <dgm:pt modelId="{C53E5279-1D5B-4BB3-8C47-A254BD3C5568}" type="sibTrans" cxnId="{84526E72-C305-4CDC-951B-70828AD9CD37}">
      <dgm:prSet/>
      <dgm:spPr/>
      <dgm:t>
        <a:bodyPr/>
        <a:lstStyle/>
        <a:p>
          <a:endParaRPr lang="en-US"/>
        </a:p>
      </dgm:t>
    </dgm:pt>
    <dgm:pt modelId="{9C7451F2-BF7B-4D55-8187-19471C860D46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Compare the 2 titles and URL’s and show appropriate message on compare success/failure</a:t>
          </a:r>
          <a:endParaRPr lang="en-US" sz="1600" dirty="0">
            <a:latin typeface="Calibri" panose="020F0502020204030204" pitchFamily="34" charset="0"/>
          </a:endParaRPr>
        </a:p>
      </dgm:t>
    </dgm:pt>
    <dgm:pt modelId="{FC6F1A01-20B4-4A31-BD07-8B58A8E223AA}" type="parTrans" cxnId="{97A61430-1790-4CA8-BA4C-04A2F6F83D16}">
      <dgm:prSet/>
      <dgm:spPr/>
      <dgm:t>
        <a:bodyPr/>
        <a:lstStyle/>
        <a:p>
          <a:endParaRPr lang="en-US"/>
        </a:p>
      </dgm:t>
    </dgm:pt>
    <dgm:pt modelId="{47769B9F-C097-416A-B2E3-48AC47DE9626}" type="sibTrans" cxnId="{97A61430-1790-4CA8-BA4C-04A2F6F83D16}">
      <dgm:prSet/>
      <dgm:spPr/>
      <dgm:t>
        <a:bodyPr/>
        <a:lstStyle/>
        <a:p>
          <a:endParaRPr lang="en-US"/>
        </a:p>
      </dgm:t>
    </dgm:pt>
    <dgm:pt modelId="{79C1E89E-F626-4B01-9F61-FE2A63CB92E7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Click on the </a:t>
          </a:r>
          <a:r>
            <a:rPr lang="en-US" sz="1600" dirty="0" err="1" smtClean="0">
              <a:latin typeface="Calibri" panose="020F0502020204030204" pitchFamily="34" charset="0"/>
            </a:rPr>
            <a:t>Cricbuzz</a:t>
          </a:r>
          <a:r>
            <a:rPr lang="en-US" sz="1600" dirty="0" smtClean="0">
              <a:latin typeface="Calibri" panose="020F0502020204030204" pitchFamily="34" charset="0"/>
            </a:rPr>
            <a:t> link</a:t>
          </a:r>
          <a:endParaRPr lang="en-IN" sz="1600" dirty="0">
            <a:latin typeface="Calibri" panose="020F0502020204030204" pitchFamily="34" charset="0"/>
          </a:endParaRPr>
        </a:p>
      </dgm:t>
    </dgm:pt>
    <dgm:pt modelId="{52993A11-B9B0-4295-9872-12839A475410}" type="parTrans" cxnId="{330B48D7-F425-4FBE-A538-653B32B3C9BE}">
      <dgm:prSet/>
      <dgm:spPr/>
      <dgm:t>
        <a:bodyPr/>
        <a:lstStyle/>
        <a:p>
          <a:endParaRPr lang="en-US"/>
        </a:p>
      </dgm:t>
    </dgm:pt>
    <dgm:pt modelId="{5AE2193F-6023-4B2C-99DB-FF0A3611FBBA}" type="sibTrans" cxnId="{330B48D7-F425-4FBE-A538-653B32B3C9BE}">
      <dgm:prSet/>
      <dgm:spPr/>
      <dgm:t>
        <a:bodyPr/>
        <a:lstStyle/>
        <a:p>
          <a:endParaRPr lang="en-US"/>
        </a:p>
      </dgm:t>
    </dgm:pt>
    <dgm:pt modelId="{A31AB448-020A-4D0C-89F8-2E5B62FD1229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Download the page source and </a:t>
          </a:r>
          <a:r>
            <a:rPr lang="en-US" sz="1600" dirty="0" smtClean="0">
              <a:latin typeface="Calibri" panose="020F0502020204030204" pitchFamily="34" charset="0"/>
            </a:rPr>
            <a:t>write </a:t>
          </a:r>
          <a:r>
            <a:rPr lang="en-US" sz="1600" dirty="0" smtClean="0">
              <a:latin typeface="Calibri" panose="020F0502020204030204" pitchFamily="34" charset="0"/>
            </a:rPr>
            <a:t>to a file </a:t>
          </a:r>
          <a:endParaRPr lang="en-IN" sz="1600" dirty="0">
            <a:latin typeface="Calibri" panose="020F0502020204030204" pitchFamily="34" charset="0"/>
          </a:endParaRPr>
        </a:p>
      </dgm:t>
    </dgm:pt>
    <dgm:pt modelId="{0E3DE59E-815A-4AE2-810D-0208996E96D9}" type="parTrans" cxnId="{0E9ABB54-9C3C-4BD5-AC6D-A2349893C12C}">
      <dgm:prSet/>
      <dgm:spPr/>
      <dgm:t>
        <a:bodyPr/>
        <a:lstStyle/>
        <a:p>
          <a:endParaRPr lang="en-US"/>
        </a:p>
      </dgm:t>
    </dgm:pt>
    <dgm:pt modelId="{324B9EF3-664E-44FB-942F-EBA37A45F0B4}" type="sibTrans" cxnId="{0E9ABB54-9C3C-4BD5-AC6D-A2349893C12C}">
      <dgm:prSet/>
      <dgm:spPr/>
      <dgm:t>
        <a:bodyPr/>
        <a:lstStyle/>
        <a:p>
          <a:endParaRPr lang="en-US"/>
        </a:p>
      </dgm:t>
    </dgm:pt>
    <dgm:pt modelId="{59F8815F-7691-4A9E-A8DE-25D73CDDEFFF}" type="pres">
      <dgm:prSet presAssocID="{8FBE64A2-B463-4484-8B77-A2C1152289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AC590-82C1-4E3E-9BD6-396ECE026AC4}" type="pres">
      <dgm:prSet presAssocID="{A469852B-C08D-4142-AFE0-762BDF4AFC07}" presName="composite" presStyleCnt="0"/>
      <dgm:spPr/>
      <dgm:t>
        <a:bodyPr/>
        <a:lstStyle/>
        <a:p>
          <a:endParaRPr lang="en-US"/>
        </a:p>
      </dgm:t>
    </dgm:pt>
    <dgm:pt modelId="{ACA15364-951C-4732-AB15-3E2FA976F8A7}" type="pres">
      <dgm:prSet presAssocID="{A469852B-C08D-4142-AFE0-762BDF4AFC0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0D015-9363-496D-9F7F-C22B88E511AC}" type="pres">
      <dgm:prSet presAssocID="{A469852B-C08D-4142-AFE0-762BDF4AFC07}" presName="descendantText" presStyleLbl="alignAcc1" presStyleIdx="0" presStyleCnt="4" custScaleY="125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A21CD-5F7D-441E-BCB6-FB5192D18AED}" type="pres">
      <dgm:prSet presAssocID="{4756CF8B-4269-4263-B7F3-D62B2204336B}" presName="sp" presStyleCnt="0"/>
      <dgm:spPr/>
      <dgm:t>
        <a:bodyPr/>
        <a:lstStyle/>
        <a:p>
          <a:endParaRPr lang="en-US"/>
        </a:p>
      </dgm:t>
    </dgm:pt>
    <dgm:pt modelId="{D9A9EA2E-EA2E-4884-80CF-98190CA35F2F}" type="pres">
      <dgm:prSet presAssocID="{797FAE77-DA05-4999-A610-34376D043804}" presName="composite" presStyleCnt="0"/>
      <dgm:spPr/>
      <dgm:t>
        <a:bodyPr/>
        <a:lstStyle/>
        <a:p>
          <a:endParaRPr lang="en-US"/>
        </a:p>
      </dgm:t>
    </dgm:pt>
    <dgm:pt modelId="{6931078F-C89E-4680-97D1-396BFF44427F}" type="pres">
      <dgm:prSet presAssocID="{797FAE77-DA05-4999-A610-34376D04380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81B3-ADCD-4998-9DB7-6A2502A256FB}" type="pres">
      <dgm:prSet presAssocID="{797FAE77-DA05-4999-A610-34376D043804}" presName="descendantText" presStyleLbl="alignAcc1" presStyleIdx="1" presStyleCnt="4" custScaleY="155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0F9E8-1475-49A8-821A-A48A93CA75C8}" type="pres">
      <dgm:prSet presAssocID="{9FB59340-70E1-4535-927F-E6A4EAD258BD}" presName="sp" presStyleCnt="0"/>
      <dgm:spPr/>
      <dgm:t>
        <a:bodyPr/>
        <a:lstStyle/>
        <a:p>
          <a:endParaRPr lang="en-US"/>
        </a:p>
      </dgm:t>
    </dgm:pt>
    <dgm:pt modelId="{B0EEC87C-BB8F-41C2-AA22-2190EFE46675}" type="pres">
      <dgm:prSet presAssocID="{021B123D-B6B7-4445-BA5A-CE58B4A5F867}" presName="composite" presStyleCnt="0"/>
      <dgm:spPr/>
      <dgm:t>
        <a:bodyPr/>
        <a:lstStyle/>
        <a:p>
          <a:endParaRPr lang="en-US"/>
        </a:p>
      </dgm:t>
    </dgm:pt>
    <dgm:pt modelId="{0C71D6DF-318D-4318-A537-B87208B84467}" type="pres">
      <dgm:prSet presAssocID="{021B123D-B6B7-4445-BA5A-CE58B4A5F86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F1E5C-41D2-4B30-8B09-A4E2800C3C63}" type="pres">
      <dgm:prSet presAssocID="{021B123D-B6B7-4445-BA5A-CE58B4A5F86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37A4E-0733-4941-8311-7C5460670F72}" type="pres">
      <dgm:prSet presAssocID="{F6E7B824-5B39-463A-8633-C50E92DB302F}" presName="sp" presStyleCnt="0"/>
      <dgm:spPr/>
      <dgm:t>
        <a:bodyPr/>
        <a:lstStyle/>
        <a:p>
          <a:endParaRPr lang="en-US"/>
        </a:p>
      </dgm:t>
    </dgm:pt>
    <dgm:pt modelId="{9856651A-6BDB-4636-BA85-44F963136C6A}" type="pres">
      <dgm:prSet presAssocID="{BED6F9A1-E203-44CF-BB5A-E5B726B14F57}" presName="composite" presStyleCnt="0"/>
      <dgm:spPr/>
      <dgm:t>
        <a:bodyPr/>
        <a:lstStyle/>
        <a:p>
          <a:endParaRPr lang="en-US"/>
        </a:p>
      </dgm:t>
    </dgm:pt>
    <dgm:pt modelId="{3DC1B721-C372-47F8-9C47-0C1BE128DECB}" type="pres">
      <dgm:prSet presAssocID="{BED6F9A1-E203-44CF-BB5A-E5B726B14F5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5E811-00B4-441C-9869-325952843016}" type="pres">
      <dgm:prSet presAssocID="{BED6F9A1-E203-44CF-BB5A-E5B726B14F5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E1F52-809B-4C2D-9ABC-ABB118600DFC}" type="presOf" srcId="{4A9BFA3A-916F-4084-8B8C-E237793E0FCE}" destId="{D87681B3-ADCD-4998-9DB7-6A2502A256FB}" srcOrd="0" destOrd="3" presId="urn:microsoft.com/office/officeart/2005/8/layout/chevron2"/>
    <dgm:cxn modelId="{5C2FB559-4D47-41C4-A3B2-5B7686359587}" type="presOf" srcId="{52367CDE-967E-45F2-821F-D15C0A0DB7B9}" destId="{19E5E811-00B4-441C-9869-325952843016}" srcOrd="0" destOrd="0" presId="urn:microsoft.com/office/officeart/2005/8/layout/chevron2"/>
    <dgm:cxn modelId="{1A833E7B-DE84-4134-A812-AFC0E4E090CE}" type="presOf" srcId="{08691446-7DE6-4987-AC19-F41FA9A06924}" destId="{D87681B3-ADCD-4998-9DB7-6A2502A256FB}" srcOrd="0" destOrd="1" presId="urn:microsoft.com/office/officeart/2005/8/layout/chevron2"/>
    <dgm:cxn modelId="{B010D600-F403-461A-98D0-D8AB25E06E57}" type="presOf" srcId="{3D647679-F479-4618-BEFF-0646F2561E93}" destId="{8020D015-9363-496D-9F7F-C22B88E511AC}" srcOrd="0" destOrd="3" presId="urn:microsoft.com/office/officeart/2005/8/layout/chevron2"/>
    <dgm:cxn modelId="{96143529-FDEC-4EC4-A522-26F65E84EC50}" type="presOf" srcId="{79C1E89E-F626-4B01-9F61-FE2A63CB92E7}" destId="{AF5F1E5C-41D2-4B30-8B09-A4E2800C3C63}" srcOrd="0" destOrd="1" presId="urn:microsoft.com/office/officeart/2005/8/layout/chevron2"/>
    <dgm:cxn modelId="{97A61430-1790-4CA8-BA4C-04A2F6F83D16}" srcId="{797FAE77-DA05-4999-A610-34376D043804}" destId="{9C7451F2-BF7B-4D55-8187-19471C860D46}" srcOrd="4" destOrd="0" parTransId="{FC6F1A01-20B4-4A31-BD07-8B58A8E223AA}" sibTransId="{47769B9F-C097-416A-B2E3-48AC47DE9626}"/>
    <dgm:cxn modelId="{E808BA30-C056-4BB0-9491-70B447F1C087}" srcId="{8FBE64A2-B463-4484-8B77-A2C1152289B3}" destId="{BED6F9A1-E203-44CF-BB5A-E5B726B14F57}" srcOrd="3" destOrd="0" parTransId="{777134A6-278F-47CB-BEDE-F1351FA599F0}" sibTransId="{428600CE-5C5B-46A0-8339-90E85AEFA86C}"/>
    <dgm:cxn modelId="{ADF9B60E-5D77-4B3F-BF02-9690EEBED401}" type="presOf" srcId="{797FAE77-DA05-4999-A610-34376D043804}" destId="{6931078F-C89E-4680-97D1-396BFF44427F}" srcOrd="0" destOrd="0" presId="urn:microsoft.com/office/officeart/2005/8/layout/chevron2"/>
    <dgm:cxn modelId="{E212DBA1-C3AF-4622-B91C-2C102F0F18E8}" type="presOf" srcId="{C7C6BB89-1069-4112-BAAD-5FCB225D668C}" destId="{8020D015-9363-496D-9F7F-C22B88E511AC}" srcOrd="0" destOrd="0" presId="urn:microsoft.com/office/officeart/2005/8/layout/chevron2"/>
    <dgm:cxn modelId="{0B79F7B9-2D3C-4D7B-B70D-4DCB61A0B4D8}" type="presOf" srcId="{9941FF2B-0119-4FA8-9811-F538E2150862}" destId="{8020D015-9363-496D-9F7F-C22B88E511AC}" srcOrd="0" destOrd="1" presId="urn:microsoft.com/office/officeart/2005/8/layout/chevron2"/>
    <dgm:cxn modelId="{9D1A7478-6620-4977-A4CE-993711FE3971}" srcId="{021B123D-B6B7-4445-BA5A-CE58B4A5F867}" destId="{DC900911-005E-46B5-9B4E-1F052D8C442F}" srcOrd="0" destOrd="0" parTransId="{97F96F07-0C62-49E5-A115-C863DAAED8E5}" sibTransId="{007AB05C-8F11-4352-9048-8ECED4EE0BCA}"/>
    <dgm:cxn modelId="{33ACE578-0229-4903-8C4D-A96EF3F946FD}" type="presOf" srcId="{A469852B-C08D-4142-AFE0-762BDF4AFC07}" destId="{ACA15364-951C-4732-AB15-3E2FA976F8A7}" srcOrd="0" destOrd="0" presId="urn:microsoft.com/office/officeart/2005/8/layout/chevron2"/>
    <dgm:cxn modelId="{B28E2715-1D63-4553-98E2-5A7894A43EF1}" type="presOf" srcId="{A31AB448-020A-4D0C-89F8-2E5B62FD1229}" destId="{AF5F1E5C-41D2-4B30-8B09-A4E2800C3C63}" srcOrd="0" destOrd="2" presId="urn:microsoft.com/office/officeart/2005/8/layout/chevron2"/>
    <dgm:cxn modelId="{3735899B-6194-44B1-9BEC-A44170D51F11}" srcId="{A469852B-C08D-4142-AFE0-762BDF4AFC07}" destId="{C7C6BB89-1069-4112-BAAD-5FCB225D668C}" srcOrd="0" destOrd="0" parTransId="{445B3118-FF14-4DA6-A8E7-0A1345F9B947}" sibTransId="{90A1CBC5-CCEE-4AC8-8982-FBD9ECAFDCA4}"/>
    <dgm:cxn modelId="{673F2860-A034-4EF2-91FF-41881EF4EC31}" type="presOf" srcId="{71448B50-F6B8-426F-8780-7BCD0BDA9A6D}" destId="{D87681B3-ADCD-4998-9DB7-6A2502A256FB}" srcOrd="0" destOrd="2" presId="urn:microsoft.com/office/officeart/2005/8/layout/chevron2"/>
    <dgm:cxn modelId="{0E9ABB54-9C3C-4BD5-AC6D-A2349893C12C}" srcId="{021B123D-B6B7-4445-BA5A-CE58B4A5F867}" destId="{A31AB448-020A-4D0C-89F8-2E5B62FD1229}" srcOrd="2" destOrd="0" parTransId="{0E3DE59E-815A-4AE2-810D-0208996E96D9}" sibTransId="{324B9EF3-664E-44FB-942F-EBA37A45F0B4}"/>
    <dgm:cxn modelId="{6EC3A3B6-14AE-4887-B98E-D33C4C9E89D7}" type="presOf" srcId="{DC900911-005E-46B5-9B4E-1F052D8C442F}" destId="{AF5F1E5C-41D2-4B30-8B09-A4E2800C3C63}" srcOrd="0" destOrd="0" presId="urn:microsoft.com/office/officeart/2005/8/layout/chevron2"/>
    <dgm:cxn modelId="{CC76878E-CC29-41A8-BF2F-9E790E7A5BF8}" type="presOf" srcId="{62C1D13E-56E6-4E4A-8B7B-C6D1E8144F77}" destId="{19E5E811-00B4-441C-9869-325952843016}" srcOrd="0" destOrd="1" presId="urn:microsoft.com/office/officeart/2005/8/layout/chevron2"/>
    <dgm:cxn modelId="{47B78244-C718-44EE-940E-8D29C93644EE}" srcId="{797FAE77-DA05-4999-A610-34376D043804}" destId="{98CF8319-C88B-4EC1-92A4-8E0370AF028F}" srcOrd="0" destOrd="0" parTransId="{B41C6EDB-8C94-4EB3-9AC6-E0E701788717}" sibTransId="{801A25B2-0F56-4019-9ADB-78D580BC52AE}"/>
    <dgm:cxn modelId="{31246A7B-0E3C-43BD-9532-93E6373D6BB0}" srcId="{A469852B-C08D-4142-AFE0-762BDF4AFC07}" destId="{6EBFB870-06C0-44FB-978C-B60BC4D31C24}" srcOrd="2" destOrd="0" parTransId="{0F6FFCE2-43D1-47BB-B338-7F356EA555DF}" sibTransId="{92D902D3-62BA-48B1-A00C-2E5D82E04FF6}"/>
    <dgm:cxn modelId="{9EE3E789-548E-48AB-B850-16781D904EDD}" type="presOf" srcId="{98CF8319-C88B-4EC1-92A4-8E0370AF028F}" destId="{D87681B3-ADCD-4998-9DB7-6A2502A256FB}" srcOrd="0" destOrd="0" presId="urn:microsoft.com/office/officeart/2005/8/layout/chevron2"/>
    <dgm:cxn modelId="{84526E72-C305-4CDC-951B-70828AD9CD37}" srcId="{797FAE77-DA05-4999-A610-34376D043804}" destId="{4A9BFA3A-916F-4084-8B8C-E237793E0FCE}" srcOrd="3" destOrd="0" parTransId="{4DB45B37-0A32-49B0-BB33-2F9A467D4A45}" sibTransId="{C53E5279-1D5B-4BB3-8C47-A254BD3C5568}"/>
    <dgm:cxn modelId="{0803388D-56BE-47A9-A950-7C66D4EF6468}" srcId="{A469852B-C08D-4142-AFE0-762BDF4AFC07}" destId="{3D647679-F479-4618-BEFF-0646F2561E93}" srcOrd="3" destOrd="0" parTransId="{50CEB87B-08C3-457C-9D81-202083A73D60}" sibTransId="{E9252CD2-F73D-43BC-9676-AA56C6864422}"/>
    <dgm:cxn modelId="{4508C5B5-FBF5-4952-906B-2061CB4BE620}" srcId="{A469852B-C08D-4142-AFE0-762BDF4AFC07}" destId="{9941FF2B-0119-4FA8-9811-F538E2150862}" srcOrd="1" destOrd="0" parTransId="{43DBFD3A-83F7-45C9-8C01-F8CE7E4BEC16}" sibTransId="{5CD9676D-172A-4D03-B4E8-CF9909A778E5}"/>
    <dgm:cxn modelId="{0A5EDD74-6D40-4B54-A712-0DE578E38BE0}" srcId="{797FAE77-DA05-4999-A610-34376D043804}" destId="{08691446-7DE6-4987-AC19-F41FA9A06924}" srcOrd="1" destOrd="0" parTransId="{19E66EF8-5D7B-4105-8270-59AFF868B4E5}" sibTransId="{E43CC14E-2045-40C8-9E81-66CA19E3F89D}"/>
    <dgm:cxn modelId="{3BFAD4F8-23AB-42D3-99C8-9F8C767094FC}" type="presOf" srcId="{8FBE64A2-B463-4484-8B77-A2C1152289B3}" destId="{59F8815F-7691-4A9E-A8DE-25D73CDDEFFF}" srcOrd="0" destOrd="0" presId="urn:microsoft.com/office/officeart/2005/8/layout/chevron2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41126DC9-EA8A-479B-9C2A-94927245E269}" srcId="{8FBE64A2-B463-4484-8B77-A2C1152289B3}" destId="{021B123D-B6B7-4445-BA5A-CE58B4A5F867}" srcOrd="2" destOrd="0" parTransId="{6EFC4D30-49E7-423B-B41B-8B4B3CADA016}" sibTransId="{F6E7B824-5B39-463A-8633-C50E92DB302F}"/>
    <dgm:cxn modelId="{E10F7448-C174-4CBF-9907-40F12C8FB671}" type="presOf" srcId="{BED6F9A1-E203-44CF-BB5A-E5B726B14F57}" destId="{3DC1B721-C372-47F8-9C47-0C1BE128DECB}" srcOrd="0" destOrd="0" presId="urn:microsoft.com/office/officeart/2005/8/layout/chevron2"/>
    <dgm:cxn modelId="{DA428ECC-9F58-4530-A9D6-A67989C6985E}" type="presOf" srcId="{9C7451F2-BF7B-4D55-8187-19471C860D46}" destId="{D87681B3-ADCD-4998-9DB7-6A2502A256FB}" srcOrd="0" destOrd="4" presId="urn:microsoft.com/office/officeart/2005/8/layout/chevron2"/>
    <dgm:cxn modelId="{330B48D7-F425-4FBE-A538-653B32B3C9BE}" srcId="{021B123D-B6B7-4445-BA5A-CE58B4A5F867}" destId="{79C1E89E-F626-4B01-9F61-FE2A63CB92E7}" srcOrd="1" destOrd="0" parTransId="{52993A11-B9B0-4295-9872-12839A475410}" sibTransId="{5AE2193F-6023-4B2C-99DB-FF0A3611FBBA}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CAA1CDC9-F9E7-4DC5-B18F-0860E45A2599}" srcId="{BED6F9A1-E203-44CF-BB5A-E5B726B14F57}" destId="{52367CDE-967E-45F2-821F-D15C0A0DB7B9}" srcOrd="0" destOrd="0" parTransId="{65543253-F168-4252-9EA6-6A2ADED0E1BD}" sibTransId="{99B5F04C-3454-4C6D-94CB-C9CA3B231B1A}"/>
    <dgm:cxn modelId="{4C2259A9-33CD-4D2B-9441-9169812E7E8C}" srcId="{BED6F9A1-E203-44CF-BB5A-E5B726B14F57}" destId="{62C1D13E-56E6-4E4A-8B7B-C6D1E8144F77}" srcOrd="1" destOrd="0" parTransId="{5C8C8C60-EDE2-4AD6-978F-409E8C0E4CD9}" sibTransId="{A66716EB-D612-4358-8E88-24F7ECC16EF0}"/>
    <dgm:cxn modelId="{0DED826B-EA77-43BB-82DF-9A1198235D9F}" type="presOf" srcId="{6EBFB870-06C0-44FB-978C-B60BC4D31C24}" destId="{8020D015-9363-496D-9F7F-C22B88E511AC}" srcOrd="0" destOrd="2" presId="urn:microsoft.com/office/officeart/2005/8/layout/chevron2"/>
    <dgm:cxn modelId="{8E00F7A2-8980-45E7-8D17-93B44FDE6316}" srcId="{797FAE77-DA05-4999-A610-34376D043804}" destId="{71448B50-F6B8-426F-8780-7BCD0BDA9A6D}" srcOrd="2" destOrd="0" parTransId="{B5D2AD12-4605-417A-9937-8B4A263FBA74}" sibTransId="{51D32E2F-B469-4324-9AD9-14B2423BA536}"/>
    <dgm:cxn modelId="{BEDB39CF-307B-4EFB-BA7C-4B2C1B52EA26}" type="presOf" srcId="{021B123D-B6B7-4445-BA5A-CE58B4A5F867}" destId="{0C71D6DF-318D-4318-A537-B87208B84467}" srcOrd="0" destOrd="0" presId="urn:microsoft.com/office/officeart/2005/8/layout/chevron2"/>
    <dgm:cxn modelId="{67872187-93DC-44B6-82A6-0BBA6CE4BB93}" type="presParOf" srcId="{59F8815F-7691-4A9E-A8DE-25D73CDDEFFF}" destId="{E87AC590-82C1-4E3E-9BD6-396ECE026AC4}" srcOrd="0" destOrd="0" presId="urn:microsoft.com/office/officeart/2005/8/layout/chevron2"/>
    <dgm:cxn modelId="{79E7C7A5-7109-4019-B791-CA22EE16769D}" type="presParOf" srcId="{E87AC590-82C1-4E3E-9BD6-396ECE026AC4}" destId="{ACA15364-951C-4732-AB15-3E2FA976F8A7}" srcOrd="0" destOrd="0" presId="urn:microsoft.com/office/officeart/2005/8/layout/chevron2"/>
    <dgm:cxn modelId="{7694246F-7241-4318-A5DD-9C6945025F2F}" type="presParOf" srcId="{E87AC590-82C1-4E3E-9BD6-396ECE026AC4}" destId="{8020D015-9363-496D-9F7F-C22B88E511AC}" srcOrd="1" destOrd="0" presId="urn:microsoft.com/office/officeart/2005/8/layout/chevron2"/>
    <dgm:cxn modelId="{33911F34-3582-465E-8042-955F78BBFC6D}" type="presParOf" srcId="{59F8815F-7691-4A9E-A8DE-25D73CDDEFFF}" destId="{BA2A21CD-5F7D-441E-BCB6-FB5192D18AED}" srcOrd="1" destOrd="0" presId="urn:microsoft.com/office/officeart/2005/8/layout/chevron2"/>
    <dgm:cxn modelId="{425894B5-944A-4080-98FC-EABB0BB3CC6F}" type="presParOf" srcId="{59F8815F-7691-4A9E-A8DE-25D73CDDEFFF}" destId="{D9A9EA2E-EA2E-4884-80CF-98190CA35F2F}" srcOrd="2" destOrd="0" presId="urn:microsoft.com/office/officeart/2005/8/layout/chevron2"/>
    <dgm:cxn modelId="{7A461F50-40A9-4410-ADAD-5F90D8AA1213}" type="presParOf" srcId="{D9A9EA2E-EA2E-4884-80CF-98190CA35F2F}" destId="{6931078F-C89E-4680-97D1-396BFF44427F}" srcOrd="0" destOrd="0" presId="urn:microsoft.com/office/officeart/2005/8/layout/chevron2"/>
    <dgm:cxn modelId="{C1E4F8A0-11EC-4477-A551-AB72782BCA5C}" type="presParOf" srcId="{D9A9EA2E-EA2E-4884-80CF-98190CA35F2F}" destId="{D87681B3-ADCD-4998-9DB7-6A2502A256FB}" srcOrd="1" destOrd="0" presId="urn:microsoft.com/office/officeart/2005/8/layout/chevron2"/>
    <dgm:cxn modelId="{EC2FD93B-8D5E-4E22-9E7A-9C433E962EFA}" type="presParOf" srcId="{59F8815F-7691-4A9E-A8DE-25D73CDDEFFF}" destId="{3C00F9E8-1475-49A8-821A-A48A93CA75C8}" srcOrd="3" destOrd="0" presId="urn:microsoft.com/office/officeart/2005/8/layout/chevron2"/>
    <dgm:cxn modelId="{C428FB22-DB6B-4BA3-B3BB-FAD73D7067EB}" type="presParOf" srcId="{59F8815F-7691-4A9E-A8DE-25D73CDDEFFF}" destId="{B0EEC87C-BB8F-41C2-AA22-2190EFE46675}" srcOrd="4" destOrd="0" presId="urn:microsoft.com/office/officeart/2005/8/layout/chevron2"/>
    <dgm:cxn modelId="{09BA29B0-C97C-4D76-9832-2822C818B65D}" type="presParOf" srcId="{B0EEC87C-BB8F-41C2-AA22-2190EFE46675}" destId="{0C71D6DF-318D-4318-A537-B87208B84467}" srcOrd="0" destOrd="0" presId="urn:microsoft.com/office/officeart/2005/8/layout/chevron2"/>
    <dgm:cxn modelId="{C9EE9117-3220-45C2-8721-B632401AC1AF}" type="presParOf" srcId="{B0EEC87C-BB8F-41C2-AA22-2190EFE46675}" destId="{AF5F1E5C-41D2-4B30-8B09-A4E2800C3C63}" srcOrd="1" destOrd="0" presId="urn:microsoft.com/office/officeart/2005/8/layout/chevron2"/>
    <dgm:cxn modelId="{C2E4ACD6-9832-4504-8BC2-DAF0C5091960}" type="presParOf" srcId="{59F8815F-7691-4A9E-A8DE-25D73CDDEFFF}" destId="{93937A4E-0733-4941-8311-7C5460670F72}" srcOrd="5" destOrd="0" presId="urn:microsoft.com/office/officeart/2005/8/layout/chevron2"/>
    <dgm:cxn modelId="{22BFA77C-5F26-44DD-9826-9D080B5F0D86}" type="presParOf" srcId="{59F8815F-7691-4A9E-A8DE-25D73CDDEFFF}" destId="{9856651A-6BDB-4636-BA85-44F963136C6A}" srcOrd="6" destOrd="0" presId="urn:microsoft.com/office/officeart/2005/8/layout/chevron2"/>
    <dgm:cxn modelId="{CA80470E-8DB0-4D99-B93D-0494097947C2}" type="presParOf" srcId="{9856651A-6BDB-4636-BA85-44F963136C6A}" destId="{3DC1B721-C372-47F8-9C47-0C1BE128DECB}" srcOrd="0" destOrd="0" presId="urn:microsoft.com/office/officeart/2005/8/layout/chevron2"/>
    <dgm:cxn modelId="{CB983F98-1BC0-4C22-9A2E-B6DF903A84A1}" type="presParOf" srcId="{9856651A-6BDB-4636-BA85-44F963136C6A}" destId="{19E5E811-00B4-441C-9869-3259528430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6F0C7-F980-4C7A-9D90-BAAB9ACEBAB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7ED4A-F801-406C-A8C9-1A8B3ECA54C1}" type="pres">
      <dgm:prSet presAssocID="{9F96F0C7-F980-4C7A-9D90-BAAB9ACEBAB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2093829-3576-421D-96D1-647C24E1D7C6}" type="presOf" srcId="{9F96F0C7-F980-4C7A-9D90-BAAB9ACEBABD}" destId="{5167ED4A-F801-406C-A8C9-1A8B3ECA54C1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9D592-CE1F-44DD-A503-8B8ACD74D19B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88FDE6-5850-480C-82D6-8DDF1718B8A5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Install Java: </a:t>
          </a:r>
        </a:p>
        <a:p>
          <a:r>
            <a:rPr lang="en-US" sz="18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http://www.oracle.com/technetwork/java/javase/downloads/index.html</a:t>
          </a:r>
          <a:endParaRPr lang="en-US" sz="1800" dirty="0">
            <a:latin typeface="Calibri" panose="020F0502020204030204" pitchFamily="34" charset="0"/>
          </a:endParaRPr>
        </a:p>
      </dgm:t>
    </dgm:pt>
    <dgm:pt modelId="{00AD19BF-2CDB-4AD9-8585-140DC4717D89}" type="parTrans" cxnId="{6ACA91D7-7974-4A91-9A2F-E1CD8F4A4FA5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4D433B26-42A0-404A-8056-82906BC994AC}" type="sibTrans" cxnId="{6ACA91D7-7974-4A91-9A2F-E1CD8F4A4FA5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49285720-7520-440C-BB82-54A2F5B083E6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Install Eclipse:</a:t>
          </a:r>
        </a:p>
        <a:p>
          <a:r>
            <a:rPr lang="en-US" sz="1800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http://www.eclipse.org/downloads/</a:t>
          </a:r>
          <a:endParaRPr lang="en-US" sz="1800" dirty="0">
            <a:latin typeface="Calibri" panose="020F0502020204030204" pitchFamily="34" charset="0"/>
          </a:endParaRPr>
        </a:p>
      </dgm:t>
    </dgm:pt>
    <dgm:pt modelId="{28A13971-D0AB-46BA-B645-5BD888894EDF}" type="parTrans" cxnId="{45572E78-FCF3-4BFC-B38E-A01B7102CFB3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CEAB1942-1A08-471F-98BE-ED156A11F998}" type="sibTrans" cxnId="{45572E78-FCF3-4BFC-B38E-A01B7102CFB3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427C30E6-871E-43B0-B797-9540557FC498}">
      <dgm:prSet phldrT="[Text]" custT="1"/>
      <dgm:spPr/>
      <dgm:t>
        <a:bodyPr/>
        <a:lstStyle/>
        <a:p>
          <a:r>
            <a:rPr lang="en-IN" sz="1800" dirty="0" smtClean="0">
              <a:latin typeface="Calibri" panose="020F0502020204030204" pitchFamily="34" charset="0"/>
            </a:rPr>
            <a:t>Download Selenium Jars for Java: </a:t>
          </a:r>
        </a:p>
        <a:p>
          <a:r>
            <a:rPr lang="en-US" sz="18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http://www.seleniumhq.org/download/</a:t>
          </a:r>
          <a:endParaRPr lang="en-US" sz="1800" dirty="0">
            <a:latin typeface="Calibri" panose="020F0502020204030204" pitchFamily="34" charset="0"/>
          </a:endParaRPr>
        </a:p>
      </dgm:t>
    </dgm:pt>
    <dgm:pt modelId="{14FA076C-DF81-4B3D-A5C2-72D6DDBE9A15}" type="parTrans" cxnId="{955A975D-4C0E-4CA6-8D2C-43C3CE399FB9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0EF16401-E297-4DEE-B493-CEE31C7B9264}" type="sibTrans" cxnId="{955A975D-4C0E-4CA6-8D2C-43C3CE399FB9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2B3BEC5B-F3B6-4B2E-A2F4-80CF130042B7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Download driver for relevant browsers: </a:t>
          </a:r>
        </a:p>
        <a:p>
          <a:r>
            <a:rPr lang="en-US" sz="18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http://www.seleniumhq.org/download/</a:t>
          </a:r>
          <a:endParaRPr lang="en-US" sz="1800" dirty="0">
            <a:latin typeface="Calibri" panose="020F0502020204030204" pitchFamily="34" charset="0"/>
          </a:endParaRPr>
        </a:p>
      </dgm:t>
    </dgm:pt>
    <dgm:pt modelId="{8AF02E05-3E96-4334-B60C-301630B5AF07}" type="parTrans" cxnId="{41AC6786-FAA6-4445-B207-B17B17AC8231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BA0D60A6-0B5C-43E1-BD4E-5F6CACC49295}" type="sibTrans" cxnId="{41AC6786-FAA6-4445-B207-B17B17AC8231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74F52455-67FF-4958-BE1B-2DDE7BC67445}" type="pres">
      <dgm:prSet presAssocID="{3D09D592-CE1F-44DD-A503-8B8ACD74D1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5D596B-DC09-43B0-AC65-5713B080873A}" type="pres">
      <dgm:prSet presAssocID="{CC88FDE6-5850-480C-82D6-8DDF1718B8A5}" presName="parentText" presStyleLbl="node1" presStyleIdx="0" presStyleCnt="4" custLinFactNeighborX="-164">
        <dgm:presLayoutVars>
          <dgm:chMax val="0"/>
          <dgm:bulletEnabled val="1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4BCF5F23-CE6F-4416-A0D8-6D04408A37DF}" type="pres">
      <dgm:prSet presAssocID="{4D433B26-42A0-404A-8056-82906BC994AC}" presName="spacer" presStyleCnt="0"/>
      <dgm:spPr/>
    </dgm:pt>
    <dgm:pt modelId="{20057AEB-409C-49D2-B393-9F6F87C29B53}" type="pres">
      <dgm:prSet presAssocID="{49285720-7520-440C-BB82-54A2F5B083E6}" presName="parentText" presStyleLbl="node1" presStyleIdx="1" presStyleCnt="4">
        <dgm:presLayoutVars>
          <dgm:chMax val="0"/>
          <dgm:bulletEnabled val="1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BB94DBFD-5C10-4F04-A026-930A0F054C1A}" type="pres">
      <dgm:prSet presAssocID="{CEAB1942-1A08-471F-98BE-ED156A11F998}" presName="spacer" presStyleCnt="0"/>
      <dgm:spPr/>
    </dgm:pt>
    <dgm:pt modelId="{66A24ED3-7F8C-4E36-A604-BB2ED899B886}" type="pres">
      <dgm:prSet presAssocID="{427C30E6-871E-43B0-B797-9540557FC498}" presName="parentText" presStyleLbl="node1" presStyleIdx="2" presStyleCnt="4">
        <dgm:presLayoutVars>
          <dgm:chMax val="0"/>
          <dgm:bulletEnabled val="1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97C5B7C4-CFF9-4455-8EA8-33FAEF5E7245}" type="pres">
      <dgm:prSet presAssocID="{0EF16401-E297-4DEE-B493-CEE31C7B9264}" presName="spacer" presStyleCnt="0"/>
      <dgm:spPr/>
    </dgm:pt>
    <dgm:pt modelId="{36B57F5E-E530-4867-B3B1-ACAD15C785A8}" type="pres">
      <dgm:prSet presAssocID="{2B3BEC5B-F3B6-4B2E-A2F4-80CF130042B7}" presName="parentText" presStyleLbl="node1" presStyleIdx="3" presStyleCnt="4">
        <dgm:presLayoutVars>
          <dgm:chMax val="0"/>
          <dgm:bulletEnabled val="1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41AC6786-FAA6-4445-B207-B17B17AC8231}" srcId="{3D09D592-CE1F-44DD-A503-8B8ACD74D19B}" destId="{2B3BEC5B-F3B6-4B2E-A2F4-80CF130042B7}" srcOrd="3" destOrd="0" parTransId="{8AF02E05-3E96-4334-B60C-301630B5AF07}" sibTransId="{BA0D60A6-0B5C-43E1-BD4E-5F6CACC49295}"/>
    <dgm:cxn modelId="{AA21BE73-660B-44F9-B2E3-BBFFD8A55EE9}" type="presOf" srcId="{2B3BEC5B-F3B6-4B2E-A2F4-80CF130042B7}" destId="{36B57F5E-E530-4867-B3B1-ACAD15C785A8}" srcOrd="0" destOrd="0" presId="urn:microsoft.com/office/officeart/2005/8/layout/vList2"/>
    <dgm:cxn modelId="{6ACA91D7-7974-4A91-9A2F-E1CD8F4A4FA5}" srcId="{3D09D592-CE1F-44DD-A503-8B8ACD74D19B}" destId="{CC88FDE6-5850-480C-82D6-8DDF1718B8A5}" srcOrd="0" destOrd="0" parTransId="{00AD19BF-2CDB-4AD9-8585-140DC4717D89}" sibTransId="{4D433B26-42A0-404A-8056-82906BC994AC}"/>
    <dgm:cxn modelId="{793B45F7-DFEF-4C3C-964E-BBCB8DDB7D29}" type="presOf" srcId="{49285720-7520-440C-BB82-54A2F5B083E6}" destId="{20057AEB-409C-49D2-B393-9F6F87C29B53}" srcOrd="0" destOrd="0" presId="urn:microsoft.com/office/officeart/2005/8/layout/vList2"/>
    <dgm:cxn modelId="{81454976-288B-447D-84DE-241902098D7E}" type="presOf" srcId="{3D09D592-CE1F-44DD-A503-8B8ACD74D19B}" destId="{74F52455-67FF-4958-BE1B-2DDE7BC67445}" srcOrd="0" destOrd="0" presId="urn:microsoft.com/office/officeart/2005/8/layout/vList2"/>
    <dgm:cxn modelId="{955A975D-4C0E-4CA6-8D2C-43C3CE399FB9}" srcId="{3D09D592-CE1F-44DD-A503-8B8ACD74D19B}" destId="{427C30E6-871E-43B0-B797-9540557FC498}" srcOrd="2" destOrd="0" parTransId="{14FA076C-DF81-4B3D-A5C2-72D6DDBE9A15}" sibTransId="{0EF16401-E297-4DEE-B493-CEE31C7B9264}"/>
    <dgm:cxn modelId="{5CE21175-B590-477E-9CA4-712AE000BB61}" type="presOf" srcId="{427C30E6-871E-43B0-B797-9540557FC498}" destId="{66A24ED3-7F8C-4E36-A604-BB2ED899B886}" srcOrd="0" destOrd="0" presId="urn:microsoft.com/office/officeart/2005/8/layout/vList2"/>
    <dgm:cxn modelId="{3269D538-A737-45E2-A0DC-B0B6774B8032}" type="presOf" srcId="{CC88FDE6-5850-480C-82D6-8DDF1718B8A5}" destId="{A25D596B-DC09-43B0-AC65-5713B080873A}" srcOrd="0" destOrd="0" presId="urn:microsoft.com/office/officeart/2005/8/layout/vList2"/>
    <dgm:cxn modelId="{45572E78-FCF3-4BFC-B38E-A01B7102CFB3}" srcId="{3D09D592-CE1F-44DD-A503-8B8ACD74D19B}" destId="{49285720-7520-440C-BB82-54A2F5B083E6}" srcOrd="1" destOrd="0" parTransId="{28A13971-D0AB-46BA-B645-5BD888894EDF}" sibTransId="{CEAB1942-1A08-471F-98BE-ED156A11F998}"/>
    <dgm:cxn modelId="{633D1F96-5933-4305-AA5F-43A601BFF9D2}" type="presParOf" srcId="{74F52455-67FF-4958-BE1B-2DDE7BC67445}" destId="{A25D596B-DC09-43B0-AC65-5713B080873A}" srcOrd="0" destOrd="0" presId="urn:microsoft.com/office/officeart/2005/8/layout/vList2"/>
    <dgm:cxn modelId="{787F3039-620D-4D10-915E-8E8B0CDFE096}" type="presParOf" srcId="{74F52455-67FF-4958-BE1B-2DDE7BC67445}" destId="{4BCF5F23-CE6F-4416-A0D8-6D04408A37DF}" srcOrd="1" destOrd="0" presId="urn:microsoft.com/office/officeart/2005/8/layout/vList2"/>
    <dgm:cxn modelId="{B691701D-CBC6-40B7-BDE3-5DECF8E712F9}" type="presParOf" srcId="{74F52455-67FF-4958-BE1B-2DDE7BC67445}" destId="{20057AEB-409C-49D2-B393-9F6F87C29B53}" srcOrd="2" destOrd="0" presId="urn:microsoft.com/office/officeart/2005/8/layout/vList2"/>
    <dgm:cxn modelId="{43A750AC-4AA4-4B2B-BEE7-659BDE0C01E7}" type="presParOf" srcId="{74F52455-67FF-4958-BE1B-2DDE7BC67445}" destId="{BB94DBFD-5C10-4F04-A026-930A0F054C1A}" srcOrd="3" destOrd="0" presId="urn:microsoft.com/office/officeart/2005/8/layout/vList2"/>
    <dgm:cxn modelId="{D2FE74F0-4F9F-4072-B808-8E68259B58BA}" type="presParOf" srcId="{74F52455-67FF-4958-BE1B-2DDE7BC67445}" destId="{66A24ED3-7F8C-4E36-A604-BB2ED899B886}" srcOrd="4" destOrd="0" presId="urn:microsoft.com/office/officeart/2005/8/layout/vList2"/>
    <dgm:cxn modelId="{26591FF1-6DD4-483B-9DA9-2497C0C2839B}" type="presParOf" srcId="{74F52455-67FF-4958-BE1B-2DDE7BC67445}" destId="{97C5B7C4-CFF9-4455-8EA8-33FAEF5E7245}" srcOrd="5" destOrd="0" presId="urn:microsoft.com/office/officeart/2005/8/layout/vList2"/>
    <dgm:cxn modelId="{A73A7E2C-E694-45A5-8C62-8609781D6D65}" type="presParOf" srcId="{74F52455-67FF-4958-BE1B-2DDE7BC67445}" destId="{36B57F5E-E530-4867-B3B1-ACAD15C785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E689A0-7C33-4B7E-8FD3-37A5EAFEF9A3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Create Project</a:t>
          </a:r>
          <a:endParaRPr lang="en-IN" sz="1600" dirty="0">
            <a:latin typeface="Calibri" panose="020F0502020204030204" pitchFamily="34" charset="0"/>
          </a:endParaRPr>
        </a:p>
      </dgm:t>
    </dgm:pt>
    <dgm:pt modelId="{EF35BE6B-89F4-4806-8583-DB2B5401782D}" type="parTrans" cxnId="{89CA716D-3DBC-48CC-A034-95BDE033125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8D88E83-6227-49F2-BEE3-9FDF33374A91}" type="sibTrans" cxnId="{89CA716D-3DBC-48CC-A034-95BDE0331257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1C28ABC3-55CF-4E5A-B6D8-408232C1D748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Import Selenium Jars</a:t>
          </a:r>
          <a:endParaRPr lang="en-IN" sz="1600" dirty="0">
            <a:latin typeface="Calibri" panose="020F0502020204030204" pitchFamily="34" charset="0"/>
          </a:endParaRPr>
        </a:p>
      </dgm:t>
    </dgm:pt>
    <dgm:pt modelId="{4ECCCD07-F9AC-4E8B-81B9-6C69B3E9F246}" type="parTrans" cxnId="{94493C70-E064-4699-8200-2F66119A6D8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E37C15F-684A-47DB-B4C1-3C219549AA40}" type="sibTrans" cxnId="{94493C70-E064-4699-8200-2F66119A6D81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Launch Chrome Browser</a:t>
          </a:r>
          <a:endParaRPr lang="en-IN" sz="160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Navigate To Google</a:t>
          </a:r>
          <a:endParaRPr lang="en-IN" sz="160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6CC181-D615-4A3D-8CE4-22803D01EED8}" type="pres">
      <dgm:prSet presAssocID="{46E689A0-7C33-4B7E-8FD3-37A5EAFEF9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F8157-0E41-42B9-BDAA-DF5E1788779E}" type="pres">
      <dgm:prSet presAssocID="{78D88E83-6227-49F2-BEE3-9FDF33374A9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CA62998-7CD7-4EF2-A733-85BBEA923D22}" type="pres">
      <dgm:prSet presAssocID="{78D88E83-6227-49F2-BEE3-9FDF33374A9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506FBD8-F1A8-4AA6-96A4-99729D60DD9B}" type="pres">
      <dgm:prSet presAssocID="{1C28ABC3-55CF-4E5A-B6D8-408232C1D74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8FF5D-4A66-4DE0-AC90-8010E4FF7E04}" type="pres">
      <dgm:prSet presAssocID="{CE37C15F-684A-47DB-B4C1-3C219549AA4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B86B76E-F471-4EBC-8DA2-13743F1A9DF0}" type="pres">
      <dgm:prSet presAssocID="{CE37C15F-684A-47DB-B4C1-3C219549AA4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4CD45988-828B-4A34-92A7-A56E4484791E}" type="presOf" srcId="{CE37C15F-684A-47DB-B4C1-3C219549AA40}" destId="{4B86B76E-F471-4EBC-8DA2-13743F1A9DF0}" srcOrd="1" destOrd="0" presId="urn:microsoft.com/office/officeart/2005/8/layout/process1"/>
    <dgm:cxn modelId="{89CA716D-3DBC-48CC-A034-95BDE0331257}" srcId="{8FBE64A2-B463-4484-8B77-A2C1152289B3}" destId="{46E689A0-7C33-4B7E-8FD3-37A5EAFEF9A3}" srcOrd="0" destOrd="0" parTransId="{EF35BE6B-89F4-4806-8583-DB2B5401782D}" sibTransId="{78D88E83-6227-49F2-BEE3-9FDF33374A91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7D5C4CD1-BEDD-444C-BEA5-4667AC7F06EB}" type="presOf" srcId="{1C28ABC3-55CF-4E5A-B6D8-408232C1D748}" destId="{E506FBD8-F1A8-4AA6-96A4-99729D60DD9B}" srcOrd="0" destOrd="0" presId="urn:microsoft.com/office/officeart/2005/8/layout/process1"/>
    <dgm:cxn modelId="{FF27F278-69C2-44AE-B115-2E233E584851}" type="presOf" srcId="{46E689A0-7C33-4B7E-8FD3-37A5EAFEF9A3}" destId="{306CC181-D615-4A3D-8CE4-22803D01EED8}" srcOrd="0" destOrd="0" presId="urn:microsoft.com/office/officeart/2005/8/layout/process1"/>
    <dgm:cxn modelId="{B864B8BF-4992-4DC5-BEAF-51B651603C04}" srcId="{8FBE64A2-B463-4484-8B77-A2C1152289B3}" destId="{A469852B-C08D-4142-AFE0-762BDF4AFC07}" srcOrd="2" destOrd="0" parTransId="{4D72056F-E944-4535-B759-65120869BA88}" sibTransId="{4756CF8B-4269-4263-B7F3-D62B2204336B}"/>
    <dgm:cxn modelId="{E808BA30-C056-4BB0-9491-70B447F1C087}" srcId="{8FBE64A2-B463-4484-8B77-A2C1152289B3}" destId="{BED6F9A1-E203-44CF-BB5A-E5B726B14F57}" srcOrd="4" destOrd="0" parTransId="{777134A6-278F-47CB-BEDE-F1351FA599F0}" sibTransId="{428600CE-5C5B-46A0-8339-90E85AEFA86C}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814EA171-7714-4A5C-A98B-61F0319AD6CD}" srcId="{8FBE64A2-B463-4484-8B77-A2C1152289B3}" destId="{797FAE77-DA05-4999-A610-34376D043804}" srcOrd="3" destOrd="0" parTransId="{A2E6A6DE-10DD-4E2C-A28A-9263AEBA976C}" sibTransId="{9FB59340-70E1-4535-927F-E6A4EAD258BD}"/>
    <dgm:cxn modelId="{7AD7E95C-CF0C-427B-9209-73E9D3667988}" type="presOf" srcId="{78D88E83-6227-49F2-BEE3-9FDF33374A91}" destId="{0CA62998-7CD7-4EF2-A733-85BBEA923D22}" srcOrd="1" destOrd="0" presId="urn:microsoft.com/office/officeart/2005/8/layout/process1"/>
    <dgm:cxn modelId="{94493C70-E064-4699-8200-2F66119A6D81}" srcId="{8FBE64A2-B463-4484-8B77-A2C1152289B3}" destId="{1C28ABC3-55CF-4E5A-B6D8-408232C1D748}" srcOrd="1" destOrd="0" parTransId="{4ECCCD07-F9AC-4E8B-81B9-6C69B3E9F246}" sibTransId="{CE37C15F-684A-47DB-B4C1-3C219549AA40}"/>
    <dgm:cxn modelId="{9CD81EBB-F755-45A4-8FD1-C359A063E6D6}" type="presOf" srcId="{78D88E83-6227-49F2-BEE3-9FDF33374A91}" destId="{413F8157-0E41-42B9-BDAA-DF5E1788779E}" srcOrd="0" destOrd="0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B5FB402A-C6C6-4A0F-9C11-CC577EAC4A2D}" type="presOf" srcId="{CE37C15F-684A-47DB-B4C1-3C219549AA40}" destId="{BCC8FF5D-4A66-4DE0-AC90-8010E4FF7E04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FC276F8E-D897-4ECF-B215-1B47DC253F82}" type="presParOf" srcId="{F61B9EFE-6571-4F09-BD72-DF7894E16AD8}" destId="{306CC181-D615-4A3D-8CE4-22803D01EED8}" srcOrd="0" destOrd="0" presId="urn:microsoft.com/office/officeart/2005/8/layout/process1"/>
    <dgm:cxn modelId="{C9521FAE-C1B6-456C-B3AA-70876F5F6405}" type="presParOf" srcId="{F61B9EFE-6571-4F09-BD72-DF7894E16AD8}" destId="{413F8157-0E41-42B9-BDAA-DF5E1788779E}" srcOrd="1" destOrd="0" presId="urn:microsoft.com/office/officeart/2005/8/layout/process1"/>
    <dgm:cxn modelId="{3854E24F-90C0-4D0B-8EE4-7739986B009F}" type="presParOf" srcId="{413F8157-0E41-42B9-BDAA-DF5E1788779E}" destId="{0CA62998-7CD7-4EF2-A733-85BBEA923D22}" srcOrd="0" destOrd="0" presId="urn:microsoft.com/office/officeart/2005/8/layout/process1"/>
    <dgm:cxn modelId="{A420E7D1-E8E9-4942-B5BB-F48164F0D303}" type="presParOf" srcId="{F61B9EFE-6571-4F09-BD72-DF7894E16AD8}" destId="{E506FBD8-F1A8-4AA6-96A4-99729D60DD9B}" srcOrd="2" destOrd="0" presId="urn:microsoft.com/office/officeart/2005/8/layout/process1"/>
    <dgm:cxn modelId="{8AC82F0C-A36A-4225-9F16-8F0232B803A7}" type="presParOf" srcId="{F61B9EFE-6571-4F09-BD72-DF7894E16AD8}" destId="{BCC8FF5D-4A66-4DE0-AC90-8010E4FF7E04}" srcOrd="3" destOrd="0" presId="urn:microsoft.com/office/officeart/2005/8/layout/process1"/>
    <dgm:cxn modelId="{DDFF6D92-2123-4EF7-A2A0-48E7F41CCF54}" type="presParOf" srcId="{BCC8FF5D-4A66-4DE0-AC90-8010E4FF7E04}" destId="{4B86B76E-F471-4EBC-8DA2-13743F1A9DF0}" srcOrd="0" destOrd="0" presId="urn:microsoft.com/office/officeart/2005/8/layout/process1"/>
    <dgm:cxn modelId="{ABEC7E51-3EDC-4A94-9F4F-16B4000EC11D}" type="presParOf" srcId="{F61B9EFE-6571-4F09-BD72-DF7894E16AD8}" destId="{595DA073-3FB2-4CA0-8E0D-2CEF9027F667}" srcOrd="4" destOrd="0" presId="urn:microsoft.com/office/officeart/2005/8/layout/process1"/>
    <dgm:cxn modelId="{0D5E47E5-1A48-48F3-9370-282BE8797451}" type="presParOf" srcId="{F61B9EFE-6571-4F09-BD72-DF7894E16AD8}" destId="{C82B80A4-51DB-47A1-831F-32A1CE1F88F4}" srcOrd="5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6" destOrd="0" presId="urn:microsoft.com/office/officeart/2005/8/layout/process1"/>
    <dgm:cxn modelId="{5B98C3C9-94A3-451A-9E8D-EDBEDDA8A26B}" type="presParOf" srcId="{F61B9EFE-6571-4F09-BD72-DF7894E16AD8}" destId="{7E21254D-E389-41C7-92A6-86BCD090BEB3}" srcOrd="7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9884341B-68D5-49A5-BF09-E44D70749812}" type="presParOf" srcId="{F61B9EFE-6571-4F09-BD72-DF7894E16AD8}" destId="{72C9D47E-4CC6-4556-81D2-ACABAE8A4B7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Chrome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Navigate To Google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2" destOrd="0" parTransId="{777134A6-278F-47CB-BEDE-F1351FA599F0}" sibTransId="{428600CE-5C5B-46A0-8339-90E85AEFA86C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9884341B-68D5-49A5-BF09-E44D70749812}" type="presParOf" srcId="{F61B9EFE-6571-4F09-BD72-DF7894E16AD8}" destId="{72C9D47E-4CC6-4556-81D2-ACABAE8A4B7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IE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Navigate To Google</a:t>
          </a:r>
          <a:endParaRPr lang="en-IN" sz="160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Close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2" destOrd="0" parTransId="{777134A6-278F-47CB-BEDE-F1351FA599F0}" sibTransId="{428600CE-5C5B-46A0-8339-90E85AEFA86C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9884341B-68D5-49A5-BF09-E44D70749812}" type="presParOf" srcId="{F61B9EFE-6571-4F09-BD72-DF7894E16AD8}" destId="{72C9D47E-4CC6-4556-81D2-ACABAE8A4B7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Firefox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Navigate To Google</a:t>
          </a:r>
          <a:endParaRPr lang="en-IN" sz="160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2" destOrd="0" parTransId="{777134A6-278F-47CB-BEDE-F1351FA599F0}" sibTransId="{428600CE-5C5B-46A0-8339-90E85AEFA86C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9884341B-68D5-49A5-BF09-E44D70749812}" type="presParOf" srcId="{F61B9EFE-6571-4F09-BD72-DF7894E16AD8}" destId="{72C9D47E-4CC6-4556-81D2-ACABAE8A4B7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Chrome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Navigate To Google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21B123D-B6B7-4445-BA5A-CE58B4A5F86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Basic Driver Commands:</a:t>
          </a:r>
          <a:endParaRPr lang="en-IN" sz="1600" dirty="0">
            <a:latin typeface="Calibri" panose="020F0502020204030204" pitchFamily="34" charset="0"/>
          </a:endParaRPr>
        </a:p>
      </dgm:t>
    </dgm:pt>
    <dgm:pt modelId="{6EFC4D30-49E7-423B-B41B-8B4B3CADA016}" type="parTrans" cxnId="{41126DC9-EA8A-479B-9C2A-94927245E269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E7B824-5B39-463A-8633-C50E92DB302F}" type="sibTrans" cxnId="{41126DC9-EA8A-479B-9C2A-94927245E269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C900911-005E-46B5-9B4E-1F052D8C442F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get</a:t>
          </a:r>
          <a:endParaRPr lang="en-IN" sz="1600" dirty="0">
            <a:latin typeface="Calibri" panose="020F0502020204030204" pitchFamily="34" charset="0"/>
          </a:endParaRPr>
        </a:p>
      </dgm:t>
    </dgm:pt>
    <dgm:pt modelId="{97F96F07-0C62-49E5-A115-C863DAAED8E5}" type="par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07AB05C-8F11-4352-9048-8ECED4EE0BCA}" type="sib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2EC97C9-EDFA-4427-96E9-FADA1F646A4E}">
      <dgm:prSet custT="1"/>
      <dgm:spPr/>
      <dgm:t>
        <a:bodyPr/>
        <a:lstStyle/>
        <a:p>
          <a:pPr rtl="0"/>
          <a:r>
            <a:rPr lang="en-IN" sz="1600" dirty="0" err="1" smtClean="0">
              <a:latin typeface="Calibri" panose="020F0502020204030204" pitchFamily="34" charset="0"/>
            </a:rPr>
            <a:t>getTitle</a:t>
          </a:r>
          <a:endParaRPr lang="en-IN" sz="1600" dirty="0">
            <a:latin typeface="Calibri" panose="020F0502020204030204" pitchFamily="34" charset="0"/>
          </a:endParaRPr>
        </a:p>
      </dgm:t>
    </dgm:pt>
    <dgm:pt modelId="{D74D9DC9-C07F-43B3-8382-B60232938F1E}" type="parTrans" cxnId="{D3466C6C-F50A-4118-9D26-AD918AD02FF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3FCD909B-1A67-467D-8920-CA861E0187C0}" type="sibTrans" cxnId="{D3466C6C-F50A-4118-9D26-AD918AD02FF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1F3C6C6-4A0F-4650-A8FF-C07249283F34}">
      <dgm:prSet custT="1"/>
      <dgm:spPr/>
      <dgm:t>
        <a:bodyPr/>
        <a:lstStyle/>
        <a:p>
          <a:pPr rtl="0"/>
          <a:r>
            <a:rPr lang="en-IN" sz="1600" dirty="0" err="1" smtClean="0">
              <a:latin typeface="Calibri" panose="020F0502020204030204" pitchFamily="34" charset="0"/>
            </a:rPr>
            <a:t>getCurrentUrl</a:t>
          </a:r>
          <a:endParaRPr lang="en-IN" sz="1600" dirty="0">
            <a:latin typeface="Calibri" panose="020F0502020204030204" pitchFamily="34" charset="0"/>
          </a:endParaRPr>
        </a:p>
      </dgm:t>
    </dgm:pt>
    <dgm:pt modelId="{1B7D238E-393F-4D5B-9407-8553B94E7089}" type="parTrans" cxnId="{FE58E78B-365C-4708-BA32-8D387D42749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D2BFDCD-0E7F-40E4-AF83-495562B27942}" type="sibTrans" cxnId="{FE58E78B-365C-4708-BA32-8D387D42749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C58ADB4-15F5-4EC7-83DE-C47ADB415AF6}">
      <dgm:prSet custT="1"/>
      <dgm:spPr/>
      <dgm:t>
        <a:bodyPr/>
        <a:lstStyle/>
        <a:p>
          <a:pPr rtl="0"/>
          <a:r>
            <a:rPr lang="en-IN" sz="1600" dirty="0" err="1" smtClean="0">
              <a:latin typeface="Calibri" panose="020F0502020204030204" pitchFamily="34" charset="0"/>
            </a:rPr>
            <a:t>getPageSource</a:t>
          </a:r>
          <a:endParaRPr lang="en-IN" sz="1600" dirty="0">
            <a:latin typeface="Calibri" panose="020F0502020204030204" pitchFamily="34" charset="0"/>
          </a:endParaRPr>
        </a:p>
      </dgm:t>
    </dgm:pt>
    <dgm:pt modelId="{1C85E104-66FF-4366-A3B5-5232912396A7}" type="parTrans" cxnId="{649F0B49-E095-436B-9A42-B876BB98A948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31096CDF-C6B2-4AC3-89D6-492443166179}" type="sibTrans" cxnId="{649F0B49-E095-436B-9A42-B876BB98A948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3C7E25B-23D8-463A-B771-01C4B853A6BF}">
      <dgm:prSet custT="1"/>
      <dgm:spPr/>
      <dgm:t>
        <a:bodyPr/>
        <a:lstStyle/>
        <a:p>
          <a:pPr rtl="0"/>
          <a:endParaRPr lang="en-IN" sz="1600" dirty="0">
            <a:latin typeface="Calibri" panose="020F0502020204030204" pitchFamily="34" charset="0"/>
          </a:endParaRPr>
        </a:p>
      </dgm:t>
    </dgm:pt>
    <dgm:pt modelId="{51452F15-4EBE-4512-8E08-BBC550B0525B}" type="parTrans" cxnId="{FB2D2160-6F86-488D-8661-7B962690B7D2}">
      <dgm:prSet/>
      <dgm:spPr/>
      <dgm:t>
        <a:bodyPr/>
        <a:lstStyle/>
        <a:p>
          <a:endParaRPr lang="en-US"/>
        </a:p>
      </dgm:t>
    </dgm:pt>
    <dgm:pt modelId="{D2B5160D-E7DF-48A5-8497-625321CD9B36}" type="sibTrans" cxnId="{FB2D2160-6F86-488D-8661-7B962690B7D2}">
      <dgm:prSet/>
      <dgm:spPr/>
      <dgm:t>
        <a:bodyPr/>
        <a:lstStyle/>
        <a:p>
          <a:endParaRPr lang="en-US"/>
        </a:p>
      </dgm:t>
    </dgm:pt>
    <dgm:pt modelId="{5730BB65-FEB0-4F5D-A7E0-CEB477C65959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maximize window</a:t>
          </a:r>
          <a:endParaRPr lang="en-IN" sz="1600" dirty="0">
            <a:latin typeface="Calibri" panose="020F0502020204030204" pitchFamily="34" charset="0"/>
          </a:endParaRPr>
        </a:p>
      </dgm:t>
    </dgm:pt>
    <dgm:pt modelId="{ECEFBCD7-74D6-4E42-8D30-9B468EB0AF07}" type="parTrans" cxnId="{B65FC21A-7F78-48DA-AC4D-203BADAAC5E6}">
      <dgm:prSet/>
      <dgm:spPr/>
      <dgm:t>
        <a:bodyPr/>
        <a:lstStyle/>
        <a:p>
          <a:endParaRPr lang="en-US"/>
        </a:p>
      </dgm:t>
    </dgm:pt>
    <dgm:pt modelId="{38433D07-A2CD-40DE-BD7F-FBF6597B06C1}" type="sibTrans" cxnId="{B65FC21A-7F78-48DA-AC4D-203BADAAC5E6}">
      <dgm:prSet/>
      <dgm:spPr/>
      <dgm:t>
        <a:bodyPr/>
        <a:lstStyle/>
        <a:p>
          <a:endParaRPr lang="en-US"/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6BA639E-9053-4B6D-8E57-F95EDF8D9DED}" type="pres">
      <dgm:prSet presAssocID="{021B123D-B6B7-4445-BA5A-CE58B4A5F867}" presName="node" presStyleLbl="node1" presStyleIdx="2" presStyleCnt="4" custScaleX="214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192D5-C305-4982-BA2E-A5C13B7E31B9}" type="pres">
      <dgm:prSet presAssocID="{F6E7B824-5B39-463A-8633-C50E92DB302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B9AABAB-D1E5-4150-BBD0-B6037EE34C04}" type="pres">
      <dgm:prSet presAssocID="{F6E7B824-5B39-463A-8633-C50E92DB302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3" destOrd="0" parTransId="{777134A6-278F-47CB-BEDE-F1351FA599F0}" sibTransId="{428600CE-5C5B-46A0-8339-90E85AEFA86C}"/>
    <dgm:cxn modelId="{41126DC9-EA8A-479B-9C2A-94927245E269}" srcId="{8FBE64A2-B463-4484-8B77-A2C1152289B3}" destId="{021B123D-B6B7-4445-BA5A-CE58B4A5F867}" srcOrd="2" destOrd="0" parTransId="{6EFC4D30-49E7-423B-B41B-8B4B3CADA016}" sibTransId="{F6E7B824-5B39-463A-8633-C50E92DB302F}"/>
    <dgm:cxn modelId="{84E117A7-7E89-4F15-B6D7-98E07A89DEF0}" type="presOf" srcId="{5730BB65-FEB0-4F5D-A7E0-CEB477C65959}" destId="{A6BA639E-9053-4B6D-8E57-F95EDF8D9DED}" srcOrd="0" destOrd="2" presId="urn:microsoft.com/office/officeart/2005/8/layout/process1"/>
    <dgm:cxn modelId="{FB2D2160-6F86-488D-8661-7B962690B7D2}" srcId="{021B123D-B6B7-4445-BA5A-CE58B4A5F867}" destId="{A3C7E25B-23D8-463A-B771-01C4B853A6BF}" srcOrd="5" destOrd="0" parTransId="{51452F15-4EBE-4512-8E08-BBC550B0525B}" sibTransId="{D2B5160D-E7DF-48A5-8497-625321CD9B36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E2406935-B286-436F-A0FA-7BF313E11950}" type="presOf" srcId="{A3C7E25B-23D8-463A-B771-01C4B853A6BF}" destId="{A6BA639E-9053-4B6D-8E57-F95EDF8D9DED}" srcOrd="0" destOrd="6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68D40404-C2C7-4EBF-8655-9782BACFDC3A}" type="presOf" srcId="{021B123D-B6B7-4445-BA5A-CE58B4A5F867}" destId="{A6BA639E-9053-4B6D-8E57-F95EDF8D9DED}" srcOrd="0" destOrd="0" presId="urn:microsoft.com/office/officeart/2005/8/layout/process1"/>
    <dgm:cxn modelId="{BC7EE891-F170-47B0-B57B-50CB6AC9CB14}" type="presOf" srcId="{8C58ADB4-15F5-4EC7-83DE-C47ADB415AF6}" destId="{A6BA639E-9053-4B6D-8E57-F95EDF8D9DED}" srcOrd="0" destOrd="5" presId="urn:microsoft.com/office/officeart/2005/8/layout/process1"/>
    <dgm:cxn modelId="{75A837D8-0E43-4DBD-91BA-ADCEFDBBAE7E}" type="presOf" srcId="{F6E7B824-5B39-463A-8633-C50E92DB302F}" destId="{877192D5-C305-4982-BA2E-A5C13B7E31B9}" srcOrd="0" destOrd="0" presId="urn:microsoft.com/office/officeart/2005/8/layout/process1"/>
    <dgm:cxn modelId="{649F0B49-E095-436B-9A42-B876BB98A948}" srcId="{021B123D-B6B7-4445-BA5A-CE58B4A5F867}" destId="{8C58ADB4-15F5-4EC7-83DE-C47ADB415AF6}" srcOrd="4" destOrd="0" parTransId="{1C85E104-66FF-4366-A3B5-5232912396A7}" sibTransId="{31096CDF-C6B2-4AC3-89D6-492443166179}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FE58E78B-365C-4708-BA32-8D387D427491}" srcId="{021B123D-B6B7-4445-BA5A-CE58B4A5F867}" destId="{B1F3C6C6-4A0F-4650-A8FF-C07249283F34}" srcOrd="3" destOrd="0" parTransId="{1B7D238E-393F-4D5B-9407-8553B94E7089}" sibTransId="{CD2BFDCD-0E7F-40E4-AF83-495562B27942}"/>
    <dgm:cxn modelId="{927F7183-4CF2-4ABA-8284-164575551D14}" type="presOf" srcId="{B1F3C6C6-4A0F-4650-A8FF-C07249283F34}" destId="{A6BA639E-9053-4B6D-8E57-F95EDF8D9DED}" srcOrd="0" destOrd="4" presId="urn:microsoft.com/office/officeart/2005/8/layout/process1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B65FC21A-7F78-48DA-AC4D-203BADAAC5E6}" srcId="{021B123D-B6B7-4445-BA5A-CE58B4A5F867}" destId="{5730BB65-FEB0-4F5D-A7E0-CEB477C65959}" srcOrd="1" destOrd="0" parTransId="{ECEFBCD7-74D6-4E42-8D30-9B468EB0AF07}" sibTransId="{38433D07-A2CD-40DE-BD7F-FBF6597B06C1}"/>
    <dgm:cxn modelId="{9D1A7478-6620-4977-A4CE-993711FE3971}" srcId="{021B123D-B6B7-4445-BA5A-CE58B4A5F867}" destId="{DC900911-005E-46B5-9B4E-1F052D8C442F}" srcOrd="0" destOrd="0" parTransId="{97F96F07-0C62-49E5-A115-C863DAAED8E5}" sibTransId="{007AB05C-8F11-4352-9048-8ECED4EE0BCA}"/>
    <dgm:cxn modelId="{36C64870-51C1-42BB-9440-8D4392CE6FC7}" type="presOf" srcId="{DC900911-005E-46B5-9B4E-1F052D8C442F}" destId="{A6BA639E-9053-4B6D-8E57-F95EDF8D9DED}" srcOrd="0" destOrd="1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6FEEFBFD-4E49-44EC-91C7-3559A7D7DF87}" type="presOf" srcId="{F2EC97C9-EDFA-4427-96E9-FADA1F646A4E}" destId="{A6BA639E-9053-4B6D-8E57-F95EDF8D9DED}" srcOrd="0" destOrd="3" presId="urn:microsoft.com/office/officeart/2005/8/layout/process1"/>
    <dgm:cxn modelId="{D3466C6C-F50A-4118-9D26-AD918AD02FFF}" srcId="{021B123D-B6B7-4445-BA5A-CE58B4A5F867}" destId="{F2EC97C9-EDFA-4427-96E9-FADA1F646A4E}" srcOrd="2" destOrd="0" parTransId="{D74D9DC9-C07F-43B3-8382-B60232938F1E}" sibTransId="{3FCD909B-1A67-467D-8920-CA861E0187C0}"/>
    <dgm:cxn modelId="{C18FD360-3664-4936-8FB9-9A424F2A46C6}" type="presOf" srcId="{F6E7B824-5B39-463A-8633-C50E92DB302F}" destId="{6B9AABAB-D1E5-4150-BBD0-B6037EE34C04}" srcOrd="1" destOrd="0" presId="urn:microsoft.com/office/officeart/2005/8/layout/process1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594EE4EA-136E-489C-93EA-854513D17ACE}" type="presParOf" srcId="{F61B9EFE-6571-4F09-BD72-DF7894E16AD8}" destId="{A6BA639E-9053-4B6D-8E57-F95EDF8D9DED}" srcOrd="4" destOrd="0" presId="urn:microsoft.com/office/officeart/2005/8/layout/process1"/>
    <dgm:cxn modelId="{39709FF1-D75D-432A-914B-7805457018E2}" type="presParOf" srcId="{F61B9EFE-6571-4F09-BD72-DF7894E16AD8}" destId="{877192D5-C305-4982-BA2E-A5C13B7E31B9}" srcOrd="5" destOrd="0" presId="urn:microsoft.com/office/officeart/2005/8/layout/process1"/>
    <dgm:cxn modelId="{3E85513D-0FB3-4083-8539-9946BE3E7DA7}" type="presParOf" srcId="{877192D5-C305-4982-BA2E-A5C13B7E31B9}" destId="{6B9AABAB-D1E5-4150-BBD0-B6037EE34C04}" srcOrd="0" destOrd="0" presId="urn:microsoft.com/office/officeart/2005/8/layout/process1"/>
    <dgm:cxn modelId="{9884341B-68D5-49A5-BF09-E44D70749812}" type="presParOf" srcId="{F61B9EFE-6571-4F09-BD72-DF7894E16AD8}" destId="{72C9D47E-4CC6-4556-81D2-ACABAE8A4B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Chrome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Navigate To Google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21B123D-B6B7-4445-BA5A-CE58B4A5F86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Driver Navigate Commands:</a:t>
          </a:r>
          <a:endParaRPr lang="en-IN" sz="1600" dirty="0">
            <a:latin typeface="Calibri" panose="020F0502020204030204" pitchFamily="34" charset="0"/>
          </a:endParaRPr>
        </a:p>
      </dgm:t>
    </dgm:pt>
    <dgm:pt modelId="{6EFC4D30-49E7-423B-B41B-8B4B3CADA016}" type="parTrans" cxnId="{41126DC9-EA8A-479B-9C2A-94927245E269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E7B824-5B39-463A-8633-C50E92DB302F}" type="sibTrans" cxnId="{41126DC9-EA8A-479B-9C2A-94927245E269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C900911-005E-46B5-9B4E-1F052D8C442F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to</a:t>
          </a:r>
          <a:endParaRPr lang="en-IN" sz="1600" dirty="0">
            <a:latin typeface="Calibri" panose="020F0502020204030204" pitchFamily="34" charset="0"/>
          </a:endParaRPr>
        </a:p>
      </dgm:t>
    </dgm:pt>
    <dgm:pt modelId="{97F96F07-0C62-49E5-A115-C863DAAED8E5}" type="par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07AB05C-8F11-4352-9048-8ECED4EE0BCA}" type="sib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1F3C6C6-4A0F-4650-A8FF-C07249283F34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back</a:t>
          </a:r>
          <a:endParaRPr lang="en-IN" sz="1600" dirty="0">
            <a:latin typeface="Calibri" panose="020F0502020204030204" pitchFamily="34" charset="0"/>
          </a:endParaRPr>
        </a:p>
      </dgm:t>
    </dgm:pt>
    <dgm:pt modelId="{1B7D238E-393F-4D5B-9407-8553B94E7089}" type="parTrans" cxnId="{FE58E78B-365C-4708-BA32-8D387D42749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D2BFDCD-0E7F-40E4-AF83-495562B27942}" type="sibTrans" cxnId="{FE58E78B-365C-4708-BA32-8D387D42749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C58ADB4-15F5-4EC7-83DE-C47ADB415AF6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refresh</a:t>
          </a:r>
          <a:endParaRPr lang="en-IN" sz="1600" dirty="0">
            <a:latin typeface="Calibri" panose="020F0502020204030204" pitchFamily="34" charset="0"/>
          </a:endParaRPr>
        </a:p>
      </dgm:t>
    </dgm:pt>
    <dgm:pt modelId="{1C85E104-66FF-4366-A3B5-5232912396A7}" type="parTrans" cxnId="{649F0B49-E095-436B-9A42-B876BB98A948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31096CDF-C6B2-4AC3-89D6-492443166179}" type="sibTrans" cxnId="{649F0B49-E095-436B-9A42-B876BB98A948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3C7E25B-23D8-463A-B771-01C4B853A6BF}">
      <dgm:prSet custT="1"/>
      <dgm:spPr/>
      <dgm:t>
        <a:bodyPr/>
        <a:lstStyle/>
        <a:p>
          <a:pPr rtl="0"/>
          <a:endParaRPr lang="en-IN" sz="1600" dirty="0">
            <a:latin typeface="Calibri" panose="020F0502020204030204" pitchFamily="34" charset="0"/>
          </a:endParaRPr>
        </a:p>
      </dgm:t>
    </dgm:pt>
    <dgm:pt modelId="{51452F15-4EBE-4512-8E08-BBC550B0525B}" type="parTrans" cxnId="{FB2D2160-6F86-488D-8661-7B962690B7D2}">
      <dgm:prSet/>
      <dgm:spPr/>
      <dgm:t>
        <a:bodyPr/>
        <a:lstStyle/>
        <a:p>
          <a:endParaRPr lang="en-US"/>
        </a:p>
      </dgm:t>
    </dgm:pt>
    <dgm:pt modelId="{D2B5160D-E7DF-48A5-8497-625321CD9B36}" type="sibTrans" cxnId="{FB2D2160-6F86-488D-8661-7B962690B7D2}">
      <dgm:prSet/>
      <dgm:spPr/>
      <dgm:t>
        <a:bodyPr/>
        <a:lstStyle/>
        <a:p>
          <a:endParaRPr lang="en-US"/>
        </a:p>
      </dgm:t>
    </dgm:pt>
    <dgm:pt modelId="{11863C61-8E3E-4E32-983F-8D30E699D682}">
      <dgm:prSet custT="1"/>
      <dgm:spPr/>
      <dgm:t>
        <a:bodyPr/>
        <a:lstStyle/>
        <a:p>
          <a:r>
            <a:rPr lang="en-IN" sz="1600" dirty="0" smtClean="0">
              <a:latin typeface="Calibri" panose="020F0502020204030204" pitchFamily="34" charset="0"/>
            </a:rPr>
            <a:t>forward</a:t>
          </a:r>
          <a:endParaRPr lang="en-IN" sz="1600" dirty="0">
            <a:latin typeface="Calibri" panose="020F0502020204030204" pitchFamily="34" charset="0"/>
          </a:endParaRPr>
        </a:p>
      </dgm:t>
    </dgm:pt>
    <dgm:pt modelId="{D29AC99E-9D20-438A-90B1-AA065148C965}" type="parTrans" cxnId="{EB4754A0-1179-4585-BE6F-86254E8EA268}">
      <dgm:prSet/>
      <dgm:spPr/>
      <dgm:t>
        <a:bodyPr/>
        <a:lstStyle/>
        <a:p>
          <a:endParaRPr lang="en-US"/>
        </a:p>
      </dgm:t>
    </dgm:pt>
    <dgm:pt modelId="{737D66EE-D0DB-46F9-8895-9F77E18A991D}" type="sibTrans" cxnId="{EB4754A0-1179-4585-BE6F-86254E8EA268}">
      <dgm:prSet/>
      <dgm:spPr/>
      <dgm:t>
        <a:bodyPr/>
        <a:lstStyle/>
        <a:p>
          <a:endParaRPr lang="en-US"/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6BA639E-9053-4B6D-8E57-F95EDF8D9DED}" type="pres">
      <dgm:prSet presAssocID="{021B123D-B6B7-4445-BA5A-CE58B4A5F867}" presName="node" presStyleLbl="node1" presStyleIdx="2" presStyleCnt="4" custScaleX="214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192D5-C305-4982-BA2E-A5C13B7E31B9}" type="pres">
      <dgm:prSet presAssocID="{F6E7B824-5B39-463A-8633-C50E92DB302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B9AABAB-D1E5-4150-BBD0-B6037EE34C04}" type="pres">
      <dgm:prSet presAssocID="{F6E7B824-5B39-463A-8633-C50E92DB302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3" destOrd="0" parTransId="{777134A6-278F-47CB-BEDE-F1351FA599F0}" sibTransId="{428600CE-5C5B-46A0-8339-90E85AEFA86C}"/>
    <dgm:cxn modelId="{B9188FAB-AA50-4BE4-AA18-65F539034F3D}" type="presOf" srcId="{11863C61-8E3E-4E32-983F-8D30E699D682}" destId="{A6BA639E-9053-4B6D-8E57-F95EDF8D9DED}" srcOrd="0" destOrd="3" presId="urn:microsoft.com/office/officeart/2005/8/layout/process1"/>
    <dgm:cxn modelId="{41126DC9-EA8A-479B-9C2A-94927245E269}" srcId="{8FBE64A2-B463-4484-8B77-A2C1152289B3}" destId="{021B123D-B6B7-4445-BA5A-CE58B4A5F867}" srcOrd="2" destOrd="0" parTransId="{6EFC4D30-49E7-423B-B41B-8B4B3CADA016}" sibTransId="{F6E7B824-5B39-463A-8633-C50E92DB302F}"/>
    <dgm:cxn modelId="{FB2D2160-6F86-488D-8661-7B962690B7D2}" srcId="{021B123D-B6B7-4445-BA5A-CE58B4A5F867}" destId="{A3C7E25B-23D8-463A-B771-01C4B853A6BF}" srcOrd="4" destOrd="0" parTransId="{51452F15-4EBE-4512-8E08-BBC550B0525B}" sibTransId="{D2B5160D-E7DF-48A5-8497-625321CD9B36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E2406935-B286-436F-A0FA-7BF313E11950}" type="presOf" srcId="{A3C7E25B-23D8-463A-B771-01C4B853A6BF}" destId="{A6BA639E-9053-4B6D-8E57-F95EDF8D9DED}" srcOrd="0" destOrd="5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68D40404-C2C7-4EBF-8655-9782BACFDC3A}" type="presOf" srcId="{021B123D-B6B7-4445-BA5A-CE58B4A5F867}" destId="{A6BA639E-9053-4B6D-8E57-F95EDF8D9DED}" srcOrd="0" destOrd="0" presId="urn:microsoft.com/office/officeart/2005/8/layout/process1"/>
    <dgm:cxn modelId="{BC7EE891-F170-47B0-B57B-50CB6AC9CB14}" type="presOf" srcId="{8C58ADB4-15F5-4EC7-83DE-C47ADB415AF6}" destId="{A6BA639E-9053-4B6D-8E57-F95EDF8D9DED}" srcOrd="0" destOrd="4" presId="urn:microsoft.com/office/officeart/2005/8/layout/process1"/>
    <dgm:cxn modelId="{75A837D8-0E43-4DBD-91BA-ADCEFDBBAE7E}" type="presOf" srcId="{F6E7B824-5B39-463A-8633-C50E92DB302F}" destId="{877192D5-C305-4982-BA2E-A5C13B7E31B9}" srcOrd="0" destOrd="0" presId="urn:microsoft.com/office/officeart/2005/8/layout/process1"/>
    <dgm:cxn modelId="{649F0B49-E095-436B-9A42-B876BB98A948}" srcId="{021B123D-B6B7-4445-BA5A-CE58B4A5F867}" destId="{8C58ADB4-15F5-4EC7-83DE-C47ADB415AF6}" srcOrd="3" destOrd="0" parTransId="{1C85E104-66FF-4366-A3B5-5232912396A7}" sibTransId="{31096CDF-C6B2-4AC3-89D6-492443166179}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FE58E78B-365C-4708-BA32-8D387D427491}" srcId="{021B123D-B6B7-4445-BA5A-CE58B4A5F867}" destId="{B1F3C6C6-4A0F-4650-A8FF-C07249283F34}" srcOrd="1" destOrd="0" parTransId="{1B7D238E-393F-4D5B-9407-8553B94E7089}" sibTransId="{CD2BFDCD-0E7F-40E4-AF83-495562B27942}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927F7183-4CF2-4ABA-8284-164575551D14}" type="presOf" srcId="{B1F3C6C6-4A0F-4650-A8FF-C07249283F34}" destId="{A6BA639E-9053-4B6D-8E57-F95EDF8D9DED}" srcOrd="0" destOrd="2" presId="urn:microsoft.com/office/officeart/2005/8/layout/process1"/>
    <dgm:cxn modelId="{9D1A7478-6620-4977-A4CE-993711FE3971}" srcId="{021B123D-B6B7-4445-BA5A-CE58B4A5F867}" destId="{DC900911-005E-46B5-9B4E-1F052D8C442F}" srcOrd="0" destOrd="0" parTransId="{97F96F07-0C62-49E5-A115-C863DAAED8E5}" sibTransId="{007AB05C-8F11-4352-9048-8ECED4EE0BCA}"/>
    <dgm:cxn modelId="{36C64870-51C1-42BB-9440-8D4392CE6FC7}" type="presOf" srcId="{DC900911-005E-46B5-9B4E-1F052D8C442F}" destId="{A6BA639E-9053-4B6D-8E57-F95EDF8D9DED}" srcOrd="0" destOrd="1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EB4754A0-1179-4585-BE6F-86254E8EA268}" srcId="{021B123D-B6B7-4445-BA5A-CE58B4A5F867}" destId="{11863C61-8E3E-4E32-983F-8D30E699D682}" srcOrd="2" destOrd="0" parTransId="{D29AC99E-9D20-438A-90B1-AA065148C965}" sibTransId="{737D66EE-D0DB-46F9-8895-9F77E18A991D}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C18FD360-3664-4936-8FB9-9A424F2A46C6}" type="presOf" srcId="{F6E7B824-5B39-463A-8633-C50E92DB302F}" destId="{6B9AABAB-D1E5-4150-BBD0-B6037EE34C04}" srcOrd="1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594EE4EA-136E-489C-93EA-854513D17ACE}" type="presParOf" srcId="{F61B9EFE-6571-4F09-BD72-DF7894E16AD8}" destId="{A6BA639E-9053-4B6D-8E57-F95EDF8D9DED}" srcOrd="4" destOrd="0" presId="urn:microsoft.com/office/officeart/2005/8/layout/process1"/>
    <dgm:cxn modelId="{39709FF1-D75D-432A-914B-7805457018E2}" type="presParOf" srcId="{F61B9EFE-6571-4F09-BD72-DF7894E16AD8}" destId="{877192D5-C305-4982-BA2E-A5C13B7E31B9}" srcOrd="5" destOrd="0" presId="urn:microsoft.com/office/officeart/2005/8/layout/process1"/>
    <dgm:cxn modelId="{3E85513D-0FB3-4083-8539-9946BE3E7DA7}" type="presParOf" srcId="{877192D5-C305-4982-BA2E-A5C13B7E31B9}" destId="{6B9AABAB-D1E5-4150-BBD0-B6037EE34C04}" srcOrd="0" destOrd="0" presId="urn:microsoft.com/office/officeart/2005/8/layout/process1"/>
    <dgm:cxn modelId="{9884341B-68D5-49A5-BF09-E44D70749812}" type="presParOf" srcId="{F61B9EFE-6571-4F09-BD72-DF7894E16AD8}" destId="{72C9D47E-4CC6-4556-81D2-ACABAE8A4B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E7936-F9C2-4159-B327-A8327EFB9E95}">
      <dsp:nvSpPr>
        <dsp:cNvPr id="0" name=""/>
        <dsp:cNvSpPr/>
      </dsp:nvSpPr>
      <dsp:spPr>
        <a:xfrm rot="10800000">
          <a:off x="1606040" y="907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Selenium Overview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907"/>
        <a:ext cx="5657977" cy="578046"/>
      </dsp:txXfrm>
    </dsp:sp>
    <dsp:sp modelId="{65372BA0-06C0-4249-B1B6-C280E46EC06A}">
      <dsp:nvSpPr>
        <dsp:cNvPr id="0" name=""/>
        <dsp:cNvSpPr/>
      </dsp:nvSpPr>
      <dsp:spPr>
        <a:xfrm>
          <a:off x="1317017" y="907"/>
          <a:ext cx="578046" cy="57804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1D369A-66F6-404F-9312-A9A7D395CB50}">
      <dsp:nvSpPr>
        <dsp:cNvPr id="0" name=""/>
        <dsp:cNvSpPr/>
      </dsp:nvSpPr>
      <dsp:spPr>
        <a:xfrm rot="10800000">
          <a:off x="1606040" y="751504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50000"/>
                <a:satMod val="300000"/>
              </a:schemeClr>
            </a:gs>
            <a:gs pos="35000">
              <a:schemeClr val="accent5">
                <a:hueOff val="-1655646"/>
                <a:satOff val="6635"/>
                <a:lumOff val="1438"/>
                <a:alphaOff val="0"/>
                <a:tint val="37000"/>
                <a:satMod val="30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Getting Started - Setup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751504"/>
        <a:ext cx="5657977" cy="578046"/>
      </dsp:txXfrm>
    </dsp:sp>
    <dsp:sp modelId="{FE369E37-AF9B-4619-ACC8-E9980B66C22D}">
      <dsp:nvSpPr>
        <dsp:cNvPr id="0" name=""/>
        <dsp:cNvSpPr/>
      </dsp:nvSpPr>
      <dsp:spPr>
        <a:xfrm>
          <a:off x="1317017" y="751504"/>
          <a:ext cx="578046" cy="578046"/>
        </a:xfrm>
        <a:prstGeom prst="ellipse">
          <a:avLst/>
        </a:prstGeom>
        <a:solidFill>
          <a:schemeClr val="accent5">
            <a:tint val="50000"/>
            <a:hueOff val="-1780394"/>
            <a:satOff val="7936"/>
            <a:lumOff val="701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CB1DDB-5B03-4F5D-BA57-9694DDF89356}">
      <dsp:nvSpPr>
        <dsp:cNvPr id="0" name=""/>
        <dsp:cNvSpPr/>
      </dsp:nvSpPr>
      <dsp:spPr>
        <a:xfrm rot="10800000">
          <a:off x="1606040" y="1502101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Project 1 and 2 – Launching various browsers 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1502101"/>
        <a:ext cx="5657977" cy="578046"/>
      </dsp:txXfrm>
    </dsp:sp>
    <dsp:sp modelId="{ABDF8CF2-471E-4D09-98D1-5FCA876003AB}">
      <dsp:nvSpPr>
        <dsp:cNvPr id="0" name=""/>
        <dsp:cNvSpPr/>
      </dsp:nvSpPr>
      <dsp:spPr>
        <a:xfrm>
          <a:off x="1317017" y="1502101"/>
          <a:ext cx="578046" cy="578046"/>
        </a:xfrm>
        <a:prstGeom prst="ellipse">
          <a:avLst/>
        </a:prstGeom>
        <a:solidFill>
          <a:schemeClr val="accent5">
            <a:tint val="50000"/>
            <a:hueOff val="-3560789"/>
            <a:satOff val="15872"/>
            <a:lumOff val="1402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3E819E-5CB6-44AD-851E-CC9417FB2505}">
      <dsp:nvSpPr>
        <dsp:cNvPr id="0" name=""/>
        <dsp:cNvSpPr/>
      </dsp:nvSpPr>
      <dsp:spPr>
        <a:xfrm rot="10800000">
          <a:off x="1606040" y="2252698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Project 3 – Driver Commands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2252698"/>
        <a:ext cx="5657977" cy="578046"/>
      </dsp:txXfrm>
    </dsp:sp>
    <dsp:sp modelId="{8A0E2394-356D-4C22-94B6-996DB71BE64D}">
      <dsp:nvSpPr>
        <dsp:cNvPr id="0" name=""/>
        <dsp:cNvSpPr/>
      </dsp:nvSpPr>
      <dsp:spPr>
        <a:xfrm>
          <a:off x="1317017" y="2252698"/>
          <a:ext cx="578046" cy="578046"/>
        </a:xfrm>
        <a:prstGeom prst="ellipse">
          <a:avLst/>
        </a:prstGeom>
        <a:solidFill>
          <a:schemeClr val="accent5">
            <a:tint val="50000"/>
            <a:hueOff val="-5341183"/>
            <a:satOff val="23809"/>
            <a:lumOff val="210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588CD9-2EFD-4C6E-86DB-B0C29FBBD0C7}">
      <dsp:nvSpPr>
        <dsp:cNvPr id="0" name=""/>
        <dsp:cNvSpPr/>
      </dsp:nvSpPr>
      <dsp:spPr>
        <a:xfrm rot="10800000">
          <a:off x="1606040" y="3003296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Project 4 – Navigation Commands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3003296"/>
        <a:ext cx="5657977" cy="578046"/>
      </dsp:txXfrm>
    </dsp:sp>
    <dsp:sp modelId="{E43DB4F5-E129-497A-82B1-6C8B6C6B0FB2}">
      <dsp:nvSpPr>
        <dsp:cNvPr id="0" name=""/>
        <dsp:cNvSpPr/>
      </dsp:nvSpPr>
      <dsp:spPr>
        <a:xfrm>
          <a:off x="1317017" y="3003296"/>
          <a:ext cx="578046" cy="578046"/>
        </a:xfrm>
        <a:prstGeom prst="ellipse">
          <a:avLst/>
        </a:prstGeom>
        <a:solidFill>
          <a:schemeClr val="accent5">
            <a:tint val="50000"/>
            <a:hueOff val="-7121577"/>
            <a:satOff val="31745"/>
            <a:lumOff val="2805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AB8C0F-058D-4649-8876-F5FE9289E037}">
      <dsp:nvSpPr>
        <dsp:cNvPr id="0" name=""/>
        <dsp:cNvSpPr/>
      </dsp:nvSpPr>
      <dsp:spPr>
        <a:xfrm rot="10800000">
          <a:off x="1606040" y="3753893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50000"/>
                <a:satMod val="300000"/>
              </a:schemeClr>
            </a:gs>
            <a:gs pos="35000">
              <a:schemeClr val="accent5">
                <a:hueOff val="-8278230"/>
                <a:satOff val="33176"/>
                <a:lumOff val="7190"/>
                <a:alphaOff val="0"/>
                <a:tint val="37000"/>
                <a:satMod val="30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Selenium Locators and </a:t>
          </a:r>
          <a:r>
            <a:rPr lang="en-US" sz="1600" b="1" kern="1200" dirty="0" err="1" smtClean="0">
              <a:latin typeface="Calibri" panose="020F0502020204030204" pitchFamily="34" charset="0"/>
            </a:rPr>
            <a:t>FindElement</a:t>
          </a:r>
          <a:r>
            <a:rPr lang="en-US" sz="1600" b="1" kern="1200" dirty="0" smtClean="0">
              <a:latin typeface="Calibri" panose="020F0502020204030204" pitchFamily="34" charset="0"/>
            </a:rPr>
            <a:t> Commands 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3753893"/>
        <a:ext cx="5657977" cy="578046"/>
      </dsp:txXfrm>
    </dsp:sp>
    <dsp:sp modelId="{74096D18-B390-4208-BC34-6D664E067D02}">
      <dsp:nvSpPr>
        <dsp:cNvPr id="0" name=""/>
        <dsp:cNvSpPr/>
      </dsp:nvSpPr>
      <dsp:spPr>
        <a:xfrm>
          <a:off x="1317017" y="3753893"/>
          <a:ext cx="578046" cy="578046"/>
        </a:xfrm>
        <a:prstGeom prst="ellipse">
          <a:avLst/>
        </a:prstGeom>
        <a:solidFill>
          <a:schemeClr val="accent5">
            <a:tint val="50000"/>
            <a:hueOff val="-8901971"/>
            <a:satOff val="39681"/>
            <a:lumOff val="3506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009876-349D-4855-8801-EC367C434362}">
      <dsp:nvSpPr>
        <dsp:cNvPr id="0" name=""/>
        <dsp:cNvSpPr/>
      </dsp:nvSpPr>
      <dsp:spPr>
        <a:xfrm rot="10800000">
          <a:off x="1606040" y="4504490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Project 5 – Workflow using Locators</a:t>
          </a:r>
        </a:p>
      </dsp:txBody>
      <dsp:txXfrm rot="10800000">
        <a:off x="1750551" y="4504490"/>
        <a:ext cx="5657977" cy="578046"/>
      </dsp:txXfrm>
    </dsp:sp>
    <dsp:sp modelId="{ADD82D62-09AB-4AEF-9AC0-2CE0F06BB929}">
      <dsp:nvSpPr>
        <dsp:cNvPr id="0" name=""/>
        <dsp:cNvSpPr/>
      </dsp:nvSpPr>
      <dsp:spPr>
        <a:xfrm>
          <a:off x="1317017" y="4504490"/>
          <a:ext cx="578046" cy="578046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8F7B-CBCD-438D-99AB-83104940F7C8}">
      <dsp:nvSpPr>
        <dsp:cNvPr id="0" name=""/>
        <dsp:cNvSpPr/>
      </dsp:nvSpPr>
      <dsp:spPr>
        <a:xfrm>
          <a:off x="348615" y="907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id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348615" y="907"/>
        <a:ext cx="2068115" cy="1240869"/>
      </dsp:txXfrm>
    </dsp:sp>
    <dsp:sp modelId="{1B588695-C9D2-4056-877A-8E674574480D}">
      <dsp:nvSpPr>
        <dsp:cNvPr id="0" name=""/>
        <dsp:cNvSpPr/>
      </dsp:nvSpPr>
      <dsp:spPr>
        <a:xfrm>
          <a:off x="4948290" y="1457750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50000"/>
                <a:satMod val="300000"/>
              </a:schemeClr>
            </a:gs>
            <a:gs pos="35000">
              <a:schemeClr val="accent5">
                <a:hueOff val="-1419125"/>
                <a:satOff val="5687"/>
                <a:lumOff val="1233"/>
                <a:alphaOff val="0"/>
                <a:tint val="37000"/>
                <a:satMod val="30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name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4948290" y="1457750"/>
        <a:ext cx="2068115" cy="1240869"/>
      </dsp:txXfrm>
    </dsp:sp>
    <dsp:sp modelId="{FC43D5F6-889A-4B82-B4A5-B4FF3CEA5E6C}">
      <dsp:nvSpPr>
        <dsp:cNvPr id="0" name=""/>
        <dsp:cNvSpPr/>
      </dsp:nvSpPr>
      <dsp:spPr>
        <a:xfrm>
          <a:off x="4898469" y="907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50000"/>
                <a:satMod val="300000"/>
              </a:schemeClr>
            </a:gs>
            <a:gs pos="35000">
              <a:schemeClr val="accent5">
                <a:hueOff val="-2838251"/>
                <a:satOff val="11375"/>
                <a:lumOff val="2465"/>
                <a:alphaOff val="0"/>
                <a:tint val="37000"/>
                <a:satMod val="30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smtClean="0">
              <a:latin typeface="Calibri" panose="020F0502020204030204" pitchFamily="34" charset="0"/>
            </a:rPr>
            <a:t>By link text</a:t>
          </a:r>
          <a:endParaRPr lang="en-IN" sz="2800" kern="1200">
            <a:latin typeface="Calibri" panose="020F0502020204030204" pitchFamily="34" charset="0"/>
          </a:endParaRPr>
        </a:p>
      </dsp:txBody>
      <dsp:txXfrm>
        <a:off x="4898469" y="907"/>
        <a:ext cx="2068115" cy="1240869"/>
      </dsp:txXfrm>
    </dsp:sp>
    <dsp:sp modelId="{0692092E-6DB3-491D-AABD-0341BFA0B52A}">
      <dsp:nvSpPr>
        <dsp:cNvPr id="0" name=""/>
        <dsp:cNvSpPr/>
      </dsp:nvSpPr>
      <dsp:spPr>
        <a:xfrm>
          <a:off x="348615" y="1448588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50000"/>
                <a:satMod val="300000"/>
              </a:schemeClr>
            </a:gs>
            <a:gs pos="35000">
              <a:schemeClr val="accent5">
                <a:hueOff val="-4257376"/>
                <a:satOff val="17062"/>
                <a:lumOff val="3698"/>
                <a:alphaOff val="0"/>
                <a:tint val="37000"/>
                <a:satMod val="30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partial link text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348615" y="1448588"/>
        <a:ext cx="2068115" cy="1240869"/>
      </dsp:txXfrm>
    </dsp:sp>
    <dsp:sp modelId="{02D590DA-9501-4A4B-82AA-E04BE096D2A5}">
      <dsp:nvSpPr>
        <dsp:cNvPr id="0" name=""/>
        <dsp:cNvSpPr/>
      </dsp:nvSpPr>
      <dsp:spPr>
        <a:xfrm>
          <a:off x="2639032" y="611684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50000"/>
                <a:satMod val="300000"/>
              </a:schemeClr>
            </a:gs>
            <a:gs pos="35000">
              <a:schemeClr val="accent5">
                <a:hueOff val="-5676501"/>
                <a:satOff val="22749"/>
                <a:lumOff val="4930"/>
                <a:alphaOff val="0"/>
                <a:tint val="37000"/>
                <a:satMod val="30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class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2639032" y="611684"/>
        <a:ext cx="2068115" cy="1240869"/>
      </dsp:txXfrm>
    </dsp:sp>
    <dsp:sp modelId="{60AD32A5-CA01-4C86-B26E-A235F497B492}">
      <dsp:nvSpPr>
        <dsp:cNvPr id="0" name=""/>
        <dsp:cNvSpPr/>
      </dsp:nvSpPr>
      <dsp:spPr>
        <a:xfrm>
          <a:off x="4968123" y="2897177"/>
          <a:ext cx="2068115" cy="1240869"/>
        </a:xfrm>
        <a:prstGeom prst="rect">
          <a:avLst/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tag name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4968123" y="2897177"/>
        <a:ext cx="2068115" cy="1240869"/>
      </dsp:txXfrm>
    </dsp:sp>
    <dsp:sp modelId="{09470C05-9CC5-4F23-9527-94490EAB450C}">
      <dsp:nvSpPr>
        <dsp:cNvPr id="0" name=""/>
        <dsp:cNvSpPr/>
      </dsp:nvSpPr>
      <dsp:spPr>
        <a:xfrm>
          <a:off x="323714" y="2897177"/>
          <a:ext cx="2068115" cy="1240869"/>
        </a:xfrm>
        <a:prstGeom prst="rect">
          <a:avLst/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</a:t>
          </a:r>
          <a:r>
            <a:rPr lang="en-IN" sz="2800" b="0" i="0" kern="1200" dirty="0" err="1" smtClean="0">
              <a:latin typeface="Calibri" panose="020F0502020204030204" pitchFamily="34" charset="0"/>
            </a:rPr>
            <a:t>css</a:t>
          </a:r>
          <a:r>
            <a:rPr lang="en-IN" sz="2800" b="0" i="0" kern="1200" dirty="0" smtClean="0">
              <a:latin typeface="Calibri" panose="020F0502020204030204" pitchFamily="34" charset="0"/>
            </a:rPr>
            <a:t> selector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323714" y="2897177"/>
        <a:ext cx="2068115" cy="1240869"/>
      </dsp:txXfrm>
    </dsp:sp>
    <dsp:sp modelId="{0372D9CC-58EC-4F4B-B2A2-E8EFF4AB0FB2}">
      <dsp:nvSpPr>
        <dsp:cNvPr id="0" name=""/>
        <dsp:cNvSpPr/>
      </dsp:nvSpPr>
      <dsp:spPr>
        <a:xfrm>
          <a:off x="2660623" y="2897177"/>
          <a:ext cx="2068115" cy="1240869"/>
        </a:xfrm>
        <a:prstGeom prst="rect">
          <a:avLst/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smtClean="0">
              <a:latin typeface="Calibri" panose="020F0502020204030204" pitchFamily="34" charset="0"/>
            </a:rPr>
            <a:t>By xpath</a:t>
          </a:r>
          <a:endParaRPr lang="en-IN" sz="2800" kern="1200">
            <a:latin typeface="Calibri" panose="020F0502020204030204" pitchFamily="34" charset="0"/>
          </a:endParaRPr>
        </a:p>
      </dsp:txBody>
      <dsp:txXfrm>
        <a:off x="2660623" y="2897177"/>
        <a:ext cx="2068115" cy="12408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15364-951C-4732-AB15-3E2FA976F8A7}">
      <dsp:nvSpPr>
        <dsp:cNvPr id="0" name=""/>
        <dsp:cNvSpPr/>
      </dsp:nvSpPr>
      <dsp:spPr>
        <a:xfrm rot="5400000">
          <a:off x="-207066" y="213187"/>
          <a:ext cx="1380444" cy="96631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Launch Chrome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1" y="489275"/>
        <a:ext cx="966310" cy="414134"/>
      </dsp:txXfrm>
    </dsp:sp>
    <dsp:sp modelId="{8020D015-9363-496D-9F7F-C22B88E511AC}">
      <dsp:nvSpPr>
        <dsp:cNvPr id="0" name=""/>
        <dsp:cNvSpPr/>
      </dsp:nvSpPr>
      <dsp:spPr>
        <a:xfrm rot="5400000">
          <a:off x="4451292" y="-3478860"/>
          <a:ext cx="897760" cy="7867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Launch chrome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Navigate to google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66311" y="49946"/>
        <a:ext cx="7823898" cy="810110"/>
      </dsp:txXfrm>
    </dsp:sp>
    <dsp:sp modelId="{6931078F-C89E-4680-97D1-396BFF44427F}">
      <dsp:nvSpPr>
        <dsp:cNvPr id="0" name=""/>
        <dsp:cNvSpPr/>
      </dsp:nvSpPr>
      <dsp:spPr>
        <a:xfrm rot="5400000">
          <a:off x="-207066" y="1448606"/>
          <a:ext cx="1380444" cy="966310"/>
        </a:xfrm>
        <a:prstGeom prst="chevron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Search in Google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1" y="1724694"/>
        <a:ext cx="966310" cy="414134"/>
      </dsp:txXfrm>
    </dsp:sp>
    <dsp:sp modelId="{D87681B3-ADCD-4998-9DB7-6A2502A256FB}">
      <dsp:nvSpPr>
        <dsp:cNvPr id="0" name=""/>
        <dsp:cNvSpPr/>
      </dsp:nvSpPr>
      <dsp:spPr>
        <a:xfrm rot="5400000">
          <a:off x="4451528" y="-2243677"/>
          <a:ext cx="897288" cy="7867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Enter text </a:t>
          </a:r>
          <a:r>
            <a:rPr lang="en-US" sz="1600" kern="1200" dirty="0" err="1" smtClean="0">
              <a:latin typeface="Calibri" panose="020F0502020204030204" pitchFamily="34" charset="0"/>
            </a:rPr>
            <a:t>Ascendum</a:t>
          </a:r>
          <a:r>
            <a:rPr lang="en-US" sz="1600" kern="1200" dirty="0" smtClean="0">
              <a:latin typeface="Calibri" panose="020F0502020204030204" pitchFamily="34" charset="0"/>
            </a:rPr>
            <a:t> in google search box [By id]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Click </a:t>
          </a:r>
          <a:r>
            <a:rPr lang="en-US" sz="1600" kern="1200" dirty="0" err="1" smtClean="0">
              <a:latin typeface="Calibri" panose="020F0502020204030204" pitchFamily="34" charset="0"/>
            </a:rPr>
            <a:t>Ascendum</a:t>
          </a:r>
          <a:r>
            <a:rPr lang="en-US" sz="1600" kern="1200" dirty="0" smtClean="0">
              <a:latin typeface="Calibri" panose="020F0502020204030204" pitchFamily="34" charset="0"/>
            </a:rPr>
            <a:t> website link identifying it by </a:t>
          </a:r>
          <a:r>
            <a:rPr lang="en-US" sz="1600" kern="1200" dirty="0" err="1" smtClean="0">
              <a:latin typeface="Calibri" panose="020F0502020204030204" pitchFamily="34" charset="0"/>
            </a:rPr>
            <a:t>Ascendum</a:t>
          </a:r>
          <a:r>
            <a:rPr lang="en-US" sz="1600" kern="1200" dirty="0" smtClean="0">
              <a:latin typeface="Calibri" panose="020F0502020204030204" pitchFamily="34" charset="0"/>
            </a:rPr>
            <a:t> motto [By partial link text]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66311" y="1285342"/>
        <a:ext cx="7823921" cy="809684"/>
      </dsp:txXfrm>
    </dsp:sp>
    <dsp:sp modelId="{0C71D6DF-318D-4318-A537-B87208B84467}">
      <dsp:nvSpPr>
        <dsp:cNvPr id="0" name=""/>
        <dsp:cNvSpPr/>
      </dsp:nvSpPr>
      <dsp:spPr>
        <a:xfrm rot="5400000">
          <a:off x="-207066" y="2684025"/>
          <a:ext cx="1380444" cy="966310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Search in </a:t>
          </a:r>
          <a:r>
            <a:rPr lang="en-IN" sz="1600" kern="1200" dirty="0" err="1" smtClean="0">
              <a:latin typeface="Calibri" panose="020F0502020204030204" pitchFamily="34" charset="0"/>
            </a:rPr>
            <a:t>Ascendum</a:t>
          </a:r>
          <a:r>
            <a:rPr lang="en-IN" sz="1600" kern="1200" dirty="0" smtClean="0">
              <a:latin typeface="Calibri" panose="020F0502020204030204" pitchFamily="34" charset="0"/>
            </a:rPr>
            <a:t> 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1" y="2960113"/>
        <a:ext cx="966310" cy="414134"/>
      </dsp:txXfrm>
    </dsp:sp>
    <dsp:sp modelId="{AF5F1E5C-41D2-4B30-8B09-A4E2800C3C63}">
      <dsp:nvSpPr>
        <dsp:cNvPr id="0" name=""/>
        <dsp:cNvSpPr/>
      </dsp:nvSpPr>
      <dsp:spPr>
        <a:xfrm rot="5400000">
          <a:off x="4451528" y="-1008258"/>
          <a:ext cx="897288" cy="7867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Enter text Retail in </a:t>
          </a:r>
          <a:r>
            <a:rPr lang="en-US" sz="1600" kern="1200" dirty="0" err="1" smtClean="0">
              <a:latin typeface="Calibri" panose="020F0502020204030204" pitchFamily="34" charset="0"/>
            </a:rPr>
            <a:t>Ascendum</a:t>
          </a:r>
          <a:r>
            <a:rPr lang="en-US" sz="1600" kern="1200" dirty="0" smtClean="0">
              <a:latin typeface="Calibri" panose="020F0502020204030204" pitchFamily="34" charset="0"/>
            </a:rPr>
            <a:t> search box [By name]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Click on search button [By class name]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Click on the Retail link [By link text]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66311" y="2520761"/>
        <a:ext cx="7823921" cy="809684"/>
      </dsp:txXfrm>
    </dsp:sp>
    <dsp:sp modelId="{3DC1B721-C372-47F8-9C47-0C1BE128DECB}">
      <dsp:nvSpPr>
        <dsp:cNvPr id="0" name=""/>
        <dsp:cNvSpPr/>
      </dsp:nvSpPr>
      <dsp:spPr>
        <a:xfrm rot="5400000">
          <a:off x="-207066" y="3919444"/>
          <a:ext cx="1380444" cy="966310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 rot="-5400000">
        <a:off x="1" y="4195532"/>
        <a:ext cx="966310" cy="414134"/>
      </dsp:txXfrm>
    </dsp:sp>
    <dsp:sp modelId="{19E5E811-00B4-441C-9869-325952843016}">
      <dsp:nvSpPr>
        <dsp:cNvPr id="0" name=""/>
        <dsp:cNvSpPr/>
      </dsp:nvSpPr>
      <dsp:spPr>
        <a:xfrm rot="5400000">
          <a:off x="4451528" y="227160"/>
          <a:ext cx="897288" cy="7867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Close the browser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Display the title and </a:t>
          </a:r>
          <a:r>
            <a:rPr lang="en-US" sz="1600" kern="1200" dirty="0" err="1" smtClean="0">
              <a:latin typeface="Calibri" panose="020F0502020204030204" pitchFamily="34" charset="0"/>
            </a:rPr>
            <a:t>url</a:t>
          </a:r>
          <a:r>
            <a:rPr lang="en-US" sz="1600" kern="1200" dirty="0" smtClean="0">
              <a:latin typeface="Calibri" panose="020F0502020204030204" pitchFamily="34" charset="0"/>
            </a:rPr>
            <a:t> of the last opened page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66311" y="3756179"/>
        <a:ext cx="7823921" cy="8096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E7936-F9C2-4159-B327-A8327EFB9E95}">
      <dsp:nvSpPr>
        <dsp:cNvPr id="0" name=""/>
        <dsp:cNvSpPr/>
      </dsp:nvSpPr>
      <dsp:spPr>
        <a:xfrm rot="10800000">
          <a:off x="1666699" y="55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Remaining Selenium Locators and </a:t>
          </a:r>
          <a:r>
            <a:rPr lang="en-US" sz="1600" b="1" kern="1200" dirty="0" err="1" smtClean="0">
              <a:latin typeface="Calibri" panose="020F0502020204030204" pitchFamily="34" charset="0"/>
            </a:rPr>
            <a:t>FindElement</a:t>
          </a:r>
          <a:r>
            <a:rPr lang="en-US" sz="1600" b="1" kern="1200" dirty="0" smtClean="0">
              <a:latin typeface="Calibri" panose="020F0502020204030204" pitchFamily="34" charset="0"/>
            </a:rPr>
            <a:t> Commands 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55"/>
        <a:ext cx="5597318" cy="820682"/>
      </dsp:txXfrm>
    </dsp:sp>
    <dsp:sp modelId="{65372BA0-06C0-4249-B1B6-C280E46EC06A}">
      <dsp:nvSpPr>
        <dsp:cNvPr id="0" name=""/>
        <dsp:cNvSpPr/>
      </dsp:nvSpPr>
      <dsp:spPr>
        <a:xfrm>
          <a:off x="1256358" y="55"/>
          <a:ext cx="820682" cy="82068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1D369A-66F6-404F-9312-A9A7D395CB50}">
      <dsp:nvSpPr>
        <dsp:cNvPr id="0" name=""/>
        <dsp:cNvSpPr/>
      </dsp:nvSpPr>
      <dsp:spPr>
        <a:xfrm rot="10800000">
          <a:off x="1666699" y="1065717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Calibri" panose="020F0502020204030204" pitchFamily="34" charset="0"/>
            </a:rPr>
            <a:t>WebElement</a:t>
          </a:r>
          <a:r>
            <a:rPr lang="en-US" sz="1600" b="1" kern="1200" dirty="0" smtClean="0">
              <a:latin typeface="Calibri" panose="020F0502020204030204" pitchFamily="34" charset="0"/>
            </a:rPr>
            <a:t> Commands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1065717"/>
        <a:ext cx="5597318" cy="820682"/>
      </dsp:txXfrm>
    </dsp:sp>
    <dsp:sp modelId="{FE369E37-AF9B-4619-ACC8-E9980B66C22D}">
      <dsp:nvSpPr>
        <dsp:cNvPr id="0" name=""/>
        <dsp:cNvSpPr/>
      </dsp:nvSpPr>
      <dsp:spPr>
        <a:xfrm>
          <a:off x="1256358" y="1065717"/>
          <a:ext cx="820682" cy="820682"/>
        </a:xfrm>
        <a:prstGeom prst="ellipse">
          <a:avLst/>
        </a:prstGeom>
        <a:solidFill>
          <a:schemeClr val="accent5">
            <a:tint val="50000"/>
            <a:hueOff val="-2670591"/>
            <a:satOff val="11904"/>
            <a:lumOff val="1052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588CD9-2EFD-4C6E-86DB-B0C29FBBD0C7}">
      <dsp:nvSpPr>
        <dsp:cNvPr id="0" name=""/>
        <dsp:cNvSpPr/>
      </dsp:nvSpPr>
      <dsp:spPr>
        <a:xfrm rot="10800000">
          <a:off x="1666699" y="2131380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Handling checkboxes and radio buttons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2131380"/>
        <a:ext cx="5597318" cy="820682"/>
      </dsp:txXfrm>
    </dsp:sp>
    <dsp:sp modelId="{E43DB4F5-E129-497A-82B1-6C8B6C6B0FB2}">
      <dsp:nvSpPr>
        <dsp:cNvPr id="0" name=""/>
        <dsp:cNvSpPr/>
      </dsp:nvSpPr>
      <dsp:spPr>
        <a:xfrm>
          <a:off x="1256358" y="2131380"/>
          <a:ext cx="820682" cy="820682"/>
        </a:xfrm>
        <a:prstGeom prst="ellipse">
          <a:avLst/>
        </a:prstGeom>
        <a:solidFill>
          <a:schemeClr val="accent5">
            <a:tint val="50000"/>
            <a:hueOff val="-5341183"/>
            <a:satOff val="23809"/>
            <a:lumOff val="210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AB8C0F-058D-4649-8876-F5FE9289E037}">
      <dsp:nvSpPr>
        <dsp:cNvPr id="0" name=""/>
        <dsp:cNvSpPr/>
      </dsp:nvSpPr>
      <dsp:spPr>
        <a:xfrm rot="10800000">
          <a:off x="1666699" y="3197043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Handling dropdowns and multiple selections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3197043"/>
        <a:ext cx="5597318" cy="820682"/>
      </dsp:txXfrm>
    </dsp:sp>
    <dsp:sp modelId="{74096D18-B390-4208-BC34-6D664E067D02}">
      <dsp:nvSpPr>
        <dsp:cNvPr id="0" name=""/>
        <dsp:cNvSpPr/>
      </dsp:nvSpPr>
      <dsp:spPr>
        <a:xfrm>
          <a:off x="1256358" y="3197043"/>
          <a:ext cx="820682" cy="820682"/>
        </a:xfrm>
        <a:prstGeom prst="ellipse">
          <a:avLst/>
        </a:prstGeom>
        <a:solidFill>
          <a:schemeClr val="accent5">
            <a:tint val="50000"/>
            <a:hueOff val="-8011774"/>
            <a:satOff val="35713"/>
            <a:lumOff val="3155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009876-349D-4855-8801-EC367C434362}">
      <dsp:nvSpPr>
        <dsp:cNvPr id="0" name=""/>
        <dsp:cNvSpPr/>
      </dsp:nvSpPr>
      <dsp:spPr>
        <a:xfrm rot="10800000">
          <a:off x="1666699" y="4262706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Handling tables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4262706"/>
        <a:ext cx="5597318" cy="820682"/>
      </dsp:txXfrm>
    </dsp:sp>
    <dsp:sp modelId="{ADD82D62-09AB-4AEF-9AC0-2CE0F06BB929}">
      <dsp:nvSpPr>
        <dsp:cNvPr id="0" name=""/>
        <dsp:cNvSpPr/>
      </dsp:nvSpPr>
      <dsp:spPr>
        <a:xfrm>
          <a:off x="1256358" y="4262706"/>
          <a:ext cx="820682" cy="820682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15364-951C-4732-AB15-3E2FA976F8A7}">
      <dsp:nvSpPr>
        <dsp:cNvPr id="0" name=""/>
        <dsp:cNvSpPr/>
      </dsp:nvSpPr>
      <dsp:spPr>
        <a:xfrm rot="5400000">
          <a:off x="-193262" y="306462"/>
          <a:ext cx="1288414" cy="90189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Bing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0" y="564145"/>
        <a:ext cx="901890" cy="386524"/>
      </dsp:txXfrm>
    </dsp:sp>
    <dsp:sp modelId="{8020D015-9363-496D-9F7F-C22B88E511AC}">
      <dsp:nvSpPr>
        <dsp:cNvPr id="0" name=""/>
        <dsp:cNvSpPr/>
      </dsp:nvSpPr>
      <dsp:spPr>
        <a:xfrm rot="5400000">
          <a:off x="4340779" y="-3434136"/>
          <a:ext cx="1054365" cy="793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Launch chrome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Go to Bing website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Search Volvo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Click on the Volvo Wikipedia page from search results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01890" y="56223"/>
        <a:ext cx="7880673" cy="951425"/>
      </dsp:txXfrm>
    </dsp:sp>
    <dsp:sp modelId="{6931078F-C89E-4680-97D1-396BFF44427F}">
      <dsp:nvSpPr>
        <dsp:cNvPr id="0" name=""/>
        <dsp:cNvSpPr/>
      </dsp:nvSpPr>
      <dsp:spPr>
        <a:xfrm rot="5400000">
          <a:off x="-193262" y="1692923"/>
          <a:ext cx="1288414" cy="901890"/>
        </a:xfrm>
        <a:prstGeom prst="chevron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Wiki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0" y="1950606"/>
        <a:ext cx="901890" cy="386524"/>
      </dsp:txXfrm>
    </dsp:sp>
    <dsp:sp modelId="{D87681B3-ADCD-4998-9DB7-6A2502A256FB}">
      <dsp:nvSpPr>
        <dsp:cNvPr id="0" name=""/>
        <dsp:cNvSpPr/>
      </dsp:nvSpPr>
      <dsp:spPr>
        <a:xfrm rot="5400000">
          <a:off x="4215824" y="-2047676"/>
          <a:ext cx="1304274" cy="793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Search Volvo in the wiki search box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Get the title and URL of the searched page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Navigate back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Get the title and URL of the current page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Compare the 2 titles and URL’s and show appropriate message on compare success/failure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01890" y="1329927"/>
        <a:ext cx="7868474" cy="1176936"/>
      </dsp:txXfrm>
    </dsp:sp>
    <dsp:sp modelId="{0C71D6DF-318D-4318-A537-B87208B84467}">
      <dsp:nvSpPr>
        <dsp:cNvPr id="0" name=""/>
        <dsp:cNvSpPr/>
      </dsp:nvSpPr>
      <dsp:spPr>
        <a:xfrm rot="5400000">
          <a:off x="-193262" y="2845980"/>
          <a:ext cx="1288414" cy="901890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>
              <a:latin typeface="Calibri" panose="020F0502020204030204" pitchFamily="34" charset="0"/>
            </a:rPr>
            <a:t>Sourcebits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0" y="3103663"/>
        <a:ext cx="901890" cy="386524"/>
      </dsp:txXfrm>
    </dsp:sp>
    <dsp:sp modelId="{AF5F1E5C-41D2-4B30-8B09-A4E2800C3C63}">
      <dsp:nvSpPr>
        <dsp:cNvPr id="0" name=""/>
        <dsp:cNvSpPr/>
      </dsp:nvSpPr>
      <dsp:spPr>
        <a:xfrm rot="5400000">
          <a:off x="4449227" y="-894618"/>
          <a:ext cx="837469" cy="793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Navigate to </a:t>
          </a:r>
          <a:r>
            <a:rPr lang="en-US" sz="1600" kern="12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http://sourcebits.com/search/cricbuzz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Click on the </a:t>
          </a:r>
          <a:r>
            <a:rPr lang="en-US" sz="1600" kern="1200" dirty="0" err="1" smtClean="0">
              <a:latin typeface="Calibri" panose="020F0502020204030204" pitchFamily="34" charset="0"/>
            </a:rPr>
            <a:t>Cricbuzz</a:t>
          </a:r>
          <a:r>
            <a:rPr lang="en-US" sz="1600" kern="1200" dirty="0" smtClean="0">
              <a:latin typeface="Calibri" panose="020F0502020204030204" pitchFamily="34" charset="0"/>
            </a:rPr>
            <a:t> link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Download the page source and </a:t>
          </a:r>
          <a:r>
            <a:rPr lang="en-US" sz="1600" kern="1200" dirty="0" smtClean="0">
              <a:latin typeface="Calibri" panose="020F0502020204030204" pitchFamily="34" charset="0"/>
            </a:rPr>
            <a:t>write </a:t>
          </a:r>
          <a:r>
            <a:rPr lang="en-US" sz="1600" kern="1200" dirty="0" smtClean="0">
              <a:latin typeface="Calibri" panose="020F0502020204030204" pitchFamily="34" charset="0"/>
            </a:rPr>
            <a:t>to a file 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901890" y="2693601"/>
        <a:ext cx="7891261" cy="755705"/>
      </dsp:txXfrm>
    </dsp:sp>
    <dsp:sp modelId="{3DC1B721-C372-47F8-9C47-0C1BE128DECB}">
      <dsp:nvSpPr>
        <dsp:cNvPr id="0" name=""/>
        <dsp:cNvSpPr/>
      </dsp:nvSpPr>
      <dsp:spPr>
        <a:xfrm rot="5400000">
          <a:off x="-193262" y="3999038"/>
          <a:ext cx="1288414" cy="901890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 rot="-5400000">
        <a:off x="0" y="4256721"/>
        <a:ext cx="901890" cy="386524"/>
      </dsp:txXfrm>
    </dsp:sp>
    <dsp:sp modelId="{19E5E811-00B4-441C-9869-325952843016}">
      <dsp:nvSpPr>
        <dsp:cNvPr id="0" name=""/>
        <dsp:cNvSpPr/>
      </dsp:nvSpPr>
      <dsp:spPr>
        <a:xfrm rot="5400000">
          <a:off x="4449007" y="258659"/>
          <a:ext cx="837909" cy="793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Close the browser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Display the full file path of the downloaded page source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01891" y="3846679"/>
        <a:ext cx="7891240" cy="756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D596B-DC09-43B0-AC65-5713B080873A}">
      <dsp:nvSpPr>
        <dsp:cNvPr id="0" name=""/>
        <dsp:cNvSpPr/>
      </dsp:nvSpPr>
      <dsp:spPr>
        <a:xfrm>
          <a:off x="0" y="22779"/>
          <a:ext cx="8325133" cy="1141920"/>
        </a:xfrm>
        <a:prstGeom prst="down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</a:rPr>
            <a:t>Install Java: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http://www.oracle.com/technetwork/java/javase/downloads/index.html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0" y="22779"/>
        <a:ext cx="8325133" cy="741985"/>
      </dsp:txXfrm>
    </dsp:sp>
    <dsp:sp modelId="{20057AEB-409C-49D2-B393-9F6F87C29B53}">
      <dsp:nvSpPr>
        <dsp:cNvPr id="0" name=""/>
        <dsp:cNvSpPr/>
      </dsp:nvSpPr>
      <dsp:spPr>
        <a:xfrm>
          <a:off x="0" y="1340379"/>
          <a:ext cx="8325133" cy="1141920"/>
        </a:xfrm>
        <a:prstGeom prst="downArrowCallou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</a:rPr>
            <a:t>Install Eclipse: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http://www.eclipse.org/downloads/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0" y="1340379"/>
        <a:ext cx="8325133" cy="741985"/>
      </dsp:txXfrm>
    </dsp:sp>
    <dsp:sp modelId="{66A24ED3-7F8C-4E36-A604-BB2ED899B886}">
      <dsp:nvSpPr>
        <dsp:cNvPr id="0" name=""/>
        <dsp:cNvSpPr/>
      </dsp:nvSpPr>
      <dsp:spPr>
        <a:xfrm>
          <a:off x="0" y="2657979"/>
          <a:ext cx="8325133" cy="1141920"/>
        </a:xfrm>
        <a:prstGeom prst="downArrowCallou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alibri" panose="020F0502020204030204" pitchFamily="34" charset="0"/>
            </a:rPr>
            <a:t>Download Selenium Jars for Java: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http://www.seleniumhq.org/download/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0" y="2657979"/>
        <a:ext cx="8325133" cy="741985"/>
      </dsp:txXfrm>
    </dsp:sp>
    <dsp:sp modelId="{36B57F5E-E530-4867-B3B1-ACAD15C785A8}">
      <dsp:nvSpPr>
        <dsp:cNvPr id="0" name=""/>
        <dsp:cNvSpPr/>
      </dsp:nvSpPr>
      <dsp:spPr>
        <a:xfrm>
          <a:off x="0" y="3975579"/>
          <a:ext cx="8325133" cy="1141920"/>
        </a:xfrm>
        <a:prstGeom prst="down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</a:rPr>
            <a:t>Download driver for relevant browsers: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http://www.seleniumhq.org/download/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0" y="3975579"/>
        <a:ext cx="8325133" cy="74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CC181-D615-4A3D-8CE4-22803D01EED8}">
      <dsp:nvSpPr>
        <dsp:cNvPr id="0" name=""/>
        <dsp:cNvSpPr/>
      </dsp:nvSpPr>
      <dsp:spPr>
        <a:xfrm>
          <a:off x="3943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Create Project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29457" y="2035505"/>
        <a:ext cx="1171594" cy="820090"/>
      </dsp:txXfrm>
    </dsp:sp>
    <dsp:sp modelId="{413F8157-0E41-42B9-BDAA-DF5E1788779E}">
      <dsp:nvSpPr>
        <dsp:cNvPr id="0" name=""/>
        <dsp:cNvSpPr/>
      </dsp:nvSpPr>
      <dsp:spPr>
        <a:xfrm>
          <a:off x="1348829" y="2293945"/>
          <a:ext cx="259196" cy="303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1348829" y="2354587"/>
        <a:ext cx="181437" cy="181926"/>
      </dsp:txXfrm>
    </dsp:sp>
    <dsp:sp modelId="{E506FBD8-F1A8-4AA6-96A4-99729D60DD9B}">
      <dsp:nvSpPr>
        <dsp:cNvPr id="0" name=""/>
        <dsp:cNvSpPr/>
      </dsp:nvSpPr>
      <dsp:spPr>
        <a:xfrm>
          <a:off x="1715615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Import Selenium Jars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1741129" y="2035505"/>
        <a:ext cx="1171594" cy="820090"/>
      </dsp:txXfrm>
    </dsp:sp>
    <dsp:sp modelId="{BCC8FF5D-4A66-4DE0-AC90-8010E4FF7E04}">
      <dsp:nvSpPr>
        <dsp:cNvPr id="0" name=""/>
        <dsp:cNvSpPr/>
      </dsp:nvSpPr>
      <dsp:spPr>
        <a:xfrm>
          <a:off x="3060501" y="2293945"/>
          <a:ext cx="259196" cy="303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3060501" y="2354587"/>
        <a:ext cx="181437" cy="181926"/>
      </dsp:txXfrm>
    </dsp:sp>
    <dsp:sp modelId="{595DA073-3FB2-4CA0-8E0D-2CEF9027F667}">
      <dsp:nvSpPr>
        <dsp:cNvPr id="0" name=""/>
        <dsp:cNvSpPr/>
      </dsp:nvSpPr>
      <dsp:spPr>
        <a:xfrm>
          <a:off x="3427288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Launch Chrome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3452802" y="2035505"/>
        <a:ext cx="1171594" cy="820090"/>
      </dsp:txXfrm>
    </dsp:sp>
    <dsp:sp modelId="{C82B80A4-51DB-47A1-831F-32A1CE1F88F4}">
      <dsp:nvSpPr>
        <dsp:cNvPr id="0" name=""/>
        <dsp:cNvSpPr/>
      </dsp:nvSpPr>
      <dsp:spPr>
        <a:xfrm>
          <a:off x="4772173" y="2293945"/>
          <a:ext cx="259196" cy="303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4772173" y="2354587"/>
        <a:ext cx="181437" cy="181926"/>
      </dsp:txXfrm>
    </dsp:sp>
    <dsp:sp modelId="{1A3820E3-2A59-4607-9C88-978EAA04E075}">
      <dsp:nvSpPr>
        <dsp:cNvPr id="0" name=""/>
        <dsp:cNvSpPr/>
      </dsp:nvSpPr>
      <dsp:spPr>
        <a:xfrm>
          <a:off x="5138960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Navigate To Google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5164474" y="2035505"/>
        <a:ext cx="1171594" cy="820090"/>
      </dsp:txXfrm>
    </dsp:sp>
    <dsp:sp modelId="{7E21254D-E389-41C7-92A6-86BCD090BEB3}">
      <dsp:nvSpPr>
        <dsp:cNvPr id="0" name=""/>
        <dsp:cNvSpPr/>
      </dsp:nvSpPr>
      <dsp:spPr>
        <a:xfrm>
          <a:off x="6483845" y="2293945"/>
          <a:ext cx="259196" cy="303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6483845" y="2354587"/>
        <a:ext cx="181437" cy="181926"/>
      </dsp:txXfrm>
    </dsp:sp>
    <dsp:sp modelId="{72C9D47E-4CC6-4556-81D2-ACABAE8A4B7F}">
      <dsp:nvSpPr>
        <dsp:cNvPr id="0" name=""/>
        <dsp:cNvSpPr/>
      </dsp:nvSpPr>
      <dsp:spPr>
        <a:xfrm>
          <a:off x="6850632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6876146" y="2035505"/>
        <a:ext cx="1171594" cy="820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089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Chrome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30232" y="23143"/>
        <a:ext cx="2072731" cy="743871"/>
      </dsp:txXfrm>
    </dsp:sp>
    <dsp:sp modelId="{C82B80A4-51DB-47A1-831F-32A1CE1F88F4}">
      <dsp:nvSpPr>
        <dsp:cNvPr id="0" name=""/>
        <dsp:cNvSpPr/>
      </dsp:nvSpPr>
      <dsp:spPr>
        <a:xfrm>
          <a:off x="2338008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2338008" y="237423"/>
        <a:ext cx="314462" cy="315310"/>
      </dsp:txXfrm>
    </dsp:sp>
    <dsp:sp modelId="{1A3820E3-2A59-4607-9C88-978EAA04E075}">
      <dsp:nvSpPr>
        <dsp:cNvPr id="0" name=""/>
        <dsp:cNvSpPr/>
      </dsp:nvSpPr>
      <dsp:spPr>
        <a:xfrm>
          <a:off x="2973714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Navigate To Google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2996857" y="23143"/>
        <a:ext cx="2072731" cy="743871"/>
      </dsp:txXfrm>
    </dsp:sp>
    <dsp:sp modelId="{7E21254D-E389-41C7-92A6-86BCD090BEB3}">
      <dsp:nvSpPr>
        <dsp:cNvPr id="0" name=""/>
        <dsp:cNvSpPr/>
      </dsp:nvSpPr>
      <dsp:spPr>
        <a:xfrm>
          <a:off x="5304633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5304633" y="237423"/>
        <a:ext cx="314462" cy="315310"/>
      </dsp:txXfrm>
    </dsp:sp>
    <dsp:sp modelId="{72C9D47E-4CC6-4556-81D2-ACABAE8A4B7F}">
      <dsp:nvSpPr>
        <dsp:cNvPr id="0" name=""/>
        <dsp:cNvSpPr/>
      </dsp:nvSpPr>
      <dsp:spPr>
        <a:xfrm>
          <a:off x="5940338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5963481" y="23143"/>
        <a:ext cx="2072731" cy="7438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089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IE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30232" y="23143"/>
        <a:ext cx="2072731" cy="743871"/>
      </dsp:txXfrm>
    </dsp:sp>
    <dsp:sp modelId="{C82B80A4-51DB-47A1-831F-32A1CE1F88F4}">
      <dsp:nvSpPr>
        <dsp:cNvPr id="0" name=""/>
        <dsp:cNvSpPr/>
      </dsp:nvSpPr>
      <dsp:spPr>
        <a:xfrm>
          <a:off x="2338008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2338008" y="237423"/>
        <a:ext cx="314462" cy="315310"/>
      </dsp:txXfrm>
    </dsp:sp>
    <dsp:sp modelId="{1A3820E3-2A59-4607-9C88-978EAA04E075}">
      <dsp:nvSpPr>
        <dsp:cNvPr id="0" name=""/>
        <dsp:cNvSpPr/>
      </dsp:nvSpPr>
      <dsp:spPr>
        <a:xfrm>
          <a:off x="2973714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Navigate To Google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2996857" y="23143"/>
        <a:ext cx="2072731" cy="743871"/>
      </dsp:txXfrm>
    </dsp:sp>
    <dsp:sp modelId="{7E21254D-E389-41C7-92A6-86BCD090BEB3}">
      <dsp:nvSpPr>
        <dsp:cNvPr id="0" name=""/>
        <dsp:cNvSpPr/>
      </dsp:nvSpPr>
      <dsp:spPr>
        <a:xfrm>
          <a:off x="5304633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5304633" y="237423"/>
        <a:ext cx="314462" cy="315310"/>
      </dsp:txXfrm>
    </dsp:sp>
    <dsp:sp modelId="{72C9D47E-4CC6-4556-81D2-ACABAE8A4B7F}">
      <dsp:nvSpPr>
        <dsp:cNvPr id="0" name=""/>
        <dsp:cNvSpPr/>
      </dsp:nvSpPr>
      <dsp:spPr>
        <a:xfrm>
          <a:off x="5940338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Close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5963481" y="23143"/>
        <a:ext cx="2072731" cy="7438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089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Firefox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30232" y="23143"/>
        <a:ext cx="2072731" cy="743871"/>
      </dsp:txXfrm>
    </dsp:sp>
    <dsp:sp modelId="{C82B80A4-51DB-47A1-831F-32A1CE1F88F4}">
      <dsp:nvSpPr>
        <dsp:cNvPr id="0" name=""/>
        <dsp:cNvSpPr/>
      </dsp:nvSpPr>
      <dsp:spPr>
        <a:xfrm>
          <a:off x="2338008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2338008" y="237423"/>
        <a:ext cx="314462" cy="315310"/>
      </dsp:txXfrm>
    </dsp:sp>
    <dsp:sp modelId="{1A3820E3-2A59-4607-9C88-978EAA04E075}">
      <dsp:nvSpPr>
        <dsp:cNvPr id="0" name=""/>
        <dsp:cNvSpPr/>
      </dsp:nvSpPr>
      <dsp:spPr>
        <a:xfrm>
          <a:off x="2973714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Navigate To Google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2996857" y="23143"/>
        <a:ext cx="2072731" cy="743871"/>
      </dsp:txXfrm>
    </dsp:sp>
    <dsp:sp modelId="{7E21254D-E389-41C7-92A6-86BCD090BEB3}">
      <dsp:nvSpPr>
        <dsp:cNvPr id="0" name=""/>
        <dsp:cNvSpPr/>
      </dsp:nvSpPr>
      <dsp:spPr>
        <a:xfrm>
          <a:off x="5304633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5304633" y="237423"/>
        <a:ext cx="314462" cy="315310"/>
      </dsp:txXfrm>
    </dsp:sp>
    <dsp:sp modelId="{72C9D47E-4CC6-4556-81D2-ACABAE8A4B7F}">
      <dsp:nvSpPr>
        <dsp:cNvPr id="0" name=""/>
        <dsp:cNvSpPr/>
      </dsp:nvSpPr>
      <dsp:spPr>
        <a:xfrm>
          <a:off x="5940338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5963481" y="23143"/>
        <a:ext cx="2072731" cy="7438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775" y="0"/>
          <a:ext cx="1268988" cy="1803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Chrome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44942" y="37167"/>
        <a:ext cx="1194654" cy="1729309"/>
      </dsp:txXfrm>
    </dsp:sp>
    <dsp:sp modelId="{C82B80A4-51DB-47A1-831F-32A1CE1F88F4}">
      <dsp:nvSpPr>
        <dsp:cNvPr id="0" name=""/>
        <dsp:cNvSpPr/>
      </dsp:nvSpPr>
      <dsp:spPr>
        <a:xfrm>
          <a:off x="1403663" y="744466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1403663" y="807408"/>
        <a:ext cx="188318" cy="188825"/>
      </dsp:txXfrm>
    </dsp:sp>
    <dsp:sp modelId="{1A3820E3-2A59-4607-9C88-978EAA04E075}">
      <dsp:nvSpPr>
        <dsp:cNvPr id="0" name=""/>
        <dsp:cNvSpPr/>
      </dsp:nvSpPr>
      <dsp:spPr>
        <a:xfrm>
          <a:off x="1784359" y="0"/>
          <a:ext cx="1268988" cy="1803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Navigate To Google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1821526" y="37167"/>
        <a:ext cx="1194654" cy="1729309"/>
      </dsp:txXfrm>
    </dsp:sp>
    <dsp:sp modelId="{7E21254D-E389-41C7-92A6-86BCD090BEB3}">
      <dsp:nvSpPr>
        <dsp:cNvPr id="0" name=""/>
        <dsp:cNvSpPr/>
      </dsp:nvSpPr>
      <dsp:spPr>
        <a:xfrm>
          <a:off x="3180247" y="744466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3180247" y="807408"/>
        <a:ext cx="188318" cy="188825"/>
      </dsp:txXfrm>
    </dsp:sp>
    <dsp:sp modelId="{A6BA639E-9053-4B6D-8E57-F95EDF8D9DED}">
      <dsp:nvSpPr>
        <dsp:cNvPr id="0" name=""/>
        <dsp:cNvSpPr/>
      </dsp:nvSpPr>
      <dsp:spPr>
        <a:xfrm>
          <a:off x="3560943" y="0"/>
          <a:ext cx="2721142" cy="1803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Basic Driver Commands: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get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maximize window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 smtClean="0">
              <a:latin typeface="Calibri" panose="020F0502020204030204" pitchFamily="34" charset="0"/>
            </a:rPr>
            <a:t>getTitle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 smtClean="0">
              <a:latin typeface="Calibri" panose="020F0502020204030204" pitchFamily="34" charset="0"/>
            </a:rPr>
            <a:t>getCurrentUrl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 smtClean="0">
              <a:latin typeface="Calibri" panose="020F0502020204030204" pitchFamily="34" charset="0"/>
            </a:rPr>
            <a:t>getPageSource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Calibri" panose="020F0502020204030204" pitchFamily="34" charset="0"/>
          </a:endParaRPr>
        </a:p>
      </dsp:txBody>
      <dsp:txXfrm>
        <a:off x="3613770" y="52827"/>
        <a:ext cx="2615488" cy="1697989"/>
      </dsp:txXfrm>
    </dsp:sp>
    <dsp:sp modelId="{877192D5-C305-4982-BA2E-A5C13B7E31B9}">
      <dsp:nvSpPr>
        <dsp:cNvPr id="0" name=""/>
        <dsp:cNvSpPr/>
      </dsp:nvSpPr>
      <dsp:spPr>
        <a:xfrm>
          <a:off x="6408985" y="744466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6408985" y="807408"/>
        <a:ext cx="188318" cy="188825"/>
      </dsp:txXfrm>
    </dsp:sp>
    <dsp:sp modelId="{72C9D47E-4CC6-4556-81D2-ACABAE8A4B7F}">
      <dsp:nvSpPr>
        <dsp:cNvPr id="0" name=""/>
        <dsp:cNvSpPr/>
      </dsp:nvSpPr>
      <dsp:spPr>
        <a:xfrm>
          <a:off x="6789681" y="0"/>
          <a:ext cx="1268988" cy="1803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6826848" y="37167"/>
        <a:ext cx="1194654" cy="17293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775" y="0"/>
          <a:ext cx="1268988" cy="1493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Chrome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44942" y="37167"/>
        <a:ext cx="1194654" cy="1419343"/>
      </dsp:txXfrm>
    </dsp:sp>
    <dsp:sp modelId="{C82B80A4-51DB-47A1-831F-32A1CE1F88F4}">
      <dsp:nvSpPr>
        <dsp:cNvPr id="0" name=""/>
        <dsp:cNvSpPr/>
      </dsp:nvSpPr>
      <dsp:spPr>
        <a:xfrm>
          <a:off x="1403663" y="589483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1403663" y="652425"/>
        <a:ext cx="188318" cy="188825"/>
      </dsp:txXfrm>
    </dsp:sp>
    <dsp:sp modelId="{1A3820E3-2A59-4607-9C88-978EAA04E075}">
      <dsp:nvSpPr>
        <dsp:cNvPr id="0" name=""/>
        <dsp:cNvSpPr/>
      </dsp:nvSpPr>
      <dsp:spPr>
        <a:xfrm>
          <a:off x="1784359" y="0"/>
          <a:ext cx="1268988" cy="1493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Navigate To Google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1821526" y="37167"/>
        <a:ext cx="1194654" cy="1419343"/>
      </dsp:txXfrm>
    </dsp:sp>
    <dsp:sp modelId="{7E21254D-E389-41C7-92A6-86BCD090BEB3}">
      <dsp:nvSpPr>
        <dsp:cNvPr id="0" name=""/>
        <dsp:cNvSpPr/>
      </dsp:nvSpPr>
      <dsp:spPr>
        <a:xfrm>
          <a:off x="3180247" y="589483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3180247" y="652425"/>
        <a:ext cx="188318" cy="188825"/>
      </dsp:txXfrm>
    </dsp:sp>
    <dsp:sp modelId="{A6BA639E-9053-4B6D-8E57-F95EDF8D9DED}">
      <dsp:nvSpPr>
        <dsp:cNvPr id="0" name=""/>
        <dsp:cNvSpPr/>
      </dsp:nvSpPr>
      <dsp:spPr>
        <a:xfrm>
          <a:off x="3560943" y="0"/>
          <a:ext cx="2721142" cy="1493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Driver Navigate Commands: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to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back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forward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refresh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Calibri" panose="020F0502020204030204" pitchFamily="34" charset="0"/>
          </a:endParaRPr>
        </a:p>
      </dsp:txBody>
      <dsp:txXfrm>
        <a:off x="3604691" y="43748"/>
        <a:ext cx="2633646" cy="1406181"/>
      </dsp:txXfrm>
    </dsp:sp>
    <dsp:sp modelId="{877192D5-C305-4982-BA2E-A5C13B7E31B9}">
      <dsp:nvSpPr>
        <dsp:cNvPr id="0" name=""/>
        <dsp:cNvSpPr/>
      </dsp:nvSpPr>
      <dsp:spPr>
        <a:xfrm>
          <a:off x="6408985" y="589483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6408985" y="652425"/>
        <a:ext cx="188318" cy="188825"/>
      </dsp:txXfrm>
    </dsp:sp>
    <dsp:sp modelId="{72C9D47E-4CC6-4556-81D2-ACABAE8A4B7F}">
      <dsp:nvSpPr>
        <dsp:cNvPr id="0" name=""/>
        <dsp:cNvSpPr/>
      </dsp:nvSpPr>
      <dsp:spPr>
        <a:xfrm>
          <a:off x="6789681" y="0"/>
          <a:ext cx="1268988" cy="1493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6826848" y="37167"/>
        <a:ext cx="1194654" cy="1419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A8EE0-DA61-40E2-8513-C744BFBA52DA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AFDE-0AF8-4B24-AA31-DF7A3F962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875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36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IE Browser</a:t>
            </a:r>
            <a:r>
              <a:rPr lang="en-IN" baseline="0" dirty="0" smtClean="0"/>
              <a:t> Challenges</a:t>
            </a:r>
          </a:p>
          <a:p>
            <a:endParaRPr lang="en-IN" baseline="0" dirty="0" smtClean="0"/>
          </a:p>
          <a:p>
            <a:r>
              <a:rPr lang="en-IN" sz="1200" b="0" i="0" u="none" strike="noStrike" kern="1200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https://github.com/SeleniumHQ/selenium/wiki/InternetExplorerDriver#required-configuration</a:t>
            </a:r>
          </a:p>
          <a:p>
            <a:r>
              <a:rPr lang="en-IN" sz="1200" b="0" i="0" u="none" strike="noStrike" kern="1200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http://toolsqa.com/selenium-webdriver/challenges-to-run-selenium-scripts-with-ie-browser/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77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94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15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91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80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7475504" y="6503223"/>
            <a:ext cx="182170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29 June 2017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8602509" y="6503223"/>
            <a:ext cx="6411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Shape 16" descr="E:\2013\Ascedum\22-oct -2013\MASTER HEA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E:\2013\Ascedum\22-oct -2013\LAST 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85720" y="357165"/>
            <a:ext cx="6950576" cy="357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 sz="4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04798" y="929587"/>
            <a:ext cx="8731696" cy="41118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4283967" y="638132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95536" y="6381328"/>
            <a:ext cx="37338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Up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85719" y="357165"/>
            <a:ext cx="8072492" cy="357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6A737B"/>
              </a:buClr>
              <a:buFont typeface="Calibri"/>
              <a:buNone/>
              <a:defRPr sz="4400" b="0" i="0" u="none" strike="noStrike" cap="none">
                <a:solidFill>
                  <a:srgbClr val="6A73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357298"/>
            <a:ext cx="8077199" cy="48911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5600" marR="0" lvl="0" indent="-241300" algn="l" rtl="0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28650" marR="0" lvl="1" indent="-171450" algn="l" rtl="0">
              <a:spcBef>
                <a:spcPts val="320"/>
              </a:spcBef>
              <a:buClr>
                <a:schemeClr val="dk1"/>
              </a:buClr>
              <a:buSzPct val="100000"/>
              <a:buFont typeface="Noto Sans Symbols"/>
              <a:buChar char="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-190500" algn="l" rtl="0">
              <a:spcBef>
                <a:spcPts val="320"/>
              </a:spcBef>
              <a:buClr>
                <a:schemeClr val="dk1"/>
              </a:buClr>
              <a:buSzPct val="100000"/>
              <a:buFont typeface="Trebuchet MS"/>
              <a:buChar char="●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81088" marR="0" lvl="3" indent="-52387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58888" marR="0" lvl="4" indent="-52387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000025" y="640605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304800" y="857232"/>
            <a:ext cx="8839199" cy="29526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85719" y="357165"/>
            <a:ext cx="8072492" cy="357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000025" y="640605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200692" y="6409105"/>
            <a:ext cx="37338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FFCC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E:\2013\Ascedum\22-oct -2013\SLIDE 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:\2013\Ascedum\22-oct -2013\22\image\temp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7475504" y="6503223"/>
            <a:ext cx="182170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29 June 2017  | </a:t>
            </a: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77906" y="6503223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000" b="0" i="0" u="none" strike="noStrike" cap="none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Ascendum</a:t>
            </a:r>
            <a:r>
              <a:rPr lang="en-US" sz="1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5336275" y="5889774"/>
            <a:ext cx="4012442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SELENIUM BASICS</a:t>
            </a:r>
            <a:endParaRPr lang="en-US" sz="40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u="sng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Locators in Selenium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4353615"/>
              </p:ext>
            </p:extLst>
          </p:nvPr>
        </p:nvGraphicFramePr>
        <p:xfrm>
          <a:off x="759417" y="1627322"/>
          <a:ext cx="7315200" cy="4138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70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</a:t>
            </a:r>
            <a:r>
              <a:rPr lang="en-US" sz="3200" u="sng" dirty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5</a:t>
            </a:r>
            <a:r>
              <a:rPr lang="en-US" sz="3200" u="sng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 – Workflow using locators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3588477"/>
              </p:ext>
            </p:extLst>
          </p:nvPr>
        </p:nvGraphicFramePr>
        <p:xfrm>
          <a:off x="154983" y="1394846"/>
          <a:ext cx="8834034" cy="5098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83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Remaining Topics – Selenium Basics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78412790"/>
              </p:ext>
            </p:extLst>
          </p:nvPr>
        </p:nvGraphicFramePr>
        <p:xfrm>
          <a:off x="139485" y="1379349"/>
          <a:ext cx="8725546" cy="5083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0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Assignment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07364098"/>
              </p:ext>
            </p:extLst>
          </p:nvPr>
        </p:nvGraphicFramePr>
        <p:xfrm>
          <a:off x="154983" y="1394846"/>
          <a:ext cx="8834034" cy="5098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2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Agenda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85829883"/>
              </p:ext>
            </p:extLst>
          </p:nvPr>
        </p:nvGraphicFramePr>
        <p:xfrm>
          <a:off x="139485" y="1379349"/>
          <a:ext cx="8725546" cy="5083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Selenium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827" y="1269242"/>
            <a:ext cx="5650173" cy="5459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9" y="2992272"/>
            <a:ext cx="2969754" cy="8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69395"/>
              </p:ext>
            </p:extLst>
          </p:nvPr>
        </p:nvGraphicFramePr>
        <p:xfrm>
          <a:off x="1951628" y="1269240"/>
          <a:ext cx="7192371" cy="5445460"/>
        </p:xfrm>
        <a:graphic>
          <a:graphicData uri="http://schemas.openxmlformats.org/drawingml/2006/table">
            <a:tbl>
              <a:tblPr/>
              <a:tblGrid>
                <a:gridCol w="2397457">
                  <a:extLst>
                    <a:ext uri="{9D8B030D-6E8A-4147-A177-3AD203B41FA5}">
                      <a16:colId xmlns:a16="http://schemas.microsoft.com/office/drawing/2014/main" val="568154518"/>
                    </a:ext>
                  </a:extLst>
                </a:gridCol>
                <a:gridCol w="2397457">
                  <a:extLst>
                    <a:ext uri="{9D8B030D-6E8A-4147-A177-3AD203B41FA5}">
                      <a16:colId xmlns:a16="http://schemas.microsoft.com/office/drawing/2014/main" val="1634239456"/>
                    </a:ext>
                  </a:extLst>
                </a:gridCol>
                <a:gridCol w="2397457">
                  <a:extLst>
                    <a:ext uri="{9D8B030D-6E8A-4147-A177-3AD203B41FA5}">
                      <a16:colId xmlns:a16="http://schemas.microsoft.com/office/drawing/2014/main" val="2040575311"/>
                    </a:ext>
                  </a:extLst>
                </a:gridCol>
              </a:tblGrid>
              <a:tr h="243272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effectLst/>
                        </a:rPr>
                        <a:t>Selenium IDE</a:t>
                      </a:r>
                      <a:endParaRPr lang="en-IN" sz="1000">
                        <a:effectLst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effectLst/>
                        </a:rPr>
                        <a:t>Selenium RC</a:t>
                      </a:r>
                      <a:endParaRPr lang="en-IN" sz="1000" dirty="0">
                        <a:effectLst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effectLst/>
                        </a:rPr>
                        <a:t>Selenium WebDriver</a:t>
                      </a:r>
                      <a:endParaRPr lang="en-IN" sz="1000">
                        <a:effectLst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90427"/>
                  </a:ext>
                </a:extLst>
              </a:tr>
              <a:tr h="604156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only works in Mozilla browser.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supports with all browsers like Firefox, IE, Chrome, Safari, Opera etc.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supports with all browsers like Firefox, IE, Chrome, Safari, Opera etc.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15664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supports Record and playback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effectLst/>
                        </a:rPr>
                        <a:t>It doesn’t supports Record and playback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doesn’t supports Record and playback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46846"/>
                  </a:ext>
                </a:extLst>
              </a:tr>
              <a:tr h="604156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Doesn’t required to start server before executing the test script.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Required to start server before executing the test script.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Doesn’t required to start server before executing the test script.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46310"/>
                  </a:ext>
                </a:extLst>
              </a:tr>
              <a:tr h="604156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is a GUI Plug-in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is standalone java program which allow you to run Html test suites.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actual core API which has binding in a range of languages.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50939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Core engine is Javascript based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Core engine is Javascript based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Interacts natively with browser application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180163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Very simple to use as it is record &amp; playback.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is easy and small API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As compared to RC, it is bit complex and large API.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15351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is not object oriented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API’s are less Object oriented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API’s are entirely Object oriented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79850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doesn’t supports of moving mouse cursors.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doesn’t supports of moving mouse cursors.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effectLst/>
                        </a:rPr>
                        <a:t>It supports of moving mouse cursors.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771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Need to append full xpath with ‘xpath=\\’ syntax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Need to append full xpath with ‘xpath=\\’ syntax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No need to append full xpath with ‘xpath=\\’ syntax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99430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 not supports listeners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 not supports listeners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supports the implementation of listeners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69235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 not support to test iphone/Android applications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 not support to test iphone/Android applications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effectLst/>
                        </a:rPr>
                        <a:t>It support to test </a:t>
                      </a:r>
                      <a:r>
                        <a:rPr lang="en-IN" sz="1000" dirty="0" err="1">
                          <a:effectLst/>
                        </a:rPr>
                        <a:t>iphone</a:t>
                      </a:r>
                      <a:r>
                        <a:rPr lang="en-IN" sz="1000" dirty="0">
                          <a:effectLst/>
                        </a:rPr>
                        <a:t>/Android applications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50263"/>
                  </a:ext>
                </a:extLst>
              </a:tr>
            </a:tbl>
          </a:graphicData>
        </a:graphic>
      </p:graphicFrame>
      <p:sp>
        <p:nvSpPr>
          <p:cNvPr id="4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Selenium IDE vs RC vs WebDriver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pic>
        <p:nvPicPr>
          <p:cNvPr id="9" name="Picture 4" descr="Image result for seleniu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6" y="5459104"/>
            <a:ext cx="1275213" cy="11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3" y="1528550"/>
            <a:ext cx="865780" cy="86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nium Grid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2" y="3493827"/>
            <a:ext cx="865781" cy="8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v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4" y="2615361"/>
            <a:ext cx="657435" cy="65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v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3" y="4580639"/>
            <a:ext cx="657435" cy="65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Getting Started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769991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37831074"/>
              </p:ext>
            </p:extLst>
          </p:nvPr>
        </p:nvGraphicFramePr>
        <p:xfrm>
          <a:off x="464021" y="1478888"/>
          <a:ext cx="8325133" cy="514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418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73069355"/>
              </p:ext>
            </p:extLst>
          </p:nvPr>
        </p:nvGraphicFramePr>
        <p:xfrm>
          <a:off x="509518" y="1357298"/>
          <a:ext cx="8077199" cy="489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1 – Launch Browser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</p:spTree>
    <p:extLst>
      <p:ext uri="{BB962C8B-B14F-4D97-AF65-F5344CB8AC3E}">
        <p14:creationId xmlns:p14="http://schemas.microsoft.com/office/powerpoint/2010/main" val="40267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53545646"/>
              </p:ext>
            </p:extLst>
          </p:nvPr>
        </p:nvGraphicFramePr>
        <p:xfrm>
          <a:off x="509519" y="1620543"/>
          <a:ext cx="8066446" cy="79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2 – Launch Multiple Browsers 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67736784"/>
              </p:ext>
            </p:extLst>
          </p:nvPr>
        </p:nvGraphicFramePr>
        <p:xfrm>
          <a:off x="509519" y="3380070"/>
          <a:ext cx="8066446" cy="79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9792099"/>
              </p:ext>
            </p:extLst>
          </p:nvPr>
        </p:nvGraphicFramePr>
        <p:xfrm>
          <a:off x="538777" y="5139597"/>
          <a:ext cx="8066446" cy="79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215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</a:t>
            </a:r>
            <a:r>
              <a:rPr lang="en-US" sz="3200" u="sng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3 - Basic Driver Commands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49579550"/>
              </p:ext>
            </p:extLst>
          </p:nvPr>
        </p:nvGraphicFramePr>
        <p:xfrm>
          <a:off x="538777" y="2721862"/>
          <a:ext cx="8066446" cy="180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66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</a:t>
            </a:r>
            <a:r>
              <a:rPr lang="en-US" sz="3200" u="sng" dirty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4</a:t>
            </a:r>
            <a:r>
              <a:rPr lang="en-US" sz="3200" u="sng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 - Driver Navigate Commands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2096638"/>
              </p:ext>
            </p:extLst>
          </p:nvPr>
        </p:nvGraphicFramePr>
        <p:xfrm>
          <a:off x="538777" y="2721862"/>
          <a:ext cx="8066446" cy="1493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698</Words>
  <Application>Microsoft Office PowerPoint</Application>
  <PresentationFormat>On-screen Show (4:3)</PresentationFormat>
  <Paragraphs>143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Stardos Stencil</vt:lpstr>
      <vt:lpstr>Calibri</vt:lpstr>
      <vt:lpstr>Noto Sans Symbols</vt:lpstr>
      <vt:lpstr>Trebuchet MS</vt:lpstr>
      <vt:lpstr>Arial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Robin Mathew</cp:lastModifiedBy>
  <cp:revision>59</cp:revision>
  <dcterms:modified xsi:type="dcterms:W3CDTF">2017-07-07T04:02:36Z</dcterms:modified>
</cp:coreProperties>
</file>