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0BwPovPyaC-TnT3FsbnYzZjk3NUU" TargetMode="External"/><Relationship Id="rId4" Type="http://schemas.openxmlformats.org/officeDocument/2006/relationships/hyperlink" Target="https://drive.google.com/open?id=0BwPovPyaC-TnT3FsbnYzZjk3NU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with Test Automation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2: Page Objects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Lunch n’ Learn Materials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All slides, example code, and any other material from these lunch sessions is available.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All examples can be viewed/copied from GoogleDrive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ttps://drive.google.com/open?id=0BwPovPyaC-TnT3FsbnYzZjk3NUU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Code examples are in the Examples folder. Copy the entire folder </a:t>
            </a:r>
            <a:r>
              <a:rPr b="1" i="1" lang="en" sz="1400"/>
              <a:t>Part_3_Se_Page_Objects</a:t>
            </a:r>
            <a:r>
              <a:rPr lang="en" sz="1400"/>
              <a:t> to the location below( on Windows). If you have installed any packages, you will already have the </a:t>
            </a:r>
            <a:r>
              <a:rPr b="1" lang="en" sz="1400"/>
              <a:t>node_modules\ </a:t>
            </a:r>
            <a:r>
              <a:rPr lang="en" sz="1400"/>
              <a:t>folder.  You may</a:t>
            </a:r>
            <a:r>
              <a:rPr b="1" lang="en" sz="1400"/>
              <a:t> </a:t>
            </a:r>
            <a:r>
              <a:rPr lang="en" sz="1400"/>
              <a:t>need to create the </a:t>
            </a:r>
            <a:r>
              <a:rPr b="1" lang="en" sz="1400"/>
              <a:t>projects\ </a:t>
            </a:r>
            <a:r>
              <a:rPr lang="en" sz="1400"/>
              <a:t>directory inside of the already existing</a:t>
            </a:r>
            <a:r>
              <a:rPr b="1" lang="en" sz="1400"/>
              <a:t> node_modules\ </a:t>
            </a:r>
            <a:r>
              <a:rPr lang="en" sz="1400"/>
              <a:t>if you have not already done so.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C:\Users\</a:t>
            </a:r>
            <a:r>
              <a:rPr b="1" lang="en" sz="1400"/>
              <a:t>your.user.name</a:t>
            </a:r>
            <a:r>
              <a:rPr lang="en" sz="1400"/>
              <a:t>\AppData\Roaming\npm\node_modules\projects\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Things First, What is an Object?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JavaScript(and most programming languages) have different </a:t>
            </a:r>
            <a:r>
              <a:rPr b="1" i="1" lang="en"/>
              <a:t>Data Types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Primitive Types (in JavaScript)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Boolean (has only 2 possible values: true or false)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Number - can be an integer (whole number) or floating point number (with decimals)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String - any number of characters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Null - nothing; no value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Undefined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Reference Types / Objects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Basically, an </a:t>
            </a:r>
            <a:r>
              <a:rPr i="1" lang="en"/>
              <a:t>object </a:t>
            </a:r>
            <a:r>
              <a:rPr lang="en"/>
              <a:t>in JavaScript is a collection of properties in the form of key-value pairs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The syntax is as follows { </a:t>
            </a:r>
            <a:r>
              <a:rPr b="1" lang="en"/>
              <a:t>propertyName: someValue}</a:t>
            </a:r>
            <a:r>
              <a:rPr lang="en"/>
              <a:t>.  Use a comma to separate additional properties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Sometimes it is only data, such as a bunch of primitive types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"/>
              <a:t>{ name: ‘Eric’,  age: 40, height: 73, weight: ‘:-)’ iq:  62 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Object? (Continued)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Reference Types / Objects (Continued)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 startAt="3"/>
            </a:pPr>
            <a:r>
              <a:rPr lang="en"/>
              <a:t>Sometimes objects also have </a:t>
            </a:r>
            <a:r>
              <a:rPr b="1" lang="en"/>
              <a:t>functions </a:t>
            </a:r>
            <a:r>
              <a:rPr lang="en"/>
              <a:t>that perform some action.  In object terminology, we call those </a:t>
            </a:r>
            <a:r>
              <a:rPr b="1" lang="en"/>
              <a:t>methods.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 startAt="3"/>
            </a:pPr>
            <a:r>
              <a:rPr lang="en"/>
              <a:t>If you see the word </a:t>
            </a:r>
            <a:r>
              <a:rPr b="1" lang="en"/>
              <a:t>function </a:t>
            </a:r>
            <a:r>
              <a:rPr lang="en"/>
              <a:t>in an object, that always indicates a method.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 sz="1400"/>
              <a:t>There are no classes in JavaScript.  If you are familiar with C++, Java or C#, this is going to look a little different.  However, we can achieve pretty similar results in our tests.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Wait, what is a </a:t>
            </a:r>
            <a:r>
              <a:rPr b="1" lang="en"/>
              <a:t>class?  </a:t>
            </a:r>
            <a:r>
              <a:rPr lang="en"/>
              <a:t>Think of it as the blueprint that describes all of the properties and methods in our object.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A class is used to create an instance of an object.  This is called </a:t>
            </a:r>
            <a:r>
              <a:rPr b="1" lang="en"/>
              <a:t>instantiation.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12" y="2460625"/>
            <a:ext cx="65246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Object? (Continued)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9966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" sz="1400"/>
              <a:t>So how do we create objects in JavaScript?  There are a couple of ways.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b="1" lang="en"/>
              <a:t>Object literals - </a:t>
            </a:r>
            <a:r>
              <a:rPr lang="en"/>
              <a:t>these work the same as declaring any other variable.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914400" rtl="0">
              <a:spcBef>
                <a:spcPts val="0"/>
              </a:spcBef>
              <a:buSzPct val="100000"/>
              <a:buAutoNum type="alphaLcPeriod" startAt="2"/>
            </a:pPr>
            <a:r>
              <a:rPr b="1" lang="en" sz="1400"/>
              <a:t>Constructors - </a:t>
            </a:r>
            <a:r>
              <a:rPr lang="en" sz="1400"/>
              <a:t>these are just functions to create new instances of objects.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423" y="1508650"/>
            <a:ext cx="4406474" cy="13315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650" y="3081846"/>
            <a:ext cx="4446024" cy="1705024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Object? (Continued)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9966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lang="en" sz="1400"/>
              <a:t>So how do we create multiple like objects without classes?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b="1" lang="en"/>
              <a:t>Prototypes</a:t>
            </a:r>
            <a:r>
              <a:rPr b="1" lang="en"/>
              <a:t> - </a:t>
            </a:r>
            <a:r>
              <a:rPr lang="en"/>
              <a:t>every object has a prototype that has methods and properties.  This is kind of like a blueprint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"/>
              <a:t>Methods tend to be the same across like object instances, so we can access the prototype methods in our objects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LcPeriod"/>
            </a:pPr>
            <a:r>
              <a:rPr lang="en"/>
              <a:t>This is important for </a:t>
            </a:r>
            <a:r>
              <a:rPr b="1" i="1" lang="en"/>
              <a:t>inheritance </a:t>
            </a:r>
            <a:r>
              <a:rPr lang="en"/>
              <a:t>in JavaScript.  That’s a topic for a future lesson.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37" y="2696887"/>
            <a:ext cx="61245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