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0BwPovPyaC-TnT3FsbnYzZjk3NUU" TargetMode="External"/><Relationship Id="rId4" Type="http://schemas.openxmlformats.org/officeDocument/2006/relationships/hyperlink" Target="https://drive.google.com/open?id=0BwPovPyaC-TnT3FsbnYzZjk3NU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eleniumHQ/selenium/wiki/WebDriverJ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Test Automation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4: Async Behavior and Atom Editor Tips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Screenshots for Test Failures (Continued)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we need to put the code to capture screenshots in the </a:t>
            </a:r>
            <a:r>
              <a:rPr b="1" lang="en" sz="1600"/>
              <a:t>test.afterEach(function()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This will get called after each test.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We don’t want screenshots for passing tests, so let’s make it conditional based on the test status.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We’ll append a timestamp to the file name to distinguish between test runs.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Lastly, we’ll write the screenshot image out to a new folder called </a:t>
            </a:r>
            <a:r>
              <a:rPr b="1" lang="en" sz="1200"/>
              <a:t>screenshots/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25" y="2203627"/>
            <a:ext cx="6328625" cy="14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 Editor Tips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996600"/>
            <a:ext cx="8520600" cy="3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Atom is a text editor, but it’s not a plain, old text editor.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You can add package extensions to give it more functionality, like you might get in IDEs like Eclipse or Visual Studio.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Here are some packages for Atom that I like.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the </a:t>
            </a:r>
            <a:r>
              <a:rPr b="1" i="1" lang="en" sz="1200"/>
              <a:t>File&gt;Settings</a:t>
            </a:r>
            <a:r>
              <a:rPr lang="en" sz="1200"/>
              <a:t>  menu.  Then select “</a:t>
            </a:r>
            <a:r>
              <a:rPr b="1" lang="en" sz="1200"/>
              <a:t>+ Install” </a:t>
            </a:r>
            <a:r>
              <a:rPr lang="en" sz="1200"/>
              <a:t>in the left tree.  In the </a:t>
            </a:r>
            <a:r>
              <a:rPr b="1" i="1" lang="en" sz="1200"/>
              <a:t>Search Packages </a:t>
            </a:r>
            <a:r>
              <a:rPr lang="en" sz="1200"/>
              <a:t>text box, you search for and install these packages.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400"/>
              <a:t>atom-ternjs</a:t>
            </a:r>
            <a:r>
              <a:rPr lang="en" sz="1400"/>
              <a:t> -  This gives us code completion suggestions and autocomplete functionality.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There is a file called </a:t>
            </a:r>
            <a:r>
              <a:rPr b="1" i="1" lang="en" sz="1200"/>
              <a:t>.tern-project</a:t>
            </a:r>
            <a:r>
              <a:rPr lang="en" sz="1200"/>
              <a:t> that contains the configuration for our project.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400"/>
              <a:t>term3</a:t>
            </a:r>
            <a:r>
              <a:rPr lang="en" sz="1400"/>
              <a:t> - Let’s us run terminal/command prompt from an Atom window.  This requires Python 2.x to already be installed on your machine.  If we don’t want to do that, use this instead -</a:t>
            </a:r>
            <a:r>
              <a:rPr b="1" lang="en" sz="1400"/>
              <a:t> open_in_cmd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400"/>
              <a:t>atom-beautify</a:t>
            </a:r>
            <a:r>
              <a:rPr lang="en" sz="1400"/>
              <a:t> - Formatting help, including auto format which will indent and space your code according to Javascript language conventions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Right-click anywhere in the editor and select </a:t>
            </a:r>
            <a:r>
              <a:rPr b="1" i="1" lang="en" sz="1200"/>
              <a:t>Beautify Editor Contents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Packages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TernJs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Beautify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Term3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Lunch n’ Learn Materials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All slides, example code, and any other material from these lunch sessions is available.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All examples can be viewed/copied from GoogleDrive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ttps://drive.google.com/open?id=0BwPovPyaC-TnT3FsbnYzZjk3NUU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Code examples are in the Examples folder. Copy the entire folder </a:t>
            </a:r>
            <a:r>
              <a:rPr b="1" i="1" lang="en" sz="1400"/>
              <a:t>Part_4_Asynchronous_Behavior</a:t>
            </a:r>
            <a:r>
              <a:rPr lang="en" sz="1400"/>
              <a:t> to the location below( on Windows). If you have installed any packages, you will already have the </a:t>
            </a:r>
            <a:r>
              <a:rPr b="1" lang="en" sz="1400"/>
              <a:t>node_modules\ </a:t>
            </a:r>
            <a:r>
              <a:rPr lang="en" sz="1400"/>
              <a:t>folder.  You may</a:t>
            </a:r>
            <a:r>
              <a:rPr b="1" lang="en" sz="1400"/>
              <a:t> </a:t>
            </a:r>
            <a:r>
              <a:rPr lang="en" sz="1400"/>
              <a:t>need to create the </a:t>
            </a:r>
            <a:r>
              <a:rPr b="1" lang="en" sz="1400"/>
              <a:t>projects\ </a:t>
            </a:r>
            <a:r>
              <a:rPr lang="en" sz="1400"/>
              <a:t>directory inside of the already existing</a:t>
            </a:r>
            <a:r>
              <a:rPr b="1" lang="en" sz="1400"/>
              <a:t> node_modules\ </a:t>
            </a:r>
            <a:r>
              <a:rPr lang="en" sz="1400"/>
              <a:t>if you have not already done so.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C:\Users\</a:t>
            </a:r>
            <a:r>
              <a:rPr b="1" lang="en" sz="1400"/>
              <a:t>your.user.name</a:t>
            </a:r>
            <a:r>
              <a:rPr lang="en" sz="1400"/>
              <a:t>\AppData\Roaming\npm\node_modules\projects\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Asynchronous Page Loading: A Little History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Simple HTTP requests and responses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The entire web page would reload every time an HTTP request was submitted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It was really easy to measure 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Multi-document pages, frames and iframes (inline frames)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Webpage was composed of smaller </a:t>
            </a:r>
            <a:r>
              <a:rPr i="1" lang="en"/>
              <a:t>little </a:t>
            </a:r>
            <a:r>
              <a:rPr lang="en"/>
              <a:t>pages, contained in frames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Now, the whole page need not be refreshed on every HTTP request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AJAX (Asynchronous JavaScript and XML)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Now, we can send and receive data from the server in the background, without reloading the page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This is how most modern web browser frameworks operate, but it means a lot of asynchronous activity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Note: </a:t>
            </a:r>
            <a:r>
              <a:rPr lang="en" sz="1200"/>
              <a:t>Despite</a:t>
            </a:r>
            <a:r>
              <a:rPr lang="en" sz="1200"/>
              <a:t> the name, AJAX doesn’t require XML messaging.  More frequently now, JSON is used.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Asynchronous Examples in JavaScript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5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Callbacks, Promises and (eventually) Async/Await in JavaScript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3 progressively simpler approaches to dealing with async JavaScript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400"/>
              <a:t>Promises </a:t>
            </a:r>
            <a:r>
              <a:rPr lang="en" sz="1400"/>
              <a:t>are used in the latest WebdriverJs implementation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 </a:t>
            </a:r>
            <a:r>
              <a:rPr b="1" i="1" lang="en" sz="1400"/>
              <a:t>promise</a:t>
            </a:r>
            <a:r>
              <a:rPr lang="en" sz="1400"/>
              <a:t> represents the eventual result of an asynchronous operation. It is a placeholder into which the successful result value or reason for failure will materialize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 promise has 3 states: pending, fulfilled, rejected.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 couple of examples that might represent one of our tests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In the Part_4 project, there are 2 sample .js files.  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 sz="1200"/>
              <a:t>async_examples\AsyncWoPromises.js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 sz="1200"/>
              <a:t>async_examples\AsyncWithoutPromises.js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These are not Mocha tests, so we’ll run them with as normal JavaScript files with Node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To run from cmd prompt, type:  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node async_examples\AsyncWoPromises.js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node async_examples\AsyncWithPromises.js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Thenable interface in webdriver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examples - not Selenium scripts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JS works can help you understand how most web pages work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in the old http days.  The whole page made a request and waited for a response.  Then came iframes.  Now asynchronous javascript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IDEs vs Text Editors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Beautify, ternJS, term3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How does WebDriverJs handle async?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</a:t>
            </a:r>
            <a:r>
              <a:rPr lang="en"/>
              <a:t> </a:t>
            </a:r>
            <a:r>
              <a:rPr b="1" lang="en"/>
              <a:t>Flow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It’s a</a:t>
            </a:r>
            <a:r>
              <a:rPr lang="en"/>
              <a:t> Promise Manager that lets us write </a:t>
            </a:r>
            <a:r>
              <a:rPr lang="en"/>
              <a:t>synchronous</a:t>
            </a:r>
            <a:r>
              <a:rPr lang="en"/>
              <a:t>-looking code.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All of the Webdriver methods return either a WebElement or a Promise.  Control Flow allows us to avoiding chaining them all together.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Will be deprecated (made obsolete) in favor of Async/Await at some point in time.  For now, we will focus on the built-in Control Flow promise manager.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https://github.com/SeleniumHQ/selenium/wiki/WebDriverJs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Control Flow only handles promises for Webdriver methods.  Other methods, such as </a:t>
            </a:r>
            <a:r>
              <a:rPr i="1" lang="en"/>
              <a:t>assert, </a:t>
            </a:r>
            <a:r>
              <a:rPr lang="en"/>
              <a:t>still need to be chained to function synchronously.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Examples: </a:t>
            </a:r>
            <a:r>
              <a:rPr lang="en" sz="2400"/>
              <a:t>Chained and Unchained Assertions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Google Search with a Chained Assertion (</a:t>
            </a:r>
            <a:r>
              <a:rPr i="1" lang="en"/>
              <a:t>.then()</a:t>
            </a:r>
            <a:r>
              <a:rPr lang="en"/>
              <a:t> syntax)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GoogleTestWithAChainedAssert.js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Google Search without a Chained Assertion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GoogleTestWoAChainedAssert.js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2" y="1662722"/>
            <a:ext cx="6629974" cy="9175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75" y="3225300"/>
            <a:ext cx="6629951" cy="13823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Results</a:t>
            </a:r>
            <a:r>
              <a:rPr lang="en" sz="2400"/>
              <a:t>: Chained and Unchained Assertions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960300"/>
            <a:ext cx="8520600" cy="36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- </a:t>
            </a:r>
            <a:r>
              <a:rPr lang="en"/>
              <a:t>A Google Search with a Chained Assertion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- </a:t>
            </a:r>
            <a:r>
              <a:rPr lang="en"/>
              <a:t>A Google Search without a Chained Assertion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00" y="1328625"/>
            <a:ext cx="6491099" cy="1422924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00" y="3062450"/>
            <a:ext cx="6491099" cy="1506549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New Stuff: Explicit Waits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Previously, we forced our script to wait for a page load with </a:t>
            </a:r>
            <a:r>
              <a:rPr b="1" i="1" lang="en" sz="1600"/>
              <a:t>driver.sleep(5000);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worked, as long as the page responded within 5000ms, but regardless of how long the page took to load, we always waited 5000ms.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a better way in Webdriver: explicit waits.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600"/>
              <a:t>driver.wait(until.elementLocated(By.id(btnK)), 5000);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Now, we can wait until our web element is located, </a:t>
            </a:r>
            <a:r>
              <a:rPr i="1" lang="en" sz="1600"/>
              <a:t>for up to 5000ms.  </a:t>
            </a:r>
            <a:r>
              <a:rPr lang="en" sz="1600"/>
              <a:t>If the element appears sooner, the script will continue.  This is generally a much better approach than using hard sleeps.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order to use the </a:t>
            </a:r>
            <a:r>
              <a:rPr b="1" i="1" lang="en" sz="1600"/>
              <a:t>until </a:t>
            </a:r>
            <a:r>
              <a:rPr lang="en" sz="1600"/>
              <a:t>syntax, we need to require another module in our scripts.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 until = require('selenium-webdriver/lib/until');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New Stuff: Screenshots for Test Failures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We’re going to need to require additional modules in our tests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Sample code taken from GoogleTestSsPass.js and GoogleTestSsFail.js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And some additional code for Chrome browser options and test names.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1598750"/>
            <a:ext cx="5712326" cy="18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50" y="3888475"/>
            <a:ext cx="6369105" cy="8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