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EC77-9C1C-47A2-8AE2-65CEBDA57C77}" type="datetimeFigureOut">
              <a:rPr lang="es-MX" smtClean="0"/>
              <a:t>29/04/2024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A3BC-152E-409D-B039-64467F2BDC2F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EC77-9C1C-47A2-8AE2-65CEBDA57C77}" type="datetimeFigureOut">
              <a:rPr lang="es-MX" smtClean="0"/>
              <a:t>29/04/2024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A3BC-152E-409D-B039-64467F2BDC2F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EC77-9C1C-47A2-8AE2-65CEBDA57C77}" type="datetimeFigureOut">
              <a:rPr lang="es-MX" smtClean="0"/>
              <a:t>29/04/2024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A3BC-152E-409D-B039-64467F2BDC2F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EC77-9C1C-47A2-8AE2-65CEBDA57C77}" type="datetimeFigureOut">
              <a:rPr lang="es-MX" smtClean="0"/>
              <a:t>29/04/2024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A3BC-152E-409D-B039-64467F2BDC2F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EC77-9C1C-47A2-8AE2-65CEBDA57C77}" type="datetimeFigureOut">
              <a:rPr lang="es-MX" smtClean="0"/>
              <a:t>29/04/2024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A3BC-152E-409D-B039-64467F2BDC2F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EC77-9C1C-47A2-8AE2-65CEBDA57C77}" type="datetimeFigureOut">
              <a:rPr lang="es-MX" smtClean="0"/>
              <a:t>29/04/2024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A3BC-152E-409D-B039-64467F2BDC2F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EC77-9C1C-47A2-8AE2-65CEBDA57C77}" type="datetimeFigureOut">
              <a:rPr lang="es-MX" smtClean="0"/>
              <a:t>29/04/2024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A3BC-152E-409D-B039-64467F2BDC2F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EC77-9C1C-47A2-8AE2-65CEBDA57C77}" type="datetimeFigureOut">
              <a:rPr lang="es-MX" smtClean="0"/>
              <a:t>29/04/2024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A3BC-152E-409D-B039-64467F2BDC2F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EC77-9C1C-47A2-8AE2-65CEBDA57C77}" type="datetimeFigureOut">
              <a:rPr lang="es-MX" smtClean="0"/>
              <a:t>29/04/2024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A3BC-152E-409D-B039-64467F2BDC2F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EC77-9C1C-47A2-8AE2-65CEBDA57C77}" type="datetimeFigureOut">
              <a:rPr lang="es-MX" smtClean="0"/>
              <a:t>29/04/2024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A3BC-152E-409D-B039-64467F2BDC2F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EC77-9C1C-47A2-8AE2-65CEBDA57C77}" type="datetimeFigureOut">
              <a:rPr lang="es-MX" smtClean="0"/>
              <a:t>29/04/2024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A3BC-152E-409D-B039-64467F2BDC2F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FEC77-9C1C-47A2-8AE2-65CEBDA57C77}" type="datetimeFigureOut">
              <a:rPr lang="es-MX" smtClean="0"/>
              <a:t>29/04/2024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8A3BC-152E-409D-B039-64467F2BDC2F}" type="slidenum">
              <a:rPr lang="es-MX" smtClean="0"/>
              <a:t>‹#›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29" name="Group 28"/>
          <p:cNvGrpSpPr/>
          <p:nvPr/>
        </p:nvGrpSpPr>
        <p:grpSpPr>
          <a:xfrm rot="16200000" flipV="1">
            <a:off x="-306921" y="2707219"/>
            <a:ext cx="2273303" cy="1659463"/>
            <a:chOff x="4545647" y="4928980"/>
            <a:chExt cx="3096895" cy="1929020"/>
          </a:xfrm>
        </p:grpSpPr>
        <p:sp>
          <p:nvSpPr>
            <p:cNvPr id="30" name="Rectangle 29"/>
            <p:cNvSpPr/>
            <p:nvPr/>
          </p:nvSpPr>
          <p:spPr>
            <a:xfrm>
              <a:off x="4545647" y="4928980"/>
              <a:ext cx="3096895" cy="19290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31" name="Straight Arrow Connector 30"/>
            <p:cNvCxnSpPr>
              <a:endCxn id="30" idx="0"/>
            </p:cNvCxnSpPr>
            <p:nvPr/>
          </p:nvCxnSpPr>
          <p:spPr>
            <a:xfrm flipV="1">
              <a:off x="6094094" y="4928980"/>
              <a:ext cx="1" cy="659020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 rot="5212862">
            <a:off x="-146288" y="2939838"/>
            <a:ext cx="1668752" cy="1196148"/>
            <a:chOff x="-1841552" y="1621363"/>
            <a:chExt cx="1668752" cy="1196148"/>
          </a:xfrm>
        </p:grpSpPr>
        <p:sp>
          <p:nvSpPr>
            <p:cNvPr id="32" name="Rectangle 31"/>
            <p:cNvSpPr/>
            <p:nvPr/>
          </p:nvSpPr>
          <p:spPr>
            <a:xfrm rot="21023074">
              <a:off x="-1841552" y="1659463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-1629141" y="1621363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Rectangle 33"/>
            <p:cNvSpPr/>
            <p:nvPr/>
          </p:nvSpPr>
          <p:spPr>
            <a:xfrm rot="503205">
              <a:off x="-1407680" y="1639364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" name="Rectangle 34"/>
            <p:cNvSpPr/>
            <p:nvPr/>
          </p:nvSpPr>
          <p:spPr>
            <a:xfrm rot="971417">
              <a:off x="-1161864" y="1686053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6" name="Rectangle 35"/>
            <p:cNvSpPr/>
            <p:nvPr/>
          </p:nvSpPr>
          <p:spPr>
            <a:xfrm rot="1486705">
              <a:off x="-955619" y="1764159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305834" y="5097247"/>
            <a:ext cx="5580333" cy="1760753"/>
            <a:chOff x="1781177" y="1489109"/>
            <a:chExt cx="8877300" cy="2801040"/>
          </a:xfrm>
        </p:grpSpPr>
        <p:grpSp>
          <p:nvGrpSpPr>
            <p:cNvPr id="39" name="Group 38"/>
            <p:cNvGrpSpPr/>
            <p:nvPr/>
          </p:nvGrpSpPr>
          <p:grpSpPr>
            <a:xfrm>
              <a:off x="2749635" y="1493815"/>
              <a:ext cx="6965004" cy="2796334"/>
              <a:chOff x="4545647" y="4928980"/>
              <a:chExt cx="3096895" cy="192902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4545647" y="4928980"/>
                <a:ext cx="3096895" cy="19290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50" name="Straight Arrow Connector 49"/>
              <p:cNvCxnSpPr>
                <a:endCxn id="49" idx="0"/>
              </p:cNvCxnSpPr>
              <p:nvPr/>
            </p:nvCxnSpPr>
            <p:spPr>
              <a:xfrm flipV="1">
                <a:off x="6094094" y="4928980"/>
                <a:ext cx="1" cy="659020"/>
              </a:xfrm>
              <a:prstGeom prst="straightConnector1">
                <a:avLst/>
              </a:prstGeom>
              <a:ln w="762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-Shape 39"/>
            <p:cNvSpPr/>
            <p:nvPr/>
          </p:nvSpPr>
          <p:spPr>
            <a:xfrm rot="2703437">
              <a:off x="1781177" y="2470441"/>
              <a:ext cx="914400" cy="914400"/>
            </a:xfrm>
            <a:prstGeom prst="corner">
              <a:avLst>
                <a:gd name="adj1" fmla="val 27859"/>
                <a:gd name="adj2" fmla="val 2818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10482" y="2151590"/>
              <a:ext cx="1153477" cy="155210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27607" y="2151589"/>
              <a:ext cx="1153477" cy="155210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644732" y="2150363"/>
              <a:ext cx="1153477" cy="155210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859781" y="2150362"/>
              <a:ext cx="1153477" cy="155210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74830" y="2144179"/>
              <a:ext cx="1153477" cy="155210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791307" y="1489109"/>
              <a:ext cx="461666" cy="46166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252973" y="1489109"/>
              <a:ext cx="461666" cy="46166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8" name="L-Shape 47"/>
            <p:cNvSpPr/>
            <p:nvPr/>
          </p:nvSpPr>
          <p:spPr>
            <a:xfrm rot="18896563" flipH="1">
              <a:off x="9744077" y="2470441"/>
              <a:ext cx="914400" cy="914400"/>
            </a:xfrm>
            <a:prstGeom prst="corner">
              <a:avLst>
                <a:gd name="adj1" fmla="val 27859"/>
                <a:gd name="adj2" fmla="val 2818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5589474" y="2611827"/>
            <a:ext cx="1028525" cy="1383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PILA</a:t>
            </a:r>
            <a:endParaRPr lang="es-MX" dirty="0"/>
          </a:p>
        </p:txBody>
      </p:sp>
      <p:sp>
        <p:nvSpPr>
          <p:cNvPr id="52" name="Rectangle 51"/>
          <p:cNvSpPr/>
          <p:nvPr/>
        </p:nvSpPr>
        <p:spPr>
          <a:xfrm rot="16200000">
            <a:off x="3091412" y="2586147"/>
            <a:ext cx="1028525" cy="1383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PILA</a:t>
            </a:r>
            <a:endParaRPr lang="es-MX" dirty="0"/>
          </a:p>
        </p:txBody>
      </p:sp>
      <p:grpSp>
        <p:nvGrpSpPr>
          <p:cNvPr id="53" name="Group 52"/>
          <p:cNvGrpSpPr/>
          <p:nvPr/>
        </p:nvGrpSpPr>
        <p:grpSpPr>
          <a:xfrm flipV="1">
            <a:off x="4910295" y="-12700"/>
            <a:ext cx="2273303" cy="1659463"/>
            <a:chOff x="4545647" y="4928980"/>
            <a:chExt cx="3096895" cy="1929020"/>
          </a:xfrm>
        </p:grpSpPr>
        <p:sp>
          <p:nvSpPr>
            <p:cNvPr id="54" name="Rectangle 53"/>
            <p:cNvSpPr/>
            <p:nvPr/>
          </p:nvSpPr>
          <p:spPr>
            <a:xfrm>
              <a:off x="4545647" y="4928980"/>
              <a:ext cx="3096895" cy="19290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/>
            </a:p>
          </p:txBody>
        </p:sp>
        <p:cxnSp>
          <p:nvCxnSpPr>
            <p:cNvPr id="55" name="Straight Arrow Connector 54"/>
            <p:cNvCxnSpPr>
              <a:endCxn id="54" idx="0"/>
            </p:cNvCxnSpPr>
            <p:nvPr/>
          </p:nvCxnSpPr>
          <p:spPr>
            <a:xfrm flipV="1">
              <a:off x="6094094" y="4928980"/>
              <a:ext cx="1" cy="659020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 rot="5400000" flipV="1">
            <a:off x="10227171" y="2707219"/>
            <a:ext cx="2273303" cy="1659463"/>
            <a:chOff x="4545647" y="4928980"/>
            <a:chExt cx="3096895" cy="1929020"/>
          </a:xfrm>
        </p:grpSpPr>
        <p:sp>
          <p:nvSpPr>
            <p:cNvPr id="57" name="Rectangle 56"/>
            <p:cNvSpPr/>
            <p:nvPr/>
          </p:nvSpPr>
          <p:spPr>
            <a:xfrm>
              <a:off x="4545647" y="4928980"/>
              <a:ext cx="3096895" cy="19290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58" name="Straight Arrow Connector 57"/>
            <p:cNvCxnSpPr>
              <a:endCxn id="57" idx="0"/>
            </p:cNvCxnSpPr>
            <p:nvPr/>
          </p:nvCxnSpPr>
          <p:spPr>
            <a:xfrm flipV="1">
              <a:off x="6094094" y="4928980"/>
              <a:ext cx="1" cy="659020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5186094" y="1817318"/>
            <a:ext cx="1821365" cy="2972988"/>
            <a:chOff x="6885368" y="2299899"/>
            <a:chExt cx="1467544" cy="1886066"/>
          </a:xfrm>
        </p:grpSpPr>
        <p:sp>
          <p:nvSpPr>
            <p:cNvPr id="59" name="Arrow: Curved Left 58"/>
            <p:cNvSpPr/>
            <p:nvPr/>
          </p:nvSpPr>
          <p:spPr>
            <a:xfrm rot="19733460">
              <a:off x="7621392" y="2299899"/>
              <a:ext cx="731520" cy="1630879"/>
            </a:xfrm>
            <a:prstGeom prst="curvedLeftArrow">
              <a:avLst>
                <a:gd name="adj1" fmla="val 9271"/>
                <a:gd name="adj2" fmla="val 55250"/>
                <a:gd name="adj3" fmla="val 25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60" name="Arrow: Curved Left 59"/>
            <p:cNvSpPr/>
            <p:nvPr/>
          </p:nvSpPr>
          <p:spPr>
            <a:xfrm rot="8913178">
              <a:off x="6885368" y="2555086"/>
              <a:ext cx="731520" cy="1630879"/>
            </a:xfrm>
            <a:prstGeom prst="curvedLeftArrow">
              <a:avLst>
                <a:gd name="adj1" fmla="val 9271"/>
                <a:gd name="adj2" fmla="val 55250"/>
                <a:gd name="adj3" fmla="val 25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36"/>
          <p:cNvGrpSpPr/>
          <p:nvPr/>
        </p:nvGrpSpPr>
        <p:grpSpPr>
          <a:xfrm rot="10492861">
            <a:off x="5181997" y="47413"/>
            <a:ext cx="1668752" cy="1196148"/>
            <a:chOff x="-1841552" y="1621363"/>
            <a:chExt cx="1668752" cy="1196148"/>
          </a:xfrm>
        </p:grpSpPr>
        <p:sp>
          <p:nvSpPr>
            <p:cNvPr id="3" name="Rectangle 31"/>
            <p:cNvSpPr/>
            <p:nvPr/>
          </p:nvSpPr>
          <p:spPr>
            <a:xfrm rot="21023074">
              <a:off x="-1841552" y="1659463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Rectangle 32"/>
            <p:cNvSpPr/>
            <p:nvPr/>
          </p:nvSpPr>
          <p:spPr>
            <a:xfrm>
              <a:off x="-1629141" y="1621363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Rectangle 33"/>
            <p:cNvSpPr/>
            <p:nvPr/>
          </p:nvSpPr>
          <p:spPr>
            <a:xfrm rot="503205">
              <a:off x="-1407680" y="1639364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Rectangle 34"/>
            <p:cNvSpPr/>
            <p:nvPr/>
          </p:nvSpPr>
          <p:spPr>
            <a:xfrm rot="971417">
              <a:off x="-1161864" y="1686053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angle 35"/>
            <p:cNvSpPr/>
            <p:nvPr/>
          </p:nvSpPr>
          <p:spPr>
            <a:xfrm rot="1486705">
              <a:off x="-955619" y="1764159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9" name="Group 36"/>
          <p:cNvGrpSpPr/>
          <p:nvPr/>
        </p:nvGrpSpPr>
        <p:grpSpPr>
          <a:xfrm rot="15832860">
            <a:off x="10663952" y="2951268"/>
            <a:ext cx="1668752" cy="1196148"/>
            <a:chOff x="-1841552" y="1621363"/>
            <a:chExt cx="1668752" cy="1196148"/>
          </a:xfrm>
        </p:grpSpPr>
        <p:sp>
          <p:nvSpPr>
            <p:cNvPr id="10" name="Rectangle 31"/>
            <p:cNvSpPr/>
            <p:nvPr/>
          </p:nvSpPr>
          <p:spPr>
            <a:xfrm rot="21023074">
              <a:off x="-1841552" y="1659463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angle 32"/>
            <p:cNvSpPr/>
            <p:nvPr/>
          </p:nvSpPr>
          <p:spPr>
            <a:xfrm>
              <a:off x="-1629141" y="1621363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Rectangle 33"/>
            <p:cNvSpPr/>
            <p:nvPr/>
          </p:nvSpPr>
          <p:spPr>
            <a:xfrm rot="503205">
              <a:off x="-1407680" y="1639364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Rectangle 34"/>
            <p:cNvSpPr/>
            <p:nvPr/>
          </p:nvSpPr>
          <p:spPr>
            <a:xfrm rot="971417">
              <a:off x="-1161864" y="1686053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" name="Rectangle 35"/>
            <p:cNvSpPr/>
            <p:nvPr/>
          </p:nvSpPr>
          <p:spPr>
            <a:xfrm rot="1486705">
              <a:off x="-955619" y="1764159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80113" y="488043"/>
            <a:ext cx="3831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Mazo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Jugador</a:t>
            </a: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 rot="21428495">
            <a:off x="4872499" y="4813474"/>
            <a:ext cx="2758103" cy="1976986"/>
            <a:chOff x="-1841552" y="1621363"/>
            <a:chExt cx="1668752" cy="1196148"/>
          </a:xfrm>
        </p:grpSpPr>
        <p:sp>
          <p:nvSpPr>
            <p:cNvPr id="9" name="Rectangle 8"/>
            <p:cNvSpPr/>
            <p:nvPr/>
          </p:nvSpPr>
          <p:spPr>
            <a:xfrm rot="21023074">
              <a:off x="-1841552" y="1659463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629141" y="1621363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angle 10"/>
            <p:cNvSpPr/>
            <p:nvPr/>
          </p:nvSpPr>
          <p:spPr>
            <a:xfrm rot="503205">
              <a:off x="-1407680" y="1639364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Rectangle 11"/>
            <p:cNvSpPr/>
            <p:nvPr/>
          </p:nvSpPr>
          <p:spPr>
            <a:xfrm rot="971417">
              <a:off x="-1161864" y="1686053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Rectangle 12"/>
            <p:cNvSpPr/>
            <p:nvPr/>
          </p:nvSpPr>
          <p:spPr>
            <a:xfrm rot="1486705">
              <a:off x="-955619" y="1764159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781177" y="1489109"/>
            <a:ext cx="8877300" cy="2801040"/>
            <a:chOff x="1781177" y="1489109"/>
            <a:chExt cx="8877300" cy="2801040"/>
          </a:xfrm>
        </p:grpSpPr>
        <p:grpSp>
          <p:nvGrpSpPr>
            <p:cNvPr id="15" name="Group 14"/>
            <p:cNvGrpSpPr/>
            <p:nvPr/>
          </p:nvGrpSpPr>
          <p:grpSpPr>
            <a:xfrm>
              <a:off x="2749635" y="1493815"/>
              <a:ext cx="6965004" cy="2796334"/>
              <a:chOff x="4545647" y="4928980"/>
              <a:chExt cx="3096895" cy="192902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545647" y="4928980"/>
                <a:ext cx="3096895" cy="19290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17" name="Straight Arrow Connector 16"/>
              <p:cNvCxnSpPr>
                <a:endCxn id="16" idx="0"/>
              </p:cNvCxnSpPr>
              <p:nvPr/>
            </p:nvCxnSpPr>
            <p:spPr>
              <a:xfrm flipV="1">
                <a:off x="6094094" y="4928980"/>
                <a:ext cx="1" cy="659020"/>
              </a:xfrm>
              <a:prstGeom prst="straightConnector1">
                <a:avLst/>
              </a:prstGeom>
              <a:ln w="762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L-Shape 13"/>
            <p:cNvSpPr/>
            <p:nvPr/>
          </p:nvSpPr>
          <p:spPr>
            <a:xfrm rot="2703437">
              <a:off x="1781177" y="2470441"/>
              <a:ext cx="914400" cy="914400"/>
            </a:xfrm>
            <a:prstGeom prst="corner">
              <a:avLst>
                <a:gd name="adj1" fmla="val 27859"/>
                <a:gd name="adj2" fmla="val 2818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10482" y="2151590"/>
              <a:ext cx="1153477" cy="155210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427607" y="2151589"/>
              <a:ext cx="1153477" cy="155210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644732" y="2150363"/>
              <a:ext cx="1153477" cy="155210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859781" y="2150362"/>
              <a:ext cx="1153477" cy="155210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074830" y="2144179"/>
              <a:ext cx="1153477" cy="155210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791307" y="1489109"/>
              <a:ext cx="461666" cy="46166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252973" y="1489109"/>
              <a:ext cx="461666" cy="46166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L-Shape 31"/>
            <p:cNvSpPr/>
            <p:nvPr/>
          </p:nvSpPr>
          <p:spPr>
            <a:xfrm rot="18896563" flipH="1">
              <a:off x="9744077" y="2470441"/>
              <a:ext cx="914400" cy="914400"/>
            </a:xfrm>
            <a:prstGeom prst="corner">
              <a:avLst>
                <a:gd name="adj1" fmla="val 27859"/>
                <a:gd name="adj2" fmla="val 2818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723966" y="5552678"/>
            <a:ext cx="3831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Vista de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demás</a:t>
            </a: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78706" y="939800"/>
            <a:ext cx="11834586" cy="57238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extBox 4"/>
          <p:cNvSpPr txBox="1"/>
          <p:nvPr/>
        </p:nvSpPr>
        <p:spPr>
          <a:xfrm>
            <a:off x="4180114" y="194322"/>
            <a:ext cx="3831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Clase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Carta</a:t>
            </a: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20056" y="1663699"/>
            <a:ext cx="2226963" cy="3137801"/>
            <a:chOff x="4503056" y="1582571"/>
            <a:chExt cx="3185887" cy="4488930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4503056" y="1629227"/>
              <a:ext cx="3185887" cy="4383131"/>
            </a:xfrm>
            <a:prstGeom prst="roundRect">
              <a:avLst>
                <a:gd name="adj" fmla="val 5733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9" name="Oval 8"/>
            <p:cNvSpPr/>
            <p:nvPr/>
          </p:nvSpPr>
          <p:spPr>
            <a:xfrm rot="1134803">
              <a:off x="4621345" y="1582571"/>
              <a:ext cx="2948096" cy="448893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03056" y="1642720"/>
              <a:ext cx="925287" cy="8827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763656" y="5129592"/>
              <a:ext cx="925287" cy="8827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56678" y="3115446"/>
              <a:ext cx="1478642" cy="14106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" name="Rectangle 1"/>
          <p:cNvSpPr/>
          <p:nvPr/>
        </p:nvSpPr>
        <p:spPr>
          <a:xfrm>
            <a:off x="9120625" y="1705744"/>
            <a:ext cx="646784" cy="6170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angle 2"/>
          <p:cNvSpPr/>
          <p:nvPr/>
        </p:nvSpPr>
        <p:spPr>
          <a:xfrm>
            <a:off x="10700804" y="4143097"/>
            <a:ext cx="646784" cy="6170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angle 9"/>
          <p:cNvSpPr/>
          <p:nvPr/>
        </p:nvSpPr>
        <p:spPr>
          <a:xfrm>
            <a:off x="9717314" y="2735192"/>
            <a:ext cx="1033584" cy="9860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angle: Rounded Corners 39"/>
          <p:cNvSpPr/>
          <p:nvPr/>
        </p:nvSpPr>
        <p:spPr>
          <a:xfrm>
            <a:off x="3513716" y="1750471"/>
            <a:ext cx="2226963" cy="3063847"/>
          </a:xfrm>
          <a:prstGeom prst="roundRect">
            <a:avLst>
              <a:gd name="adj" fmla="val 5733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1" name="Oval 40"/>
          <p:cNvSpPr/>
          <p:nvPr/>
        </p:nvSpPr>
        <p:spPr>
          <a:xfrm rot="1134803">
            <a:off x="6312941" y="1676399"/>
            <a:ext cx="2060745" cy="313780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52400" y="1388720"/>
            <a:ext cx="11834586" cy="534228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extBox 4"/>
          <p:cNvSpPr txBox="1"/>
          <p:nvPr/>
        </p:nvSpPr>
        <p:spPr>
          <a:xfrm>
            <a:off x="4180114" y="653143"/>
            <a:ext cx="3831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Clase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Carta</a:t>
            </a: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734456" y="1925471"/>
            <a:ext cx="3185887" cy="4488930"/>
            <a:chOff x="4503056" y="1582571"/>
            <a:chExt cx="3185887" cy="4488930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4503056" y="1629227"/>
              <a:ext cx="3185887" cy="4383131"/>
            </a:xfrm>
            <a:prstGeom prst="roundRect">
              <a:avLst>
                <a:gd name="adj" fmla="val 5733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Oval 8"/>
            <p:cNvSpPr/>
            <p:nvPr/>
          </p:nvSpPr>
          <p:spPr>
            <a:xfrm rot="1134803">
              <a:off x="4621345" y="1582571"/>
              <a:ext cx="2948096" cy="448893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03056" y="1642720"/>
              <a:ext cx="925287" cy="8827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763656" y="5129592"/>
              <a:ext cx="925287" cy="8827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56678" y="3115446"/>
              <a:ext cx="1478642" cy="14106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92699" y="3568700"/>
            <a:ext cx="2009177" cy="2830941"/>
            <a:chOff x="4503056" y="1582571"/>
            <a:chExt cx="3185887" cy="4488930"/>
          </a:xfrm>
        </p:grpSpPr>
        <p:sp>
          <p:nvSpPr>
            <p:cNvPr id="17" name="Rectangle: Rounded Corners 16"/>
            <p:cNvSpPr/>
            <p:nvPr/>
          </p:nvSpPr>
          <p:spPr>
            <a:xfrm>
              <a:off x="4503056" y="1629227"/>
              <a:ext cx="3185887" cy="4383131"/>
            </a:xfrm>
            <a:prstGeom prst="roundRect">
              <a:avLst>
                <a:gd name="adj" fmla="val 5733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Oval 17"/>
            <p:cNvSpPr/>
            <p:nvPr/>
          </p:nvSpPr>
          <p:spPr>
            <a:xfrm rot="1134803">
              <a:off x="4621345" y="1582571"/>
              <a:ext cx="2948096" cy="4488930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503056" y="1642720"/>
              <a:ext cx="925287" cy="8827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763656" y="5129592"/>
              <a:ext cx="925287" cy="8827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356678" y="3115446"/>
              <a:ext cx="1478642" cy="14106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74232" y="4535407"/>
            <a:ext cx="1323085" cy="1864234"/>
            <a:chOff x="4503056" y="1582571"/>
            <a:chExt cx="3185887" cy="4488930"/>
          </a:xfrm>
        </p:grpSpPr>
        <p:sp>
          <p:nvSpPr>
            <p:cNvPr id="23" name="Rectangle: Rounded Corners 22"/>
            <p:cNvSpPr/>
            <p:nvPr/>
          </p:nvSpPr>
          <p:spPr>
            <a:xfrm>
              <a:off x="4503056" y="1629227"/>
              <a:ext cx="3185887" cy="4383131"/>
            </a:xfrm>
            <a:prstGeom prst="roundRect">
              <a:avLst>
                <a:gd name="adj" fmla="val 5733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Oval 23"/>
            <p:cNvSpPr/>
            <p:nvPr/>
          </p:nvSpPr>
          <p:spPr>
            <a:xfrm rot="1134803">
              <a:off x="4621345" y="1582571"/>
              <a:ext cx="2948096" cy="4488930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503056" y="1642720"/>
              <a:ext cx="925287" cy="8827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763656" y="5129592"/>
              <a:ext cx="925287" cy="8827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56678" y="3115446"/>
              <a:ext cx="1478642" cy="14106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816772" y="5172003"/>
            <a:ext cx="871279" cy="1227637"/>
            <a:chOff x="4503056" y="1582571"/>
            <a:chExt cx="3185887" cy="4488930"/>
          </a:xfrm>
        </p:grpSpPr>
        <p:sp>
          <p:nvSpPr>
            <p:cNvPr id="29" name="Rectangle: Rounded Corners 28"/>
            <p:cNvSpPr/>
            <p:nvPr/>
          </p:nvSpPr>
          <p:spPr>
            <a:xfrm>
              <a:off x="4503056" y="1629227"/>
              <a:ext cx="3185887" cy="4383131"/>
            </a:xfrm>
            <a:prstGeom prst="roundRect">
              <a:avLst>
                <a:gd name="adj" fmla="val 5733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Oval 29"/>
            <p:cNvSpPr/>
            <p:nvPr/>
          </p:nvSpPr>
          <p:spPr>
            <a:xfrm rot="1134803">
              <a:off x="4621345" y="1582571"/>
              <a:ext cx="2948096" cy="4488930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03056" y="1642720"/>
              <a:ext cx="925287" cy="8827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763656" y="5129592"/>
              <a:ext cx="925287" cy="8827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356678" y="3115446"/>
              <a:ext cx="1478642" cy="14106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870643" y="5591215"/>
            <a:ext cx="573756" cy="808426"/>
            <a:chOff x="4503056" y="1582571"/>
            <a:chExt cx="3185887" cy="4488930"/>
          </a:xfrm>
        </p:grpSpPr>
        <p:sp>
          <p:nvSpPr>
            <p:cNvPr id="35" name="Rectangle: Rounded Corners 34"/>
            <p:cNvSpPr/>
            <p:nvPr/>
          </p:nvSpPr>
          <p:spPr>
            <a:xfrm>
              <a:off x="4503056" y="1629227"/>
              <a:ext cx="3185887" cy="4383131"/>
            </a:xfrm>
            <a:prstGeom prst="roundRect">
              <a:avLst>
                <a:gd name="adj" fmla="val 5733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6" name="Oval 35"/>
            <p:cNvSpPr/>
            <p:nvPr/>
          </p:nvSpPr>
          <p:spPr>
            <a:xfrm rot="1134803">
              <a:off x="4621345" y="1582571"/>
              <a:ext cx="2948096" cy="4488930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503056" y="1642720"/>
              <a:ext cx="925287" cy="8827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763656" y="5129592"/>
              <a:ext cx="925287" cy="8827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356678" y="3115446"/>
              <a:ext cx="1478642" cy="14106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6700" y="0"/>
            <a:ext cx="113543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i="1" spc="-3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prstClr val="black">
                      <a:alpha val="90000"/>
                    </a:prstClr>
                  </a:outerShdw>
                </a:effectLst>
                <a:latin typeface="Arial Black" panose="020B0A04020102020204" pitchFamily="34" charset="0"/>
              </a:rPr>
              <a:t>0 1 2 3 4 5 6 7 8 9</a:t>
            </a:r>
            <a:endParaRPr lang="es-MX" sz="9600" i="1" spc="-3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FF00"/>
              </a:solidFill>
              <a:effectLst>
                <a:outerShdw blurRad="12700" dist="38100" dir="2700000" algn="tl" rotWithShape="0">
                  <a:prstClr val="black">
                    <a:alpha val="9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00" y="1384300"/>
            <a:ext cx="113543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i="1" spc="-3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prstClr val="black">
                      <a:alpha val="90000"/>
                    </a:prstClr>
                  </a:outerShdw>
                </a:effectLst>
                <a:latin typeface="Arial Black" panose="020B0A04020102020204" pitchFamily="34" charset="0"/>
              </a:rPr>
              <a:t>0 1 2 3 4 5 6 7 8 9</a:t>
            </a:r>
            <a:endParaRPr lang="es-MX" sz="9600" i="1" spc="-3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effectLst>
                <a:outerShdw blurRad="12700" dist="38100" dir="2700000" algn="tl" rotWithShape="0">
                  <a:prstClr val="black">
                    <a:alpha val="9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700" y="2768600"/>
            <a:ext cx="113543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i="1" spc="-3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prstClr val="black">
                      <a:alpha val="90000"/>
                    </a:prstClr>
                  </a:outerShdw>
                </a:effectLst>
                <a:latin typeface="Arial Black" panose="020B0A04020102020204" pitchFamily="34" charset="0"/>
              </a:rPr>
              <a:t>0 1 2 3 4 5 6 7 8 9</a:t>
            </a:r>
            <a:endParaRPr lang="es-MX" sz="9600" i="1" spc="-3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00B0F0"/>
              </a:solidFill>
              <a:effectLst>
                <a:outerShdw blurRad="12700" dist="38100" dir="2700000" algn="tl" rotWithShape="0">
                  <a:prstClr val="black">
                    <a:alpha val="9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700" y="4152900"/>
            <a:ext cx="113543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i="1" spc="-3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prstClr val="black">
                      <a:alpha val="90000"/>
                    </a:prstClr>
                  </a:outerShdw>
                </a:effectLst>
                <a:latin typeface="Arial Black" panose="020B0A04020102020204" pitchFamily="34" charset="0"/>
              </a:rPr>
              <a:t>0 1 2 3 4 5 6 7 8 9</a:t>
            </a:r>
            <a:endParaRPr lang="es-MX" sz="9600" i="1" spc="-3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00B050"/>
              </a:solidFill>
              <a:effectLst>
                <a:outerShdw blurRad="12700" dist="38100" dir="2700000" algn="tl" rotWithShape="0">
                  <a:prstClr val="black">
                    <a:alpha val="9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6700" y="5473700"/>
            <a:ext cx="113543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i="1" spc="-3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prstClr val="black">
                      <a:alpha val="90000"/>
                    </a:prstClr>
                  </a:outerShdw>
                </a:effectLst>
                <a:latin typeface="Arial Black" panose="020B0A04020102020204" pitchFamily="34" charset="0"/>
              </a:rPr>
              <a:t>0 1 2 3 4 5 6 7 8 9</a:t>
            </a:r>
            <a:endParaRPr lang="es-MX" sz="9600" i="1" spc="-3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effectLst>
                <a:outerShdw blurRad="12700" dist="38100" dir="2700000" algn="tl" rotWithShape="0">
                  <a:prstClr val="black">
                    <a:alpha val="9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" y="374015"/>
            <a:ext cx="17411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spc="-3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90000"/>
                    </a:prstClr>
                  </a:outerShdw>
                </a:effectLst>
                <a:latin typeface="Arial Black" panose="020B0A04020102020204" pitchFamily="34" charset="0"/>
              </a:rPr>
              <a:t>+2</a:t>
            </a:r>
          </a:p>
        </p:txBody>
      </p:sp>
      <p:pic>
        <p:nvPicPr>
          <p:cNvPr id="3" name="Graphic 2" descr="No sig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18294" flipH="1">
            <a:off x="2058583" y="491302"/>
            <a:ext cx="1233432" cy="1387496"/>
          </a:xfrm>
          <a:prstGeom prst="rect">
            <a:avLst/>
          </a:prstGeom>
          <a:effectLst>
            <a:outerShdw dist="38100" dir="2700000" algn="tl" rotWithShape="0">
              <a:prstClr val="black">
                <a:alpha val="90000"/>
              </a:prstClr>
            </a:outerShdw>
          </a:effectLst>
        </p:spPr>
      </p:pic>
      <p:grpSp>
        <p:nvGrpSpPr>
          <p:cNvPr id="17" name="Grupo 16"/>
          <p:cNvGrpSpPr/>
          <p:nvPr/>
        </p:nvGrpSpPr>
        <p:grpSpPr>
          <a:xfrm>
            <a:off x="3383280" y="726440"/>
            <a:ext cx="1176020" cy="1029970"/>
            <a:chOff x="5328" y="1144"/>
            <a:chExt cx="1852" cy="1622"/>
          </a:xfrm>
        </p:grpSpPr>
        <p:grpSp>
          <p:nvGrpSpPr>
            <p:cNvPr id="14" name="Grupo 13"/>
            <p:cNvGrpSpPr/>
            <p:nvPr/>
          </p:nvGrpSpPr>
          <p:grpSpPr>
            <a:xfrm>
              <a:off x="5328" y="1144"/>
              <a:ext cx="1852" cy="1622"/>
              <a:chOff x="5407" y="1132"/>
              <a:chExt cx="1852" cy="1622"/>
            </a:xfrm>
          </p:grpSpPr>
          <p:grpSp>
            <p:nvGrpSpPr>
              <p:cNvPr id="8" name="Grupo 7"/>
              <p:cNvGrpSpPr/>
              <p:nvPr/>
            </p:nvGrpSpPr>
            <p:grpSpPr>
              <a:xfrm rot="19260000">
                <a:off x="5711" y="1132"/>
                <a:ext cx="1549" cy="1035"/>
                <a:chOff x="12551" y="3888"/>
                <a:chExt cx="1410" cy="942"/>
              </a:xfrm>
              <a:effectLst>
                <a:outerShdw dist="31750" dir="4200000" algn="tl" rotWithShape="0">
                  <a:prstClr val="black">
                    <a:alpha val="90000"/>
                  </a:prstClr>
                </a:outerShdw>
              </a:effectLst>
            </p:grpSpPr>
            <p:sp>
              <p:nvSpPr>
                <p:cNvPr id="5" name="Arrow: Right 4"/>
                <p:cNvSpPr/>
                <p:nvPr/>
              </p:nvSpPr>
              <p:spPr>
                <a:xfrm>
                  <a:off x="12932" y="3888"/>
                  <a:ext cx="1029" cy="763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  <p:sp>
              <p:nvSpPr>
                <p:cNvPr id="2" name="Arco 1"/>
                <p:cNvSpPr/>
                <p:nvPr/>
              </p:nvSpPr>
              <p:spPr>
                <a:xfrm rot="16200000">
                  <a:off x="12570" y="4069"/>
                  <a:ext cx="753" cy="769"/>
                </a:xfrm>
                <a:prstGeom prst="arc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es-MX" dirty="0"/>
                </a:p>
              </p:txBody>
            </p:sp>
            <p:cxnSp>
              <p:nvCxnSpPr>
                <p:cNvPr id="7" name="Conector recto 6"/>
                <p:cNvCxnSpPr/>
                <p:nvPr/>
              </p:nvCxnSpPr>
              <p:spPr>
                <a:xfrm>
                  <a:off x="12551" y="4458"/>
                  <a:ext cx="420" cy="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upo 9"/>
              <p:cNvGrpSpPr/>
              <p:nvPr/>
            </p:nvGrpSpPr>
            <p:grpSpPr>
              <a:xfrm rot="8460000">
                <a:off x="5407" y="1720"/>
                <a:ext cx="1549" cy="1035"/>
                <a:chOff x="12551" y="3888"/>
                <a:chExt cx="1410" cy="942"/>
              </a:xfrm>
              <a:effectLst>
                <a:outerShdw dist="31750" dir="4200000" algn="tl" rotWithShape="0">
                  <a:prstClr val="black">
                    <a:alpha val="90000"/>
                  </a:prstClr>
                </a:outerShdw>
              </a:effectLst>
            </p:grpSpPr>
            <p:sp>
              <p:nvSpPr>
                <p:cNvPr id="11" name="Arrow: Right 4"/>
                <p:cNvSpPr/>
                <p:nvPr/>
              </p:nvSpPr>
              <p:spPr>
                <a:xfrm>
                  <a:off x="12932" y="3888"/>
                  <a:ext cx="1029" cy="763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2" name="Arco 11"/>
                <p:cNvSpPr/>
                <p:nvPr/>
              </p:nvSpPr>
              <p:spPr>
                <a:xfrm rot="16200000">
                  <a:off x="12570" y="4069"/>
                  <a:ext cx="753" cy="769"/>
                </a:xfrm>
                <a:prstGeom prst="arc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es-MX"/>
                </a:p>
              </p:txBody>
            </p:sp>
            <p:cxnSp>
              <p:nvCxnSpPr>
                <p:cNvPr id="13" name="Conector recto 12"/>
                <p:cNvCxnSpPr/>
                <p:nvPr/>
              </p:nvCxnSpPr>
              <p:spPr>
                <a:xfrm>
                  <a:off x="12551" y="4458"/>
                  <a:ext cx="420" cy="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" name="Rectángulo 14"/>
            <p:cNvSpPr/>
            <p:nvPr/>
          </p:nvSpPr>
          <p:spPr>
            <a:xfrm rot="3000000">
              <a:off x="5918" y="1717"/>
              <a:ext cx="381" cy="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altLang="en-US"/>
            </a:p>
          </p:txBody>
        </p:sp>
        <p:sp>
          <p:nvSpPr>
            <p:cNvPr id="16" name="Rectángulo 15"/>
            <p:cNvSpPr/>
            <p:nvPr/>
          </p:nvSpPr>
          <p:spPr>
            <a:xfrm rot="3000000">
              <a:off x="6274" y="2017"/>
              <a:ext cx="381" cy="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altLang="en-US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8265556" y="213042"/>
            <a:ext cx="1152952" cy="1223010"/>
            <a:chOff x="6617" y="4792"/>
            <a:chExt cx="1745" cy="3153"/>
          </a:xfrm>
        </p:grpSpPr>
        <p:grpSp>
          <p:nvGrpSpPr>
            <p:cNvPr id="20" name="Grupo 19"/>
            <p:cNvGrpSpPr/>
            <p:nvPr/>
          </p:nvGrpSpPr>
          <p:grpSpPr>
            <a:xfrm rot="21000000">
              <a:off x="7272" y="4792"/>
              <a:ext cx="1090" cy="2629"/>
              <a:chOff x="7317" y="4788"/>
              <a:chExt cx="1000" cy="2122"/>
            </a:xfrm>
          </p:grpSpPr>
          <p:sp>
            <p:nvSpPr>
              <p:cNvPr id="18" name="Rectángulo redondeado 17"/>
              <p:cNvSpPr/>
              <p:nvPr/>
            </p:nvSpPr>
            <p:spPr>
              <a:xfrm rot="1620000">
                <a:off x="7317" y="4788"/>
                <a:ext cx="1000" cy="2123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dist="63500" dir="2700000" algn="tl" rotWithShape="0">
                  <a:prstClr val="black">
                    <a:alpha val="90000"/>
                  </a:prstClr>
                </a:outerShdw>
              </a:effectLst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  <p:sp>
            <p:nvSpPr>
              <p:cNvPr id="19" name="Rectángulo redondeado 18"/>
              <p:cNvSpPr/>
              <p:nvPr/>
            </p:nvSpPr>
            <p:spPr>
              <a:xfrm rot="1620000">
                <a:off x="7431" y="4924"/>
                <a:ext cx="764" cy="1857"/>
              </a:xfrm>
              <a:prstGeom prst="roundRect">
                <a:avLst/>
              </a:prstGeom>
              <a:solidFill>
                <a:srgbClr val="FF0000"/>
              </a:solidFill>
              <a:ln w="19050">
                <a:noFill/>
              </a:ln>
              <a:effectLst/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</p:grpSp>
        <p:grpSp>
          <p:nvGrpSpPr>
            <p:cNvPr id="21" name="Grupo 20"/>
            <p:cNvGrpSpPr/>
            <p:nvPr/>
          </p:nvGrpSpPr>
          <p:grpSpPr>
            <a:xfrm rot="21000000">
              <a:off x="6617" y="5317"/>
              <a:ext cx="1090" cy="2629"/>
              <a:chOff x="7317" y="4788"/>
              <a:chExt cx="1000" cy="2122"/>
            </a:xfrm>
          </p:grpSpPr>
          <p:sp>
            <p:nvSpPr>
              <p:cNvPr id="22" name="Rectángulo redondeado 21"/>
              <p:cNvSpPr/>
              <p:nvPr/>
            </p:nvSpPr>
            <p:spPr>
              <a:xfrm rot="1620000">
                <a:off x="7317" y="4788"/>
                <a:ext cx="1000" cy="2123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dist="63500" dir="2700000" algn="tl" rotWithShape="0">
                  <a:prstClr val="black">
                    <a:alpha val="90000"/>
                  </a:prstClr>
                </a:outerShdw>
              </a:effectLst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  <p:sp>
            <p:nvSpPr>
              <p:cNvPr id="23" name="Rectángulo redondeado 22"/>
              <p:cNvSpPr/>
              <p:nvPr/>
            </p:nvSpPr>
            <p:spPr>
              <a:xfrm rot="1620000">
                <a:off x="7431" y="4924"/>
                <a:ext cx="764" cy="1857"/>
              </a:xfrm>
              <a:prstGeom prst="roundRect">
                <a:avLst/>
              </a:prstGeom>
              <a:solidFill>
                <a:srgbClr val="FF0000"/>
              </a:solidFill>
              <a:ln w="19050">
                <a:noFill/>
              </a:ln>
              <a:effectLst/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</p:grpSp>
      </p:grpSp>
      <p:pic>
        <p:nvPicPr>
          <p:cNvPr id="25" name="Graphic 2" descr="No sig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18294" flipH="1">
            <a:off x="5757116" y="134921"/>
            <a:ext cx="1233432" cy="1387496"/>
          </a:xfrm>
          <a:prstGeom prst="rect">
            <a:avLst/>
          </a:prstGeom>
          <a:effectLst>
            <a:outerShdw dist="38100" dir="2700000" algn="tl" rotWithShape="0">
              <a:prstClr val="black">
                <a:alpha val="90000"/>
              </a:prstClr>
            </a:outerShdw>
          </a:effectLst>
        </p:spPr>
      </p:pic>
      <p:grpSp>
        <p:nvGrpSpPr>
          <p:cNvPr id="26" name="Grupo 25"/>
          <p:cNvGrpSpPr/>
          <p:nvPr/>
        </p:nvGrpSpPr>
        <p:grpSpPr>
          <a:xfrm>
            <a:off x="7049770" y="301625"/>
            <a:ext cx="1176020" cy="1029970"/>
            <a:chOff x="5328" y="1144"/>
            <a:chExt cx="1852" cy="1622"/>
          </a:xfrm>
          <a:solidFill>
            <a:srgbClr val="FF0000"/>
          </a:solidFill>
        </p:grpSpPr>
        <p:grpSp>
          <p:nvGrpSpPr>
            <p:cNvPr id="27" name="Grupo 26"/>
            <p:cNvGrpSpPr/>
            <p:nvPr/>
          </p:nvGrpSpPr>
          <p:grpSpPr>
            <a:xfrm>
              <a:off x="5328" y="1144"/>
              <a:ext cx="1852" cy="1622"/>
              <a:chOff x="5407" y="1132"/>
              <a:chExt cx="1852" cy="1622"/>
            </a:xfrm>
            <a:grpFill/>
          </p:grpSpPr>
          <p:grpSp>
            <p:nvGrpSpPr>
              <p:cNvPr id="28" name="Grupo 27"/>
              <p:cNvGrpSpPr/>
              <p:nvPr/>
            </p:nvGrpSpPr>
            <p:grpSpPr>
              <a:xfrm rot="19260000">
                <a:off x="5711" y="1132"/>
                <a:ext cx="1549" cy="1035"/>
                <a:chOff x="12551" y="3888"/>
                <a:chExt cx="1410" cy="942"/>
              </a:xfrm>
              <a:grpFill/>
              <a:effectLst>
                <a:outerShdw dist="31750" dir="4200000" algn="tl" rotWithShape="0">
                  <a:prstClr val="black">
                    <a:alpha val="90000"/>
                  </a:prstClr>
                </a:outerShdw>
              </a:effectLst>
            </p:grpSpPr>
            <p:sp>
              <p:nvSpPr>
                <p:cNvPr id="29" name="Arrow: Right 4"/>
                <p:cNvSpPr/>
                <p:nvPr/>
              </p:nvSpPr>
              <p:spPr>
                <a:xfrm>
                  <a:off x="12932" y="3888"/>
                  <a:ext cx="1029" cy="763"/>
                </a:xfrm>
                <a:prstGeom prst="rightArrow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0" name="Arco 29"/>
                <p:cNvSpPr/>
                <p:nvPr/>
              </p:nvSpPr>
              <p:spPr>
                <a:xfrm rot="16200000">
                  <a:off x="12570" y="4069"/>
                  <a:ext cx="753" cy="769"/>
                </a:xfrm>
                <a:prstGeom prst="arc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es-MX"/>
                </a:p>
              </p:txBody>
            </p:sp>
            <p:cxnSp>
              <p:nvCxnSpPr>
                <p:cNvPr id="31" name="Conector recto 30"/>
                <p:cNvCxnSpPr/>
                <p:nvPr/>
              </p:nvCxnSpPr>
              <p:spPr>
                <a:xfrm>
                  <a:off x="12551" y="4458"/>
                  <a:ext cx="420" cy="3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upo 31"/>
              <p:cNvGrpSpPr/>
              <p:nvPr/>
            </p:nvGrpSpPr>
            <p:grpSpPr>
              <a:xfrm rot="8460000">
                <a:off x="5407" y="1720"/>
                <a:ext cx="1549" cy="1035"/>
                <a:chOff x="12551" y="3888"/>
                <a:chExt cx="1410" cy="942"/>
              </a:xfrm>
              <a:grpFill/>
              <a:effectLst>
                <a:outerShdw dist="31750" dir="4200000" algn="tl" rotWithShape="0">
                  <a:prstClr val="black">
                    <a:alpha val="90000"/>
                  </a:prstClr>
                </a:outerShdw>
              </a:effectLst>
            </p:grpSpPr>
            <p:sp>
              <p:nvSpPr>
                <p:cNvPr id="33" name="Arrow: Right 4"/>
                <p:cNvSpPr/>
                <p:nvPr/>
              </p:nvSpPr>
              <p:spPr>
                <a:xfrm>
                  <a:off x="12932" y="3888"/>
                  <a:ext cx="1029" cy="763"/>
                </a:xfrm>
                <a:prstGeom prst="rightArrow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4" name="Arco 33"/>
                <p:cNvSpPr/>
                <p:nvPr/>
              </p:nvSpPr>
              <p:spPr>
                <a:xfrm rot="16200000">
                  <a:off x="12570" y="4069"/>
                  <a:ext cx="753" cy="769"/>
                </a:xfrm>
                <a:prstGeom prst="arc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es-MX"/>
                </a:p>
              </p:txBody>
            </p:sp>
            <p:cxnSp>
              <p:nvCxnSpPr>
                <p:cNvPr id="35" name="Conector recto 34"/>
                <p:cNvCxnSpPr/>
                <p:nvPr/>
              </p:nvCxnSpPr>
              <p:spPr>
                <a:xfrm>
                  <a:off x="12551" y="4458"/>
                  <a:ext cx="420" cy="3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" name="Rectángulo 35"/>
            <p:cNvSpPr/>
            <p:nvPr/>
          </p:nvSpPr>
          <p:spPr>
            <a:xfrm rot="3000000">
              <a:off x="5918" y="1717"/>
              <a:ext cx="381" cy="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altLang="en-US"/>
            </a:p>
          </p:txBody>
        </p:sp>
        <p:sp>
          <p:nvSpPr>
            <p:cNvPr id="37" name="Rectángulo 36"/>
            <p:cNvSpPr/>
            <p:nvPr/>
          </p:nvSpPr>
          <p:spPr>
            <a:xfrm rot="3000000">
              <a:off x="6274" y="2017"/>
              <a:ext cx="381" cy="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altLang="en-US"/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179196" y="1542097"/>
            <a:ext cx="1152952" cy="1223010"/>
            <a:chOff x="6617" y="4792"/>
            <a:chExt cx="1745" cy="3153"/>
          </a:xfrm>
        </p:grpSpPr>
        <p:grpSp>
          <p:nvGrpSpPr>
            <p:cNvPr id="39" name="Grupo 38"/>
            <p:cNvGrpSpPr/>
            <p:nvPr/>
          </p:nvGrpSpPr>
          <p:grpSpPr>
            <a:xfrm rot="21000000">
              <a:off x="7272" y="4792"/>
              <a:ext cx="1090" cy="2629"/>
              <a:chOff x="7317" y="4788"/>
              <a:chExt cx="1000" cy="2122"/>
            </a:xfrm>
          </p:grpSpPr>
          <p:sp>
            <p:nvSpPr>
              <p:cNvPr id="40" name="Rectángulo redondeado 39"/>
              <p:cNvSpPr/>
              <p:nvPr/>
            </p:nvSpPr>
            <p:spPr>
              <a:xfrm rot="1620000">
                <a:off x="7317" y="4788"/>
                <a:ext cx="1000" cy="2123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dist="63500" dir="2700000" algn="tl" rotWithShape="0">
                  <a:prstClr val="black">
                    <a:alpha val="90000"/>
                  </a:prstClr>
                </a:outerShdw>
              </a:effectLst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  <p:sp>
            <p:nvSpPr>
              <p:cNvPr id="41" name="Rectángulo redondeado 40"/>
              <p:cNvSpPr/>
              <p:nvPr/>
            </p:nvSpPr>
            <p:spPr>
              <a:xfrm rot="1620000">
                <a:off x="7431" y="4924"/>
                <a:ext cx="764" cy="1857"/>
              </a:xfrm>
              <a:prstGeom prst="roundRect">
                <a:avLst/>
              </a:prstGeom>
              <a:solidFill>
                <a:srgbClr val="FFFF00"/>
              </a:solidFill>
              <a:ln w="19050">
                <a:noFill/>
              </a:ln>
              <a:effectLst/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</p:grpSp>
        <p:grpSp>
          <p:nvGrpSpPr>
            <p:cNvPr id="42" name="Grupo 41"/>
            <p:cNvGrpSpPr/>
            <p:nvPr/>
          </p:nvGrpSpPr>
          <p:grpSpPr>
            <a:xfrm rot="21000000">
              <a:off x="6617" y="5317"/>
              <a:ext cx="1090" cy="2629"/>
              <a:chOff x="7317" y="4788"/>
              <a:chExt cx="1000" cy="2122"/>
            </a:xfrm>
          </p:grpSpPr>
          <p:sp>
            <p:nvSpPr>
              <p:cNvPr id="43" name="Rectángulo redondeado 42"/>
              <p:cNvSpPr/>
              <p:nvPr/>
            </p:nvSpPr>
            <p:spPr>
              <a:xfrm rot="1620000">
                <a:off x="7317" y="4788"/>
                <a:ext cx="1000" cy="2123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dist="63500" dir="2700000" algn="tl" rotWithShape="0">
                  <a:prstClr val="black">
                    <a:alpha val="90000"/>
                  </a:prstClr>
                </a:outerShdw>
              </a:effectLst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  <p:sp>
            <p:nvSpPr>
              <p:cNvPr id="44" name="Rectángulo redondeado 43"/>
              <p:cNvSpPr/>
              <p:nvPr/>
            </p:nvSpPr>
            <p:spPr>
              <a:xfrm rot="1620000">
                <a:off x="7431" y="4924"/>
                <a:ext cx="764" cy="1857"/>
              </a:xfrm>
              <a:prstGeom prst="roundRect">
                <a:avLst/>
              </a:prstGeom>
              <a:solidFill>
                <a:srgbClr val="FFFF00"/>
              </a:solidFill>
              <a:ln w="19050">
                <a:noFill/>
              </a:ln>
              <a:effectLst/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</p:grpSp>
      </p:grpSp>
      <p:pic>
        <p:nvPicPr>
          <p:cNvPr id="45" name="Graphic 2" descr="No sig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418294" flipH="1">
            <a:off x="5670756" y="1463976"/>
            <a:ext cx="1233432" cy="1387496"/>
          </a:xfrm>
          <a:prstGeom prst="rect">
            <a:avLst/>
          </a:prstGeom>
          <a:effectLst>
            <a:outerShdw dist="38100" dir="2700000" algn="tl" rotWithShape="0">
              <a:prstClr val="black">
                <a:alpha val="90000"/>
              </a:prstClr>
            </a:outerShdw>
          </a:effectLst>
        </p:spPr>
      </p:pic>
      <p:grpSp>
        <p:nvGrpSpPr>
          <p:cNvPr id="46" name="Grupo 45"/>
          <p:cNvGrpSpPr/>
          <p:nvPr/>
        </p:nvGrpSpPr>
        <p:grpSpPr>
          <a:xfrm>
            <a:off x="6963410" y="1630680"/>
            <a:ext cx="1176020" cy="1029970"/>
            <a:chOff x="5328" y="1144"/>
            <a:chExt cx="1852" cy="1622"/>
          </a:xfrm>
          <a:solidFill>
            <a:srgbClr val="FFFF00"/>
          </a:solidFill>
        </p:grpSpPr>
        <p:grpSp>
          <p:nvGrpSpPr>
            <p:cNvPr id="47" name="Grupo 46"/>
            <p:cNvGrpSpPr/>
            <p:nvPr/>
          </p:nvGrpSpPr>
          <p:grpSpPr>
            <a:xfrm>
              <a:off x="5328" y="1144"/>
              <a:ext cx="1852" cy="1622"/>
              <a:chOff x="5407" y="1132"/>
              <a:chExt cx="1852" cy="1622"/>
            </a:xfrm>
            <a:grpFill/>
          </p:grpSpPr>
          <p:grpSp>
            <p:nvGrpSpPr>
              <p:cNvPr id="48" name="Grupo 47"/>
              <p:cNvGrpSpPr/>
              <p:nvPr/>
            </p:nvGrpSpPr>
            <p:grpSpPr>
              <a:xfrm rot="19260000">
                <a:off x="5711" y="1132"/>
                <a:ext cx="1549" cy="1035"/>
                <a:chOff x="12551" y="3888"/>
                <a:chExt cx="1410" cy="942"/>
              </a:xfrm>
              <a:grpFill/>
              <a:effectLst>
                <a:outerShdw dist="31750" dir="4200000" algn="tl" rotWithShape="0">
                  <a:prstClr val="black">
                    <a:alpha val="90000"/>
                  </a:prstClr>
                </a:outerShdw>
              </a:effectLst>
            </p:grpSpPr>
            <p:sp>
              <p:nvSpPr>
                <p:cNvPr id="49" name="Arrow: Right 4"/>
                <p:cNvSpPr/>
                <p:nvPr/>
              </p:nvSpPr>
              <p:spPr>
                <a:xfrm>
                  <a:off x="12932" y="3888"/>
                  <a:ext cx="1029" cy="763"/>
                </a:xfrm>
                <a:prstGeom prst="rightArrow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50" name="Arco 49"/>
                <p:cNvSpPr/>
                <p:nvPr/>
              </p:nvSpPr>
              <p:spPr>
                <a:xfrm rot="16200000">
                  <a:off x="12570" y="4069"/>
                  <a:ext cx="753" cy="769"/>
                </a:xfrm>
                <a:prstGeom prst="arc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es-MX"/>
                </a:p>
              </p:txBody>
            </p:sp>
            <p:cxnSp>
              <p:nvCxnSpPr>
                <p:cNvPr id="51" name="Conector recto 50"/>
                <p:cNvCxnSpPr/>
                <p:nvPr/>
              </p:nvCxnSpPr>
              <p:spPr>
                <a:xfrm>
                  <a:off x="12551" y="4458"/>
                  <a:ext cx="420" cy="3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upo 51"/>
              <p:cNvGrpSpPr/>
              <p:nvPr/>
            </p:nvGrpSpPr>
            <p:grpSpPr>
              <a:xfrm rot="8460000">
                <a:off x="5407" y="1720"/>
                <a:ext cx="1549" cy="1035"/>
                <a:chOff x="12551" y="3888"/>
                <a:chExt cx="1410" cy="942"/>
              </a:xfrm>
              <a:grpFill/>
              <a:effectLst>
                <a:outerShdw dist="31750" dir="4200000" algn="tl" rotWithShape="0">
                  <a:prstClr val="black">
                    <a:alpha val="90000"/>
                  </a:prstClr>
                </a:outerShdw>
              </a:effectLst>
            </p:grpSpPr>
            <p:sp>
              <p:nvSpPr>
                <p:cNvPr id="53" name="Arrow: Right 4"/>
                <p:cNvSpPr/>
                <p:nvPr/>
              </p:nvSpPr>
              <p:spPr>
                <a:xfrm>
                  <a:off x="12932" y="3888"/>
                  <a:ext cx="1029" cy="763"/>
                </a:xfrm>
                <a:prstGeom prst="rightArrow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54" name="Arco 53"/>
                <p:cNvSpPr/>
                <p:nvPr/>
              </p:nvSpPr>
              <p:spPr>
                <a:xfrm rot="16200000">
                  <a:off x="12570" y="4069"/>
                  <a:ext cx="753" cy="769"/>
                </a:xfrm>
                <a:prstGeom prst="arc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es-MX"/>
                </a:p>
              </p:txBody>
            </p:sp>
            <p:cxnSp>
              <p:nvCxnSpPr>
                <p:cNvPr id="55" name="Conector recto 54"/>
                <p:cNvCxnSpPr/>
                <p:nvPr/>
              </p:nvCxnSpPr>
              <p:spPr>
                <a:xfrm>
                  <a:off x="12551" y="4458"/>
                  <a:ext cx="420" cy="3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6" name="Rectángulo 55"/>
            <p:cNvSpPr/>
            <p:nvPr/>
          </p:nvSpPr>
          <p:spPr>
            <a:xfrm rot="3000000">
              <a:off x="5918" y="1717"/>
              <a:ext cx="381" cy="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altLang="en-US"/>
            </a:p>
          </p:txBody>
        </p:sp>
        <p:sp>
          <p:nvSpPr>
            <p:cNvPr id="57" name="Rectángulo 56"/>
            <p:cNvSpPr/>
            <p:nvPr/>
          </p:nvSpPr>
          <p:spPr>
            <a:xfrm rot="3000000">
              <a:off x="6274" y="2017"/>
              <a:ext cx="381" cy="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altLang="en-US"/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8088391" y="2921952"/>
            <a:ext cx="1152952" cy="1223010"/>
            <a:chOff x="6617" y="4792"/>
            <a:chExt cx="1745" cy="3153"/>
          </a:xfrm>
        </p:grpSpPr>
        <p:grpSp>
          <p:nvGrpSpPr>
            <p:cNvPr id="59" name="Grupo 58"/>
            <p:cNvGrpSpPr/>
            <p:nvPr/>
          </p:nvGrpSpPr>
          <p:grpSpPr>
            <a:xfrm rot="21000000">
              <a:off x="7272" y="4792"/>
              <a:ext cx="1090" cy="2629"/>
              <a:chOff x="7317" y="4788"/>
              <a:chExt cx="1000" cy="2122"/>
            </a:xfrm>
          </p:grpSpPr>
          <p:sp>
            <p:nvSpPr>
              <p:cNvPr id="60" name="Rectángulo redondeado 59"/>
              <p:cNvSpPr/>
              <p:nvPr/>
            </p:nvSpPr>
            <p:spPr>
              <a:xfrm rot="1620000">
                <a:off x="7317" y="4788"/>
                <a:ext cx="1000" cy="2123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dist="63500" dir="2700000" algn="tl" rotWithShape="0">
                  <a:prstClr val="black">
                    <a:alpha val="90000"/>
                  </a:prstClr>
                </a:outerShdw>
              </a:effectLst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  <p:sp>
            <p:nvSpPr>
              <p:cNvPr id="61" name="Rectángulo redondeado 60"/>
              <p:cNvSpPr/>
              <p:nvPr/>
            </p:nvSpPr>
            <p:spPr>
              <a:xfrm rot="1620000">
                <a:off x="7431" y="4924"/>
                <a:ext cx="764" cy="1857"/>
              </a:xfrm>
              <a:prstGeom prst="round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</p:grpSp>
        <p:grpSp>
          <p:nvGrpSpPr>
            <p:cNvPr id="62" name="Grupo 61"/>
            <p:cNvGrpSpPr/>
            <p:nvPr/>
          </p:nvGrpSpPr>
          <p:grpSpPr>
            <a:xfrm rot="21000000">
              <a:off x="6617" y="5317"/>
              <a:ext cx="1090" cy="2629"/>
              <a:chOff x="7317" y="4788"/>
              <a:chExt cx="1000" cy="2122"/>
            </a:xfrm>
          </p:grpSpPr>
          <p:sp>
            <p:nvSpPr>
              <p:cNvPr id="63" name="Rectángulo redondeado 62"/>
              <p:cNvSpPr/>
              <p:nvPr/>
            </p:nvSpPr>
            <p:spPr>
              <a:xfrm rot="1620000">
                <a:off x="7317" y="4788"/>
                <a:ext cx="1000" cy="2123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dist="63500" dir="2700000" algn="tl" rotWithShape="0">
                  <a:prstClr val="black">
                    <a:alpha val="90000"/>
                  </a:prstClr>
                </a:outerShdw>
              </a:effectLst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  <p:sp>
            <p:nvSpPr>
              <p:cNvPr id="64" name="Rectángulo redondeado 63"/>
              <p:cNvSpPr/>
              <p:nvPr/>
            </p:nvSpPr>
            <p:spPr>
              <a:xfrm rot="1620000">
                <a:off x="7431" y="4924"/>
                <a:ext cx="764" cy="1857"/>
              </a:xfrm>
              <a:prstGeom prst="round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</p:grpSp>
      </p:grpSp>
      <p:pic>
        <p:nvPicPr>
          <p:cNvPr id="65" name="Graphic 2" descr="No sig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418294" flipH="1">
            <a:off x="5579951" y="2843831"/>
            <a:ext cx="1233432" cy="1387496"/>
          </a:xfrm>
          <a:prstGeom prst="rect">
            <a:avLst/>
          </a:prstGeom>
          <a:effectLst>
            <a:outerShdw dist="38100" dir="2700000" algn="tl" rotWithShape="0">
              <a:prstClr val="black">
                <a:alpha val="90000"/>
              </a:prstClr>
            </a:outerShdw>
          </a:effectLst>
        </p:spPr>
      </p:pic>
      <p:grpSp>
        <p:nvGrpSpPr>
          <p:cNvPr id="66" name="Grupo 65"/>
          <p:cNvGrpSpPr/>
          <p:nvPr/>
        </p:nvGrpSpPr>
        <p:grpSpPr>
          <a:xfrm>
            <a:off x="6872605" y="3010535"/>
            <a:ext cx="1176020" cy="1029970"/>
            <a:chOff x="5328" y="1144"/>
            <a:chExt cx="1852" cy="1622"/>
          </a:xfrm>
          <a:solidFill>
            <a:srgbClr val="00B050"/>
          </a:solidFill>
        </p:grpSpPr>
        <p:grpSp>
          <p:nvGrpSpPr>
            <p:cNvPr id="67" name="Grupo 66"/>
            <p:cNvGrpSpPr/>
            <p:nvPr/>
          </p:nvGrpSpPr>
          <p:grpSpPr>
            <a:xfrm>
              <a:off x="5328" y="1144"/>
              <a:ext cx="1852" cy="1622"/>
              <a:chOff x="5407" y="1132"/>
              <a:chExt cx="1852" cy="1622"/>
            </a:xfrm>
            <a:grpFill/>
          </p:grpSpPr>
          <p:grpSp>
            <p:nvGrpSpPr>
              <p:cNvPr id="68" name="Grupo 67"/>
              <p:cNvGrpSpPr/>
              <p:nvPr/>
            </p:nvGrpSpPr>
            <p:grpSpPr>
              <a:xfrm rot="19260000">
                <a:off x="5711" y="1132"/>
                <a:ext cx="1549" cy="1035"/>
                <a:chOff x="12551" y="3888"/>
                <a:chExt cx="1410" cy="942"/>
              </a:xfrm>
              <a:grpFill/>
              <a:effectLst>
                <a:outerShdw dist="31750" dir="4200000" algn="tl" rotWithShape="0">
                  <a:prstClr val="black">
                    <a:alpha val="90000"/>
                  </a:prstClr>
                </a:outerShdw>
              </a:effectLst>
            </p:grpSpPr>
            <p:sp>
              <p:nvSpPr>
                <p:cNvPr id="69" name="Arrow: Right 4"/>
                <p:cNvSpPr/>
                <p:nvPr/>
              </p:nvSpPr>
              <p:spPr>
                <a:xfrm>
                  <a:off x="12932" y="3888"/>
                  <a:ext cx="1029" cy="763"/>
                </a:xfrm>
                <a:prstGeom prst="rightArrow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0" name="Arco 69"/>
                <p:cNvSpPr/>
                <p:nvPr/>
              </p:nvSpPr>
              <p:spPr>
                <a:xfrm rot="16200000">
                  <a:off x="12570" y="4069"/>
                  <a:ext cx="753" cy="769"/>
                </a:xfrm>
                <a:prstGeom prst="arc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es-MX"/>
                </a:p>
              </p:txBody>
            </p:sp>
            <p:cxnSp>
              <p:nvCxnSpPr>
                <p:cNvPr id="71" name="Conector recto 70"/>
                <p:cNvCxnSpPr/>
                <p:nvPr/>
              </p:nvCxnSpPr>
              <p:spPr>
                <a:xfrm>
                  <a:off x="12551" y="4458"/>
                  <a:ext cx="420" cy="3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upo 71"/>
              <p:cNvGrpSpPr/>
              <p:nvPr/>
            </p:nvGrpSpPr>
            <p:grpSpPr>
              <a:xfrm rot="8460000">
                <a:off x="5407" y="1720"/>
                <a:ext cx="1549" cy="1035"/>
                <a:chOff x="12551" y="3888"/>
                <a:chExt cx="1410" cy="942"/>
              </a:xfrm>
              <a:grpFill/>
              <a:effectLst>
                <a:outerShdw dist="31750" dir="4200000" algn="tl" rotWithShape="0">
                  <a:prstClr val="black">
                    <a:alpha val="90000"/>
                  </a:prstClr>
                </a:outerShdw>
              </a:effectLst>
            </p:grpSpPr>
            <p:sp>
              <p:nvSpPr>
                <p:cNvPr id="73" name="Arrow: Right 4"/>
                <p:cNvSpPr/>
                <p:nvPr/>
              </p:nvSpPr>
              <p:spPr>
                <a:xfrm>
                  <a:off x="12932" y="3888"/>
                  <a:ext cx="1029" cy="763"/>
                </a:xfrm>
                <a:prstGeom prst="rightArrow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4" name="Arco 73"/>
                <p:cNvSpPr/>
                <p:nvPr/>
              </p:nvSpPr>
              <p:spPr>
                <a:xfrm rot="16200000">
                  <a:off x="12570" y="4069"/>
                  <a:ext cx="753" cy="769"/>
                </a:xfrm>
                <a:prstGeom prst="arc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es-MX"/>
                </a:p>
              </p:txBody>
            </p:sp>
            <p:cxnSp>
              <p:nvCxnSpPr>
                <p:cNvPr id="75" name="Conector recto 74"/>
                <p:cNvCxnSpPr/>
                <p:nvPr/>
              </p:nvCxnSpPr>
              <p:spPr>
                <a:xfrm>
                  <a:off x="12551" y="4458"/>
                  <a:ext cx="420" cy="3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6" name="Rectángulo 75"/>
            <p:cNvSpPr/>
            <p:nvPr/>
          </p:nvSpPr>
          <p:spPr>
            <a:xfrm rot="3000000">
              <a:off x="5918" y="1717"/>
              <a:ext cx="381" cy="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altLang="en-US"/>
            </a:p>
          </p:txBody>
        </p:sp>
        <p:sp>
          <p:nvSpPr>
            <p:cNvPr id="77" name="Rectángulo 76"/>
            <p:cNvSpPr/>
            <p:nvPr/>
          </p:nvSpPr>
          <p:spPr>
            <a:xfrm rot="3000000">
              <a:off x="6274" y="2017"/>
              <a:ext cx="381" cy="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altLang="en-US"/>
            </a:p>
          </p:txBody>
        </p:sp>
      </p:grpSp>
      <p:grpSp>
        <p:nvGrpSpPr>
          <p:cNvPr id="78" name="Grupo 77"/>
          <p:cNvGrpSpPr/>
          <p:nvPr/>
        </p:nvGrpSpPr>
        <p:grpSpPr>
          <a:xfrm>
            <a:off x="7966471" y="4350702"/>
            <a:ext cx="1152952" cy="1223010"/>
            <a:chOff x="6617" y="4792"/>
            <a:chExt cx="1745" cy="3153"/>
          </a:xfrm>
        </p:grpSpPr>
        <p:grpSp>
          <p:nvGrpSpPr>
            <p:cNvPr id="79" name="Grupo 78"/>
            <p:cNvGrpSpPr/>
            <p:nvPr/>
          </p:nvGrpSpPr>
          <p:grpSpPr>
            <a:xfrm rot="21000000">
              <a:off x="7272" y="4792"/>
              <a:ext cx="1090" cy="2629"/>
              <a:chOff x="7317" y="4788"/>
              <a:chExt cx="1000" cy="2122"/>
            </a:xfrm>
          </p:grpSpPr>
          <p:sp>
            <p:nvSpPr>
              <p:cNvPr id="80" name="Rectángulo redondeado 79"/>
              <p:cNvSpPr/>
              <p:nvPr/>
            </p:nvSpPr>
            <p:spPr>
              <a:xfrm rot="1620000">
                <a:off x="7317" y="4788"/>
                <a:ext cx="1000" cy="2123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dist="63500" dir="2700000" algn="tl" rotWithShape="0">
                  <a:prstClr val="black">
                    <a:alpha val="90000"/>
                  </a:prstClr>
                </a:outerShdw>
              </a:effectLst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  <p:sp>
            <p:nvSpPr>
              <p:cNvPr id="81" name="Rectángulo redondeado 80"/>
              <p:cNvSpPr/>
              <p:nvPr/>
            </p:nvSpPr>
            <p:spPr>
              <a:xfrm rot="1620000">
                <a:off x="7431" y="4924"/>
                <a:ext cx="764" cy="1857"/>
              </a:xfrm>
              <a:prstGeom prst="roundRect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</p:grpSp>
        <p:grpSp>
          <p:nvGrpSpPr>
            <p:cNvPr id="82" name="Grupo 81"/>
            <p:cNvGrpSpPr/>
            <p:nvPr/>
          </p:nvGrpSpPr>
          <p:grpSpPr>
            <a:xfrm rot="21000000">
              <a:off x="6617" y="5317"/>
              <a:ext cx="1090" cy="2629"/>
              <a:chOff x="7317" y="4788"/>
              <a:chExt cx="1000" cy="2122"/>
            </a:xfrm>
          </p:grpSpPr>
          <p:sp>
            <p:nvSpPr>
              <p:cNvPr id="83" name="Rectángulo redondeado 82"/>
              <p:cNvSpPr/>
              <p:nvPr/>
            </p:nvSpPr>
            <p:spPr>
              <a:xfrm rot="1620000">
                <a:off x="7317" y="4788"/>
                <a:ext cx="1000" cy="2123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dist="63500" dir="2700000" algn="tl" rotWithShape="0">
                  <a:prstClr val="black">
                    <a:alpha val="90000"/>
                  </a:prstClr>
                </a:outerShdw>
              </a:effectLst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  <p:sp>
            <p:nvSpPr>
              <p:cNvPr id="84" name="Rectángulo redondeado 83"/>
              <p:cNvSpPr/>
              <p:nvPr/>
            </p:nvSpPr>
            <p:spPr>
              <a:xfrm rot="1620000">
                <a:off x="7431" y="4924"/>
                <a:ext cx="764" cy="1857"/>
              </a:xfrm>
              <a:prstGeom prst="roundRect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</p:grpSp>
      </p:grpSp>
      <p:pic>
        <p:nvPicPr>
          <p:cNvPr id="85" name="Graphic 2" descr="No sign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418294" flipH="1">
            <a:off x="5458031" y="4272581"/>
            <a:ext cx="1233432" cy="1387496"/>
          </a:xfrm>
          <a:prstGeom prst="rect">
            <a:avLst/>
          </a:prstGeom>
          <a:effectLst>
            <a:outerShdw dist="38100" dir="2700000" algn="tl" rotWithShape="0">
              <a:prstClr val="black">
                <a:alpha val="90000"/>
              </a:prstClr>
            </a:outerShdw>
          </a:effectLst>
        </p:spPr>
      </p:pic>
      <p:grpSp>
        <p:nvGrpSpPr>
          <p:cNvPr id="86" name="Grupo 85"/>
          <p:cNvGrpSpPr/>
          <p:nvPr/>
        </p:nvGrpSpPr>
        <p:grpSpPr>
          <a:xfrm>
            <a:off x="6750685" y="4439285"/>
            <a:ext cx="1176020" cy="1029970"/>
            <a:chOff x="5328" y="1144"/>
            <a:chExt cx="1852" cy="1622"/>
          </a:xfrm>
          <a:solidFill>
            <a:srgbClr val="00B0F0"/>
          </a:solidFill>
        </p:grpSpPr>
        <p:grpSp>
          <p:nvGrpSpPr>
            <p:cNvPr id="87" name="Grupo 86"/>
            <p:cNvGrpSpPr/>
            <p:nvPr/>
          </p:nvGrpSpPr>
          <p:grpSpPr>
            <a:xfrm>
              <a:off x="5328" y="1144"/>
              <a:ext cx="1852" cy="1622"/>
              <a:chOff x="5407" y="1132"/>
              <a:chExt cx="1852" cy="1622"/>
            </a:xfrm>
            <a:grpFill/>
          </p:grpSpPr>
          <p:grpSp>
            <p:nvGrpSpPr>
              <p:cNvPr id="88" name="Grupo 87"/>
              <p:cNvGrpSpPr/>
              <p:nvPr/>
            </p:nvGrpSpPr>
            <p:grpSpPr>
              <a:xfrm rot="19260000">
                <a:off x="5711" y="1132"/>
                <a:ext cx="1549" cy="1035"/>
                <a:chOff x="12551" y="3888"/>
                <a:chExt cx="1410" cy="942"/>
              </a:xfrm>
              <a:grpFill/>
              <a:effectLst>
                <a:outerShdw dist="31750" dir="4200000" algn="tl" rotWithShape="0">
                  <a:prstClr val="black">
                    <a:alpha val="90000"/>
                  </a:prstClr>
                </a:outerShdw>
              </a:effectLst>
            </p:grpSpPr>
            <p:sp>
              <p:nvSpPr>
                <p:cNvPr id="89" name="Arrow: Right 4"/>
                <p:cNvSpPr/>
                <p:nvPr/>
              </p:nvSpPr>
              <p:spPr>
                <a:xfrm>
                  <a:off x="12932" y="3888"/>
                  <a:ext cx="1029" cy="763"/>
                </a:xfrm>
                <a:prstGeom prst="rightArrow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90" name="Arco 89"/>
                <p:cNvSpPr/>
                <p:nvPr/>
              </p:nvSpPr>
              <p:spPr>
                <a:xfrm rot="16200000">
                  <a:off x="12570" y="4069"/>
                  <a:ext cx="753" cy="769"/>
                </a:xfrm>
                <a:prstGeom prst="arc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es-MX"/>
                </a:p>
              </p:txBody>
            </p:sp>
            <p:cxnSp>
              <p:nvCxnSpPr>
                <p:cNvPr id="91" name="Conector recto 90"/>
                <p:cNvCxnSpPr/>
                <p:nvPr/>
              </p:nvCxnSpPr>
              <p:spPr>
                <a:xfrm>
                  <a:off x="12551" y="4458"/>
                  <a:ext cx="420" cy="3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upo 91"/>
              <p:cNvGrpSpPr/>
              <p:nvPr/>
            </p:nvGrpSpPr>
            <p:grpSpPr>
              <a:xfrm rot="8460000">
                <a:off x="5407" y="1720"/>
                <a:ext cx="1549" cy="1035"/>
                <a:chOff x="12551" y="3888"/>
                <a:chExt cx="1410" cy="942"/>
              </a:xfrm>
              <a:grpFill/>
              <a:effectLst>
                <a:outerShdw dist="31750" dir="4200000" algn="tl" rotWithShape="0">
                  <a:prstClr val="black">
                    <a:alpha val="90000"/>
                  </a:prstClr>
                </a:outerShdw>
              </a:effectLst>
            </p:grpSpPr>
            <p:sp>
              <p:nvSpPr>
                <p:cNvPr id="93" name="Arrow: Right 4"/>
                <p:cNvSpPr/>
                <p:nvPr/>
              </p:nvSpPr>
              <p:spPr>
                <a:xfrm>
                  <a:off x="12932" y="3888"/>
                  <a:ext cx="1029" cy="763"/>
                </a:xfrm>
                <a:prstGeom prst="rightArrow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94" name="Arco 93"/>
                <p:cNvSpPr/>
                <p:nvPr/>
              </p:nvSpPr>
              <p:spPr>
                <a:xfrm rot="16200000">
                  <a:off x="12570" y="4069"/>
                  <a:ext cx="753" cy="769"/>
                </a:xfrm>
                <a:prstGeom prst="arc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es-MX"/>
                </a:p>
              </p:txBody>
            </p:sp>
            <p:cxnSp>
              <p:nvCxnSpPr>
                <p:cNvPr id="95" name="Conector recto 94"/>
                <p:cNvCxnSpPr/>
                <p:nvPr/>
              </p:nvCxnSpPr>
              <p:spPr>
                <a:xfrm>
                  <a:off x="12551" y="4458"/>
                  <a:ext cx="420" cy="3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6" name="Rectángulo 95"/>
            <p:cNvSpPr/>
            <p:nvPr/>
          </p:nvSpPr>
          <p:spPr>
            <a:xfrm rot="3000000">
              <a:off x="5918" y="1717"/>
              <a:ext cx="381" cy="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altLang="en-US"/>
            </a:p>
          </p:txBody>
        </p:sp>
        <p:sp>
          <p:nvSpPr>
            <p:cNvPr id="97" name="Rectángulo 96"/>
            <p:cNvSpPr/>
            <p:nvPr/>
          </p:nvSpPr>
          <p:spPr>
            <a:xfrm rot="3000000">
              <a:off x="6274" y="2017"/>
              <a:ext cx="381" cy="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altLang="en-US"/>
            </a:p>
          </p:txBody>
        </p:sp>
      </p:grpSp>
      <p:sp>
        <p:nvSpPr>
          <p:cNvPr id="98" name="TextBox 3"/>
          <p:cNvSpPr txBox="1"/>
          <p:nvPr/>
        </p:nvSpPr>
        <p:spPr>
          <a:xfrm>
            <a:off x="190500" y="1778000"/>
            <a:ext cx="172529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spc="-3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prstClr val="black">
                      <a:alpha val="90000"/>
                    </a:prstClr>
                  </a:outerShdw>
                </a:effectLst>
                <a:latin typeface="Arial Black" panose="020B0A04020102020204" pitchFamily="34" charset="0"/>
              </a:rPr>
              <a:t>+4</a:t>
            </a:r>
            <a:endParaRPr lang="es-MX" sz="9600" spc="-3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effectLst>
                <a:outerShdw blurRad="12700" dist="38100" dir="2700000" algn="tl" rotWithShape="0">
                  <a:prstClr val="black">
                    <a:alpha val="9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grpSp>
        <p:nvGrpSpPr>
          <p:cNvPr id="112" name="Grupo 111"/>
          <p:cNvGrpSpPr/>
          <p:nvPr/>
        </p:nvGrpSpPr>
        <p:grpSpPr>
          <a:xfrm>
            <a:off x="10321290" y="2698750"/>
            <a:ext cx="1015365" cy="1689735"/>
            <a:chOff x="16359" y="5008"/>
            <a:chExt cx="1778" cy="3025"/>
          </a:xfrm>
        </p:grpSpPr>
        <p:grpSp>
          <p:nvGrpSpPr>
            <p:cNvPr id="103" name="Grupo 102"/>
            <p:cNvGrpSpPr/>
            <p:nvPr/>
          </p:nvGrpSpPr>
          <p:grpSpPr>
            <a:xfrm>
              <a:off x="16532" y="6337"/>
              <a:ext cx="1022" cy="1697"/>
              <a:chOff x="15934" y="2895"/>
              <a:chExt cx="898" cy="2170"/>
            </a:xfrm>
          </p:grpSpPr>
          <p:sp>
            <p:nvSpPr>
              <p:cNvPr id="104" name="Rectángulo redondeado 103"/>
              <p:cNvSpPr/>
              <p:nvPr/>
            </p:nvSpPr>
            <p:spPr>
              <a:xfrm rot="22620000">
                <a:off x="15934" y="2895"/>
                <a:ext cx="898" cy="217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dist="63500" dir="2700000" algn="tl" rotWithShape="0">
                  <a:prstClr val="black">
                    <a:alpha val="90000"/>
                  </a:prstClr>
                </a:outerShdw>
              </a:effectLst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  <p:sp>
            <p:nvSpPr>
              <p:cNvPr id="105" name="Rectángulo redondeado 104"/>
              <p:cNvSpPr/>
              <p:nvPr/>
            </p:nvSpPr>
            <p:spPr>
              <a:xfrm rot="22620000">
                <a:off x="16037" y="3035"/>
                <a:ext cx="686" cy="1898"/>
              </a:xfrm>
              <a:prstGeom prst="roundRect">
                <a:avLst/>
              </a:prstGeom>
              <a:solidFill>
                <a:srgbClr val="FFFF00"/>
              </a:solidFill>
              <a:ln w="19050">
                <a:noFill/>
              </a:ln>
              <a:effectLst/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</p:grpSp>
        <p:grpSp>
          <p:nvGrpSpPr>
            <p:cNvPr id="102" name="Grupo 101"/>
            <p:cNvGrpSpPr/>
            <p:nvPr/>
          </p:nvGrpSpPr>
          <p:grpSpPr>
            <a:xfrm>
              <a:off x="17115" y="5838"/>
              <a:ext cx="1022" cy="1697"/>
              <a:chOff x="15934" y="2895"/>
              <a:chExt cx="898" cy="2170"/>
            </a:xfrm>
          </p:grpSpPr>
          <p:sp>
            <p:nvSpPr>
              <p:cNvPr id="100" name="Rectángulo redondeado 99"/>
              <p:cNvSpPr/>
              <p:nvPr/>
            </p:nvSpPr>
            <p:spPr>
              <a:xfrm rot="22620000">
                <a:off x="15934" y="2895"/>
                <a:ext cx="898" cy="217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dist="63500" dir="2700000" algn="tl" rotWithShape="0">
                  <a:prstClr val="black">
                    <a:alpha val="90000"/>
                  </a:prstClr>
                </a:outerShdw>
              </a:effectLst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  <p:sp>
            <p:nvSpPr>
              <p:cNvPr id="101" name="Rectángulo redondeado 100"/>
              <p:cNvSpPr/>
              <p:nvPr/>
            </p:nvSpPr>
            <p:spPr>
              <a:xfrm rot="22620000">
                <a:off x="16037" y="3035"/>
                <a:ext cx="686" cy="1898"/>
              </a:xfrm>
              <a:prstGeom prst="round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</p:grpSp>
        <p:grpSp>
          <p:nvGrpSpPr>
            <p:cNvPr id="109" name="Grupo 108"/>
            <p:cNvGrpSpPr/>
            <p:nvPr/>
          </p:nvGrpSpPr>
          <p:grpSpPr>
            <a:xfrm>
              <a:off x="16787" y="5008"/>
              <a:ext cx="1022" cy="1697"/>
              <a:chOff x="15934" y="2895"/>
              <a:chExt cx="898" cy="2170"/>
            </a:xfrm>
          </p:grpSpPr>
          <p:sp>
            <p:nvSpPr>
              <p:cNvPr id="110" name="Rectángulo redondeado 109"/>
              <p:cNvSpPr/>
              <p:nvPr/>
            </p:nvSpPr>
            <p:spPr>
              <a:xfrm rot="22620000">
                <a:off x="15934" y="2895"/>
                <a:ext cx="898" cy="217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dist="63500" dir="2700000" algn="tl" rotWithShape="0">
                  <a:prstClr val="black">
                    <a:alpha val="90000"/>
                  </a:prstClr>
                </a:outerShdw>
              </a:effectLst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  <p:sp>
            <p:nvSpPr>
              <p:cNvPr id="111" name="Rectángulo redondeado 110"/>
              <p:cNvSpPr/>
              <p:nvPr/>
            </p:nvSpPr>
            <p:spPr>
              <a:xfrm rot="22620000">
                <a:off x="16037" y="3035"/>
                <a:ext cx="686" cy="1898"/>
              </a:xfrm>
              <a:prstGeom prst="roundRect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</p:grpSp>
        <p:grpSp>
          <p:nvGrpSpPr>
            <p:cNvPr id="106" name="Grupo 105"/>
            <p:cNvGrpSpPr/>
            <p:nvPr/>
          </p:nvGrpSpPr>
          <p:grpSpPr>
            <a:xfrm>
              <a:off x="16359" y="5477"/>
              <a:ext cx="1022" cy="1697"/>
              <a:chOff x="15934" y="2895"/>
              <a:chExt cx="898" cy="2170"/>
            </a:xfrm>
          </p:grpSpPr>
          <p:sp>
            <p:nvSpPr>
              <p:cNvPr id="107" name="Rectángulo redondeado 106"/>
              <p:cNvSpPr/>
              <p:nvPr/>
            </p:nvSpPr>
            <p:spPr>
              <a:xfrm rot="22620000">
                <a:off x="15934" y="2895"/>
                <a:ext cx="898" cy="217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dist="63500" dir="2700000" algn="tl" rotWithShape="0">
                  <a:prstClr val="black">
                    <a:alpha val="90000"/>
                  </a:prstClr>
                </a:outerShdw>
              </a:effectLst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  <p:sp>
            <p:nvSpPr>
              <p:cNvPr id="108" name="Rectángulo redondeado 107"/>
              <p:cNvSpPr/>
              <p:nvPr/>
            </p:nvSpPr>
            <p:spPr>
              <a:xfrm rot="22620000">
                <a:off x="16037" y="3035"/>
                <a:ext cx="686" cy="1898"/>
              </a:xfrm>
              <a:prstGeom prst="roundRect">
                <a:avLst/>
              </a:prstGeom>
              <a:solidFill>
                <a:srgbClr val="FF0000"/>
              </a:solidFill>
              <a:ln w="19050">
                <a:noFill/>
              </a:ln>
              <a:effectLst/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32AB5A-5A24-2100-E831-85F0CC46F56D}"/>
              </a:ext>
            </a:extLst>
          </p:cNvPr>
          <p:cNvSpPr txBox="1"/>
          <p:nvPr/>
        </p:nvSpPr>
        <p:spPr>
          <a:xfrm>
            <a:off x="3901328" y="-274320"/>
            <a:ext cx="4389343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9600" spc="-3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prstClr val="black">
                      <a:alpha val="90000"/>
                    </a:prstClr>
                  </a:outerShdw>
                </a:effectLst>
                <a:latin typeface="Arial Black" panose="020B0A04020102020204" pitchFamily="34" charset="0"/>
              </a:rPr>
              <a:t>0</a:t>
            </a:r>
            <a:endParaRPr lang="es-MX" sz="49600" spc="-3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FF00"/>
              </a:solidFill>
              <a:effectLst>
                <a:outerShdw blurRad="12700" dist="38100" dir="2700000" algn="tl" rotWithShape="0">
                  <a:prstClr val="black">
                    <a:alpha val="9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555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3CB61E-1C47-A205-7C49-1BBFABB4B1EF}"/>
              </a:ext>
            </a:extLst>
          </p:cNvPr>
          <p:cNvSpPr txBox="1"/>
          <p:nvPr/>
        </p:nvSpPr>
        <p:spPr>
          <a:xfrm>
            <a:off x="312420" y="415320"/>
            <a:ext cx="31470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spc="-3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prstClr val="black">
                      <a:alpha val="90000"/>
                    </a:prstClr>
                  </a:outerShdw>
                </a:effectLst>
                <a:latin typeface="Arial Black" panose="020B0A04020102020204" pitchFamily="34" charset="0"/>
              </a:rPr>
              <a:t>UNO</a:t>
            </a:r>
            <a:endParaRPr lang="es-MX" sz="9600" spc="-3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C000"/>
              </a:solidFill>
              <a:effectLst>
                <a:outerShdw blurRad="12700" dist="38100" dir="2700000" algn="tl" rotWithShape="0">
                  <a:prstClr val="black">
                    <a:alpha val="9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806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69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Erandi S. Moreno</dc:creator>
  <cp:lastModifiedBy>Erandi S. Moreno</cp:lastModifiedBy>
  <cp:revision>15</cp:revision>
  <dcterms:created xsi:type="dcterms:W3CDTF">2024-04-15T19:11:00Z</dcterms:created>
  <dcterms:modified xsi:type="dcterms:W3CDTF">2024-04-29T16:50:09Z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5FFBAEB356D44FFC93827C5AD1D9C413_12</vt:lpwstr>
  </property>
  <property fmtid="{D5CDD505-2E9C-101B-9397-08002B2CF9AE}" pid="3" name="KSOProductBuildVer">
    <vt:lpwstr>2058-12.2.0.16731</vt:lpwstr>
  </property>
</Properties>
</file>