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6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2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6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83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8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4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8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7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1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50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E91-8622-42AE-B62D-F8B641CFC51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5962-4F81-4289-8D74-B40633AA333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9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0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9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7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5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1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0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4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5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6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7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6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8CC05-F025-B65E-0748-67A91FB5EDD0}"/>
              </a:ext>
            </a:extLst>
          </p:cNvPr>
          <p:cNvSpPr txBox="1"/>
          <p:nvPr/>
        </p:nvSpPr>
        <p:spPr>
          <a:xfrm>
            <a:off x="1107597" y="-826872"/>
            <a:ext cx="5044971" cy="888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128" spc="-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8</a:t>
            </a:r>
            <a:endParaRPr lang="es-MX" sz="57128" spc="-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0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1</cp:revision>
  <dcterms:created xsi:type="dcterms:W3CDTF">2024-04-16T18:23:18Z</dcterms:created>
  <dcterms:modified xsi:type="dcterms:W3CDTF">2024-04-16T19:50:20Z</dcterms:modified>
</cp:coreProperties>
</file>