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41" d="100"/>
          <a:sy n="41" d="100"/>
        </p:scale>
        <p:origin x="21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2356704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7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F54-54E9-46EC-8502-33A34D3C96F9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75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F54-54E9-46EC-8502-33A34D3C96F9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5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7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F54-54E9-46EC-8502-33A34D3C96F9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742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F54-54E9-46EC-8502-33A34D3C96F9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393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F54-54E9-46EC-8502-33A34D3C96F9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601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6" y="3833391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10" y="3833391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F54-54E9-46EC-8502-33A34D3C96F9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408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4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4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F54-54E9-46EC-8502-33A34D3C96F9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308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F54-54E9-46EC-8502-33A34D3C96F9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470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F54-54E9-46EC-8502-33A34D3C96F9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97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8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5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F54-54E9-46EC-8502-33A34D3C96F9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281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8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5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FF54-54E9-46EC-8502-33A34D3C96F9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4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1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FF54-54E9-46EC-8502-33A34D3C96F9}" type="datetimeFigureOut">
              <a:rPr lang="es-MX" smtClean="0"/>
              <a:t>07/05/2024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8A9B-303B-40E6-BB38-74BA5494864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73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4FCC9F-EF0D-0BE1-BDF4-4E6F2F2F07F1}"/>
              </a:ext>
            </a:extLst>
          </p:cNvPr>
          <p:cNvGrpSpPr/>
          <p:nvPr/>
        </p:nvGrpSpPr>
        <p:grpSpPr>
          <a:xfrm rot="4850718">
            <a:off x="806903" y="2469020"/>
            <a:ext cx="11949203" cy="9816135"/>
            <a:chOff x="3300014" y="3611601"/>
            <a:chExt cx="9660119" cy="79356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614A4A-3D15-A9E8-DD77-8E6535C7FA43}"/>
                </a:ext>
              </a:extLst>
            </p:cNvPr>
            <p:cNvGrpSpPr/>
            <p:nvPr/>
          </p:nvGrpSpPr>
          <p:grpSpPr>
            <a:xfrm rot="20838067">
              <a:off x="3300014" y="3611601"/>
              <a:ext cx="4766001" cy="6515279"/>
              <a:chOff x="6650266" y="1664814"/>
              <a:chExt cx="4766001" cy="651527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3B5CE51-2039-2D5E-2C52-49B700E712DC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B0CF30DF-2911-F581-15A3-E3A6228699DF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ED52DB1-48F0-5404-CC81-1A7B780D2B7F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ED72507E-9748-56B7-DD60-DFCA3773D542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9551AE-B5C5-A793-6FBC-A9503EBFB8A0}"/>
                  </a:ext>
                </a:extLst>
              </p:cNvPr>
              <p:cNvSpPr txBox="1"/>
              <p:nvPr/>
            </p:nvSpPr>
            <p:spPr>
              <a:xfrm rot="20441340">
                <a:off x="6650266" y="3911800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50E1F59-7561-153E-4FEA-33BFD1BE01EE}"/>
                </a:ext>
              </a:extLst>
            </p:cNvPr>
            <p:cNvGrpSpPr/>
            <p:nvPr/>
          </p:nvGrpSpPr>
          <p:grpSpPr>
            <a:xfrm>
              <a:off x="4491976" y="3611601"/>
              <a:ext cx="4766001" cy="6515279"/>
              <a:chOff x="6650267" y="1664814"/>
              <a:chExt cx="4766001" cy="651527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040E471-D323-D706-D023-1A06190DAAE8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E8DCA516-5A1A-1DD2-CCC7-FB1344E9D861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BC18A1A-5DB2-1802-A2EF-D1E7D3E25C44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6809E7E6-BF49-93D7-8021-CABFD04F706B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7EF734-4D80-D77E-F46E-8A12051158E5}"/>
                  </a:ext>
                </a:extLst>
              </p:cNvPr>
              <p:cNvSpPr txBox="1"/>
              <p:nvPr/>
            </p:nvSpPr>
            <p:spPr>
              <a:xfrm rot="20441340">
                <a:off x="6650267" y="3911800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2C214E-B77C-6835-B167-C62367EF68D9}"/>
                </a:ext>
              </a:extLst>
            </p:cNvPr>
            <p:cNvGrpSpPr/>
            <p:nvPr/>
          </p:nvGrpSpPr>
          <p:grpSpPr>
            <a:xfrm rot="529634">
              <a:off x="5739043" y="3829481"/>
              <a:ext cx="4766001" cy="6515279"/>
              <a:chOff x="6650267" y="1664814"/>
              <a:chExt cx="4766001" cy="651527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9CBF6D0-A827-80E4-A93E-20790113B46A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9991683-CD9C-7D89-B5AD-CEC944417761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EAAB62E-0BF3-58F6-9367-AE480CF52023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2EA9385-F264-6F4C-13F2-363D9AC2A74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AFACA4-5B07-43C9-5E01-C2796BDDAB35}"/>
                  </a:ext>
                </a:extLst>
              </p:cNvPr>
              <p:cNvSpPr txBox="1"/>
              <p:nvPr/>
            </p:nvSpPr>
            <p:spPr>
              <a:xfrm rot="20441340">
                <a:off x="6650267" y="3911799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C5F9A4-0567-5926-C6B2-7518A34836B9}"/>
                </a:ext>
              </a:extLst>
            </p:cNvPr>
            <p:cNvGrpSpPr/>
            <p:nvPr/>
          </p:nvGrpSpPr>
          <p:grpSpPr>
            <a:xfrm rot="1092642">
              <a:off x="6863007" y="4229788"/>
              <a:ext cx="4766001" cy="6515279"/>
              <a:chOff x="6650266" y="1664814"/>
              <a:chExt cx="4766001" cy="65152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4173D99-12B4-169E-BC12-FFE5A82E02E3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D1F60516-79F3-FB26-B96D-253AA099D7B7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7BC488B-AF19-B805-3115-05FFA563557E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D499A67-1D0F-38EA-0FC3-2877EF1CEAEC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5AC5C-AA6B-D9D9-9813-98B50E6AD6B7}"/>
                  </a:ext>
                </a:extLst>
              </p:cNvPr>
              <p:cNvSpPr txBox="1"/>
              <p:nvPr/>
            </p:nvSpPr>
            <p:spPr>
              <a:xfrm rot="20441340">
                <a:off x="6650266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491D75-30FC-156D-5DA2-294B008B1B36}"/>
                </a:ext>
              </a:extLst>
            </p:cNvPr>
            <p:cNvGrpSpPr/>
            <p:nvPr/>
          </p:nvGrpSpPr>
          <p:grpSpPr>
            <a:xfrm rot="1967284">
              <a:off x="8194132" y="5032001"/>
              <a:ext cx="4766001" cy="6515279"/>
              <a:chOff x="6650267" y="1664814"/>
              <a:chExt cx="4766001" cy="65152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2D8F3F-1284-E802-DBC1-7ED752F4B632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45D9F87D-BC78-B51A-06DF-7843EED464C2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5E77EB6-7FFA-F86C-FCFE-29DAD1C904E6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2448E865-F119-6C61-9C15-2C31A25DD0E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F31286-F687-4CD2-1F48-AD6ABA931FE2}"/>
                  </a:ext>
                </a:extLst>
              </p:cNvPr>
              <p:cNvSpPr txBox="1"/>
              <p:nvPr/>
            </p:nvSpPr>
            <p:spPr>
              <a:xfrm rot="20441340">
                <a:off x="6650267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20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4FCC9F-EF0D-0BE1-BDF4-4E6F2F2F07F1}"/>
              </a:ext>
            </a:extLst>
          </p:cNvPr>
          <p:cNvGrpSpPr/>
          <p:nvPr/>
        </p:nvGrpSpPr>
        <p:grpSpPr>
          <a:xfrm rot="4532970">
            <a:off x="1962710" y="2292038"/>
            <a:ext cx="10474791" cy="9816135"/>
            <a:chOff x="4491976" y="3611601"/>
            <a:chExt cx="8468157" cy="79356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50E1F59-7561-153E-4FEA-33BFD1BE01EE}"/>
                </a:ext>
              </a:extLst>
            </p:cNvPr>
            <p:cNvGrpSpPr/>
            <p:nvPr/>
          </p:nvGrpSpPr>
          <p:grpSpPr>
            <a:xfrm>
              <a:off x="4491976" y="3611601"/>
              <a:ext cx="4766001" cy="6515279"/>
              <a:chOff x="6650267" y="1664814"/>
              <a:chExt cx="4766001" cy="651527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040E471-D323-D706-D023-1A06190DAAE8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E8DCA516-5A1A-1DD2-CCC7-FB1344E9D861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BC18A1A-5DB2-1802-A2EF-D1E7D3E25C44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6809E7E6-BF49-93D7-8021-CABFD04F706B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7EF734-4D80-D77E-F46E-8A12051158E5}"/>
                  </a:ext>
                </a:extLst>
              </p:cNvPr>
              <p:cNvSpPr txBox="1"/>
              <p:nvPr/>
            </p:nvSpPr>
            <p:spPr>
              <a:xfrm rot="20441340">
                <a:off x="6650267" y="3911800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2C214E-B77C-6835-B167-C62367EF68D9}"/>
                </a:ext>
              </a:extLst>
            </p:cNvPr>
            <p:cNvGrpSpPr/>
            <p:nvPr/>
          </p:nvGrpSpPr>
          <p:grpSpPr>
            <a:xfrm rot="529634">
              <a:off x="5739043" y="3829481"/>
              <a:ext cx="4766001" cy="6515279"/>
              <a:chOff x="6650267" y="1664814"/>
              <a:chExt cx="4766001" cy="651527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9CBF6D0-A827-80E4-A93E-20790113B46A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9991683-CD9C-7D89-B5AD-CEC944417761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EAAB62E-0BF3-58F6-9367-AE480CF52023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2EA9385-F264-6F4C-13F2-363D9AC2A74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AFACA4-5B07-43C9-5E01-C2796BDDAB35}"/>
                  </a:ext>
                </a:extLst>
              </p:cNvPr>
              <p:cNvSpPr txBox="1"/>
              <p:nvPr/>
            </p:nvSpPr>
            <p:spPr>
              <a:xfrm rot="20441340">
                <a:off x="6650267" y="3911799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C5F9A4-0567-5926-C6B2-7518A34836B9}"/>
                </a:ext>
              </a:extLst>
            </p:cNvPr>
            <p:cNvGrpSpPr/>
            <p:nvPr/>
          </p:nvGrpSpPr>
          <p:grpSpPr>
            <a:xfrm rot="1092642">
              <a:off x="6863007" y="4229788"/>
              <a:ext cx="4766001" cy="6515279"/>
              <a:chOff x="6650266" y="1664814"/>
              <a:chExt cx="4766001" cy="65152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4173D99-12B4-169E-BC12-FFE5A82E02E3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D1F60516-79F3-FB26-B96D-253AA099D7B7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7BC488B-AF19-B805-3115-05FFA563557E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D499A67-1D0F-38EA-0FC3-2877EF1CEAEC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5AC5C-AA6B-D9D9-9813-98B50E6AD6B7}"/>
                  </a:ext>
                </a:extLst>
              </p:cNvPr>
              <p:cNvSpPr txBox="1"/>
              <p:nvPr/>
            </p:nvSpPr>
            <p:spPr>
              <a:xfrm rot="20441340">
                <a:off x="6650266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491D75-30FC-156D-5DA2-294B008B1B36}"/>
                </a:ext>
              </a:extLst>
            </p:cNvPr>
            <p:cNvGrpSpPr/>
            <p:nvPr/>
          </p:nvGrpSpPr>
          <p:grpSpPr>
            <a:xfrm rot="1967284">
              <a:off x="8194132" y="5032001"/>
              <a:ext cx="4766001" cy="6515279"/>
              <a:chOff x="6650267" y="1664814"/>
              <a:chExt cx="4766001" cy="65152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2D8F3F-1284-E802-DBC1-7ED752F4B632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45D9F87D-BC78-B51A-06DF-7843EED464C2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5E77EB6-7FFA-F86C-FCFE-29DAD1C904E6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2448E865-F119-6C61-9C15-2C31A25DD0E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F31286-F687-4CD2-1F48-AD6ABA931FE2}"/>
                  </a:ext>
                </a:extLst>
              </p:cNvPr>
              <p:cNvSpPr txBox="1"/>
              <p:nvPr/>
            </p:nvSpPr>
            <p:spPr>
              <a:xfrm rot="20441340">
                <a:off x="6650267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740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4FCC9F-EF0D-0BE1-BDF4-4E6F2F2F07F1}"/>
              </a:ext>
            </a:extLst>
          </p:cNvPr>
          <p:cNvGrpSpPr/>
          <p:nvPr/>
        </p:nvGrpSpPr>
        <p:grpSpPr>
          <a:xfrm rot="4159286">
            <a:off x="2733996" y="2426793"/>
            <a:ext cx="8932216" cy="9546625"/>
            <a:chOff x="5739043" y="3829481"/>
            <a:chExt cx="7221090" cy="77177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82C214E-B77C-6835-B167-C62367EF68D9}"/>
                </a:ext>
              </a:extLst>
            </p:cNvPr>
            <p:cNvGrpSpPr/>
            <p:nvPr/>
          </p:nvGrpSpPr>
          <p:grpSpPr>
            <a:xfrm rot="529634">
              <a:off x="5739043" y="3829481"/>
              <a:ext cx="4766001" cy="6515279"/>
              <a:chOff x="6650267" y="1664814"/>
              <a:chExt cx="4766001" cy="651527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9CBF6D0-A827-80E4-A93E-20790113B46A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9991683-CD9C-7D89-B5AD-CEC944417761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EAAB62E-0BF3-58F6-9367-AE480CF52023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12EA9385-F264-6F4C-13F2-363D9AC2A74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AFACA4-5B07-43C9-5E01-C2796BDDAB35}"/>
                  </a:ext>
                </a:extLst>
              </p:cNvPr>
              <p:cNvSpPr txBox="1"/>
              <p:nvPr/>
            </p:nvSpPr>
            <p:spPr>
              <a:xfrm rot="20441340">
                <a:off x="6650267" y="3911799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C5F9A4-0567-5926-C6B2-7518A34836B9}"/>
                </a:ext>
              </a:extLst>
            </p:cNvPr>
            <p:cNvGrpSpPr/>
            <p:nvPr/>
          </p:nvGrpSpPr>
          <p:grpSpPr>
            <a:xfrm rot="1092642">
              <a:off x="6863007" y="4229788"/>
              <a:ext cx="4766001" cy="6515279"/>
              <a:chOff x="6650266" y="1664814"/>
              <a:chExt cx="4766001" cy="65152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4173D99-12B4-169E-BC12-FFE5A82E02E3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D1F60516-79F3-FB26-B96D-253AA099D7B7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7BC488B-AF19-B805-3115-05FFA563557E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D499A67-1D0F-38EA-0FC3-2877EF1CEAEC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5AC5C-AA6B-D9D9-9813-98B50E6AD6B7}"/>
                  </a:ext>
                </a:extLst>
              </p:cNvPr>
              <p:cNvSpPr txBox="1"/>
              <p:nvPr/>
            </p:nvSpPr>
            <p:spPr>
              <a:xfrm rot="20441340">
                <a:off x="6650266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491D75-30FC-156D-5DA2-294B008B1B36}"/>
                </a:ext>
              </a:extLst>
            </p:cNvPr>
            <p:cNvGrpSpPr/>
            <p:nvPr/>
          </p:nvGrpSpPr>
          <p:grpSpPr>
            <a:xfrm rot="1967284">
              <a:off x="8194132" y="5032001"/>
              <a:ext cx="4766001" cy="6515279"/>
              <a:chOff x="6650267" y="1664814"/>
              <a:chExt cx="4766001" cy="65152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2D8F3F-1284-E802-DBC1-7ED752F4B632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45D9F87D-BC78-B51A-06DF-7843EED464C2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5E77EB6-7FFA-F86C-FCFE-29DAD1C904E6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2448E865-F119-6C61-9C15-2C31A25DD0E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F31286-F687-4CD2-1F48-AD6ABA931FE2}"/>
                  </a:ext>
                </a:extLst>
              </p:cNvPr>
              <p:cNvSpPr txBox="1"/>
              <p:nvPr/>
            </p:nvSpPr>
            <p:spPr>
              <a:xfrm rot="20441340">
                <a:off x="6650267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877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4FCC9F-EF0D-0BE1-BDF4-4E6F2F2F07F1}"/>
              </a:ext>
            </a:extLst>
          </p:cNvPr>
          <p:cNvGrpSpPr/>
          <p:nvPr/>
        </p:nvGrpSpPr>
        <p:grpSpPr>
          <a:xfrm rot="3795275">
            <a:off x="3429148" y="2674376"/>
            <a:ext cx="7541915" cy="9051460"/>
            <a:chOff x="6863007" y="4229788"/>
            <a:chExt cx="6097126" cy="731749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C5F9A4-0567-5926-C6B2-7518A34836B9}"/>
                </a:ext>
              </a:extLst>
            </p:cNvPr>
            <p:cNvGrpSpPr/>
            <p:nvPr/>
          </p:nvGrpSpPr>
          <p:grpSpPr>
            <a:xfrm rot="1092642">
              <a:off x="6863007" y="4229788"/>
              <a:ext cx="4766001" cy="6515279"/>
              <a:chOff x="6650266" y="1664814"/>
              <a:chExt cx="4766001" cy="65152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4173D99-12B4-169E-BC12-FFE5A82E02E3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D1F60516-79F3-FB26-B96D-253AA099D7B7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7BC488B-AF19-B805-3115-05FFA563557E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D499A67-1D0F-38EA-0FC3-2877EF1CEAEC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F5AC5C-AA6B-D9D9-9813-98B50E6AD6B7}"/>
                  </a:ext>
                </a:extLst>
              </p:cNvPr>
              <p:cNvSpPr txBox="1"/>
              <p:nvPr/>
            </p:nvSpPr>
            <p:spPr>
              <a:xfrm rot="20441340">
                <a:off x="6650266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491D75-30FC-156D-5DA2-294B008B1B36}"/>
                </a:ext>
              </a:extLst>
            </p:cNvPr>
            <p:cNvGrpSpPr/>
            <p:nvPr/>
          </p:nvGrpSpPr>
          <p:grpSpPr>
            <a:xfrm rot="1967284">
              <a:off x="8194132" y="5032001"/>
              <a:ext cx="4766001" cy="6515279"/>
              <a:chOff x="6650267" y="1664814"/>
              <a:chExt cx="4766001" cy="65152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2D8F3F-1284-E802-DBC1-7ED752F4B632}"/>
                  </a:ext>
                </a:extLst>
              </p:cNvPr>
              <p:cNvGrpSpPr/>
              <p:nvPr/>
            </p:nvGrpSpPr>
            <p:grpSpPr>
              <a:xfrm>
                <a:off x="6764311" y="1664814"/>
                <a:ext cx="4141894" cy="6515279"/>
                <a:chOff x="5240311" y="1664813"/>
                <a:chExt cx="4141894" cy="6515279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45D9F87D-BC78-B51A-06DF-7843EED464C2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505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5E77EB6-7FFA-F86C-FCFE-29DAD1C904E6}"/>
                    </a:ext>
                  </a:extLst>
                </p:cNvPr>
                <p:cNvSpPr/>
                <p:nvPr/>
              </p:nvSpPr>
              <p:spPr>
                <a:xfrm rot="1915889">
                  <a:off x="5702153" y="1999460"/>
                  <a:ext cx="3262843" cy="5927847"/>
                </a:xfrm>
                <a:prstGeom prst="ellipse">
                  <a:avLst/>
                </a:prstGeom>
                <a:solidFill>
                  <a:srgbClr val="F71A0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2448E865-F119-6C61-9C15-2C31A25DD0E4}"/>
                    </a:ext>
                  </a:extLst>
                </p:cNvPr>
                <p:cNvSpPr/>
                <p:nvPr/>
              </p:nvSpPr>
              <p:spPr>
                <a:xfrm>
                  <a:off x="5240311" y="1664813"/>
                  <a:ext cx="4141894" cy="6515279"/>
                </a:xfrm>
                <a:prstGeom prst="roundRect">
                  <a:avLst>
                    <a:gd name="adj" fmla="val 8121"/>
                  </a:avLst>
                </a:prstGeom>
                <a:noFill/>
                <a:ln w="254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sz="3298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F31286-F687-4CD2-1F48-AD6ABA931FE2}"/>
                  </a:ext>
                </a:extLst>
              </p:cNvPr>
              <p:cNvSpPr txBox="1"/>
              <p:nvPr/>
            </p:nvSpPr>
            <p:spPr>
              <a:xfrm rot="20441340">
                <a:off x="6650267" y="3911801"/>
                <a:ext cx="4766001" cy="209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29" dirty="0">
                    <a:ln w="63500" cap="rnd">
                      <a:solidFill>
                        <a:schemeClr val="tx1"/>
                      </a:solidFill>
                    </a:ln>
                    <a:solidFill>
                      <a:srgbClr val="FFCD2F"/>
                    </a:solidFill>
                    <a:effectLst>
                      <a:glow rad="50800">
                        <a:schemeClr val="bg1"/>
                      </a:glow>
                      <a:outerShdw dist="76200" dir="9000000" algn="tr" rotWithShape="0">
                        <a:prstClr val="black"/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ONU</a:t>
                </a:r>
                <a:endParaRPr lang="es-MX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151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491D75-30FC-156D-5DA2-294B008B1B36}"/>
              </a:ext>
            </a:extLst>
          </p:cNvPr>
          <p:cNvGrpSpPr/>
          <p:nvPr/>
        </p:nvGrpSpPr>
        <p:grpSpPr>
          <a:xfrm rot="5400000">
            <a:off x="4252424" y="3170529"/>
            <a:ext cx="5895363" cy="8059153"/>
            <a:chOff x="6650267" y="1664814"/>
            <a:chExt cx="4766001" cy="651527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C2D8F3F-1284-E802-DBC1-7ED752F4B632}"/>
                </a:ext>
              </a:extLst>
            </p:cNvPr>
            <p:cNvGrpSpPr/>
            <p:nvPr/>
          </p:nvGrpSpPr>
          <p:grpSpPr>
            <a:xfrm>
              <a:off x="6764311" y="1664814"/>
              <a:ext cx="4141894" cy="6515279"/>
              <a:chOff x="5240311" y="1664813"/>
              <a:chExt cx="4141894" cy="6515279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5D9F87D-BC78-B51A-06DF-7843EED464C2}"/>
                  </a:ext>
                </a:extLst>
              </p:cNvPr>
              <p:cNvSpPr/>
              <p:nvPr/>
            </p:nvSpPr>
            <p:spPr>
              <a:xfrm>
                <a:off x="5240311" y="1664813"/>
                <a:ext cx="4141894" cy="6515279"/>
              </a:xfrm>
              <a:prstGeom prst="roundRect">
                <a:avLst>
                  <a:gd name="adj" fmla="val 505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540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3298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5E77EB6-7FFA-F86C-FCFE-29DAD1C904E6}"/>
                  </a:ext>
                </a:extLst>
              </p:cNvPr>
              <p:cNvSpPr/>
              <p:nvPr/>
            </p:nvSpPr>
            <p:spPr>
              <a:xfrm rot="1915889">
                <a:off x="5702153" y="1999460"/>
                <a:ext cx="3262843" cy="5927847"/>
              </a:xfrm>
              <a:prstGeom prst="ellipse">
                <a:avLst/>
              </a:prstGeom>
              <a:solidFill>
                <a:srgbClr val="F71A0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3298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448E865-F119-6C61-9C15-2C31A25DD0E4}"/>
                  </a:ext>
                </a:extLst>
              </p:cNvPr>
              <p:cNvSpPr/>
              <p:nvPr/>
            </p:nvSpPr>
            <p:spPr>
              <a:xfrm>
                <a:off x="5240311" y="1664813"/>
                <a:ext cx="4141894" cy="6515279"/>
              </a:xfrm>
              <a:prstGeom prst="roundRect">
                <a:avLst>
                  <a:gd name="adj" fmla="val 8121"/>
                </a:avLst>
              </a:prstGeom>
              <a:noFill/>
              <a:ln w="254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3298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F31286-F687-4CD2-1F48-AD6ABA931FE2}"/>
                </a:ext>
              </a:extLst>
            </p:cNvPr>
            <p:cNvSpPr txBox="1"/>
            <p:nvPr/>
          </p:nvSpPr>
          <p:spPr>
            <a:xfrm rot="20441340">
              <a:off x="6650267" y="3911801"/>
              <a:ext cx="4766001" cy="2092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29" dirty="0">
                  <a:ln w="63500" cap="rnd">
                    <a:solidFill>
                      <a:schemeClr val="tx1"/>
                    </a:solidFill>
                  </a:ln>
                  <a:solidFill>
                    <a:srgbClr val="FFCD2F"/>
                  </a:solidFill>
                  <a:effectLst>
                    <a:glow rad="50800">
                      <a:schemeClr val="bg1"/>
                    </a:glow>
                    <a:outerShdw dist="76200" dir="9000000" algn="tr" rotWithShape="0">
                      <a:prstClr val="black"/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ONU</a:t>
              </a:r>
              <a:endParaRPr lang="es-MX" sz="18029" dirty="0">
                <a:ln w="63500" cap="rnd">
                  <a:solidFill>
                    <a:schemeClr val="tx1"/>
                  </a:solidFill>
                </a:ln>
                <a:solidFill>
                  <a:srgbClr val="FFCD2F"/>
                </a:solidFill>
                <a:effectLst>
                  <a:glow rad="50800">
                    <a:schemeClr val="bg1"/>
                  </a:glow>
                  <a:outerShdw dist="76200" dir="9000000" algn="tr" rotWithShape="0">
                    <a:prstClr val="black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801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15</Words>
  <Application>Microsoft Office PowerPoint</Application>
  <PresentationFormat>Custom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Erandi S. Moreno</dc:creator>
  <cp:lastModifiedBy>Erandi S. Moreno</cp:lastModifiedBy>
  <cp:revision>1</cp:revision>
  <dcterms:created xsi:type="dcterms:W3CDTF">2024-05-07T17:51:11Z</dcterms:created>
  <dcterms:modified xsi:type="dcterms:W3CDTF">2024-05-07T21:39:35Z</dcterms:modified>
</cp:coreProperties>
</file>