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62" r:id="rId3"/>
    <p:sldId id="264" r:id="rId4"/>
    <p:sldId id="263" r:id="rId5"/>
    <p:sldId id="260" r:id="rId6"/>
    <p:sldId id="261" r:id="rId7"/>
    <p:sldId id="259" r:id="rId8"/>
    <p:sldId id="265" r:id="rId9"/>
    <p:sldId id="266" r:id="rId10"/>
    <p:sldId id="267" r:id="rId11"/>
    <p:sldId id="268" r:id="rId1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  <a:srgbClr val="F71A09"/>
    <a:srgbClr val="B0B0B0"/>
    <a:srgbClr val="CC0000"/>
    <a:srgbClr val="FF0505"/>
    <a:srgbClr val="FF0955"/>
    <a:srgbClr val="7A0000"/>
    <a:srgbClr val="EE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15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A7E85-E6C6-4A54-96AE-7610DAFADB34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E6FD-7238-4E97-BB3A-70D8739BEDA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4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907176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814352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2721529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3628705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4535881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5443057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6350234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7257410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E6FD-7238-4E97-BB3A-70D8739BEDA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9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37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4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3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5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50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9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60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0C1E-8C52-4C11-A64F-077D94ED94ED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95F6-40AE-474B-963D-F7A622E553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2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BD0303"/>
            </a:gs>
            <a:gs pos="0">
              <a:srgbClr val="FF0505"/>
            </a:gs>
            <a:gs pos="100000">
              <a:srgbClr val="7A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6A46A0-1C1D-CCB4-C761-08A40A716CB1}"/>
              </a:ext>
            </a:extLst>
          </p:cNvPr>
          <p:cNvGrpSpPr/>
          <p:nvPr/>
        </p:nvGrpSpPr>
        <p:grpSpPr>
          <a:xfrm>
            <a:off x="-1921378" y="-7226856"/>
            <a:ext cx="27933735" cy="28133201"/>
            <a:chOff x="-1921378" y="-7226856"/>
            <a:chExt cx="27933735" cy="28133201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927FC900-0582-5346-F8C2-E2F3DF919384}"/>
                </a:ext>
              </a:extLst>
            </p:cNvPr>
            <p:cNvSpPr/>
            <p:nvPr/>
          </p:nvSpPr>
          <p:spPr>
            <a:xfrm rot="18286677" flipV="1">
              <a:off x="4659066" y="-4146313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60BC397D-1D9D-D60E-5BC3-A359482887A3}"/>
                </a:ext>
              </a:extLst>
            </p:cNvPr>
            <p:cNvSpPr/>
            <p:nvPr/>
          </p:nvSpPr>
          <p:spPr>
            <a:xfrm flipH="1" flipV="1">
              <a:off x="10538813" y="-722685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13137CDB-4971-562E-1F66-15A304F1F1BC}"/>
                </a:ext>
              </a:extLst>
            </p:cNvPr>
            <p:cNvSpPr/>
            <p:nvPr/>
          </p:nvSpPr>
          <p:spPr>
            <a:xfrm flipH="1">
              <a:off x="10538813" y="7267449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D696F817-8EB2-30C0-536C-DCB7C0852128}"/>
                </a:ext>
              </a:extLst>
            </p:cNvPr>
            <p:cNvSpPr/>
            <p:nvPr/>
          </p:nvSpPr>
          <p:spPr>
            <a:xfrm rot="16200000" flipH="1" flipV="1">
              <a:off x="3376646" y="202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72FDF85F-C8B4-44EB-7342-3D83CF7D789D}"/>
                </a:ext>
              </a:extLst>
            </p:cNvPr>
            <p:cNvSpPr/>
            <p:nvPr/>
          </p:nvSpPr>
          <p:spPr>
            <a:xfrm rot="5400000" flipV="1">
              <a:off x="17671485" y="1262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194234B6-AB4B-C3A8-B00F-0C6F4FD82EF8}"/>
                </a:ext>
              </a:extLst>
            </p:cNvPr>
            <p:cNvSpPr/>
            <p:nvPr/>
          </p:nvSpPr>
          <p:spPr>
            <a:xfrm rot="3313323" flipH="1" flipV="1">
              <a:off x="16418560" y="-4139421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7EEFEF8B-DA69-4AE0-2F44-5508EE5E8D99}"/>
                </a:ext>
              </a:extLst>
            </p:cNvPr>
            <p:cNvSpPr/>
            <p:nvPr/>
          </p:nvSpPr>
          <p:spPr>
            <a:xfrm rot="3313323">
              <a:off x="4663981" y="42061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0B6535F-B9B4-4F11-6B40-1D922A019FEB}"/>
                </a:ext>
              </a:extLst>
            </p:cNvPr>
            <p:cNvSpPr/>
            <p:nvPr/>
          </p:nvSpPr>
          <p:spPr>
            <a:xfrm rot="18286677" flipH="1">
              <a:off x="16423475" y="421308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BBA29717-2AE2-310A-B823-554D687BC5D5}"/>
              </a:ext>
            </a:extLst>
          </p:cNvPr>
          <p:cNvGrpSpPr/>
          <p:nvPr/>
        </p:nvGrpSpPr>
        <p:grpSpPr>
          <a:xfrm>
            <a:off x="3484246" y="-3277833"/>
            <a:ext cx="18383521" cy="20235151"/>
            <a:chOff x="3484246" y="-3277833"/>
            <a:chExt cx="18383521" cy="20235151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C3F4985B-7440-ADFA-FD40-31E77B4209D5}"/>
                </a:ext>
              </a:extLst>
            </p:cNvPr>
            <p:cNvGrpSpPr/>
            <p:nvPr/>
          </p:nvGrpSpPr>
          <p:grpSpPr>
            <a:xfrm>
              <a:off x="8464726" y="3244233"/>
              <a:ext cx="7191020" cy="7191020"/>
              <a:chOff x="8464726" y="3244233"/>
              <a:chExt cx="7191020" cy="7191020"/>
            </a:xfrm>
          </p:grpSpPr>
          <p:sp>
            <p:nvSpPr>
              <p:cNvPr id="502" name="Block Arc 501">
                <a:extLst>
                  <a:ext uri="{FF2B5EF4-FFF2-40B4-BE49-F238E27FC236}">
                    <a16:creationId xmlns:a16="http://schemas.microsoft.com/office/drawing/2014/main" id="{00D9671A-180F-0DE0-1100-DF4A4B6059E7}"/>
                  </a:ext>
                </a:extLst>
              </p:cNvPr>
              <p:cNvSpPr/>
              <p:nvPr/>
            </p:nvSpPr>
            <p:spPr>
              <a:xfrm rot="3155105">
                <a:off x="9349478" y="4128985"/>
                <a:ext cx="5421516" cy="5421516"/>
              </a:xfrm>
              <a:prstGeom prst="blockArc">
                <a:avLst>
                  <a:gd name="adj1" fmla="val 10800000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Block Arc 502">
                <a:extLst>
                  <a:ext uri="{FF2B5EF4-FFF2-40B4-BE49-F238E27FC236}">
                    <a16:creationId xmlns:a16="http://schemas.microsoft.com/office/drawing/2014/main" id="{40C58B69-028C-C373-08EB-1B0327D6C12F}"/>
                  </a:ext>
                </a:extLst>
              </p:cNvPr>
              <p:cNvSpPr/>
              <p:nvPr/>
            </p:nvSpPr>
            <p:spPr>
              <a:xfrm rot="14661712">
                <a:off x="9349478" y="4128985"/>
                <a:ext cx="5421516" cy="5421516"/>
              </a:xfrm>
              <a:prstGeom prst="blockArc">
                <a:avLst>
                  <a:gd name="adj1" fmla="val 12146170"/>
                  <a:gd name="adj2" fmla="val 17640033"/>
                  <a:gd name="adj3" fmla="val 11738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Block Arc 503">
                <a:extLst>
                  <a:ext uri="{FF2B5EF4-FFF2-40B4-BE49-F238E27FC236}">
                    <a16:creationId xmlns:a16="http://schemas.microsoft.com/office/drawing/2014/main" id="{E146E2B1-85B5-ECF9-A2B4-9D906945B896}"/>
                  </a:ext>
                </a:extLst>
              </p:cNvPr>
              <p:cNvSpPr/>
              <p:nvPr/>
            </p:nvSpPr>
            <p:spPr>
              <a:xfrm rot="7285756">
                <a:off x="8464726" y="3244233"/>
                <a:ext cx="7191020" cy="7191020"/>
              </a:xfrm>
              <a:prstGeom prst="blockArc">
                <a:avLst>
                  <a:gd name="adj1" fmla="val 14845832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Block Arc 504">
                <a:extLst>
                  <a:ext uri="{FF2B5EF4-FFF2-40B4-BE49-F238E27FC236}">
                    <a16:creationId xmlns:a16="http://schemas.microsoft.com/office/drawing/2014/main" id="{F610654F-8DD7-5078-2D2B-0F247DF2B8B7}"/>
                  </a:ext>
                </a:extLst>
              </p:cNvPr>
              <p:cNvSpPr/>
              <p:nvPr/>
            </p:nvSpPr>
            <p:spPr>
              <a:xfrm rot="20573838">
                <a:off x="8464726" y="3244233"/>
                <a:ext cx="7191020" cy="7191020"/>
              </a:xfrm>
              <a:prstGeom prst="blockArc">
                <a:avLst>
                  <a:gd name="adj1" fmla="val 13029408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0" name="Block Arc 499">
              <a:extLst>
                <a:ext uri="{FF2B5EF4-FFF2-40B4-BE49-F238E27FC236}">
                  <a16:creationId xmlns:a16="http://schemas.microsoft.com/office/drawing/2014/main" id="{1229AF69-D850-3345-C060-64A0AD8A6F7A}"/>
                </a:ext>
              </a:extLst>
            </p:cNvPr>
            <p:cNvSpPr/>
            <p:nvPr/>
          </p:nvSpPr>
          <p:spPr>
            <a:xfrm rot="3270579">
              <a:off x="6238715" y="-84787"/>
              <a:ext cx="12874584" cy="11696487"/>
            </a:xfrm>
            <a:prstGeom prst="blockArc">
              <a:avLst>
                <a:gd name="adj1" fmla="val 9274941"/>
                <a:gd name="adj2" fmla="val 20991145"/>
                <a:gd name="adj3" fmla="val 11957"/>
              </a:avLst>
            </a:pr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01" name="Block Arc 500">
              <a:extLst>
                <a:ext uri="{FF2B5EF4-FFF2-40B4-BE49-F238E27FC236}">
                  <a16:creationId xmlns:a16="http://schemas.microsoft.com/office/drawing/2014/main" id="{2548F42D-0B78-853E-0AAF-E88E6510C582}"/>
                </a:ext>
              </a:extLst>
            </p:cNvPr>
            <p:cNvSpPr/>
            <p:nvPr/>
          </p:nvSpPr>
          <p:spPr>
            <a:xfrm rot="4746467">
              <a:off x="2558431" y="-2352018"/>
              <a:ext cx="20235151" cy="18383521"/>
            </a:xfrm>
            <a:prstGeom prst="blockArc">
              <a:avLst>
                <a:gd name="adj1" fmla="val 9274941"/>
                <a:gd name="adj2" fmla="val 20519874"/>
                <a:gd name="adj3" fmla="val 5524"/>
              </a:avLst>
            </a:prstGeom>
            <a:solidFill>
              <a:srgbClr val="C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9A782A82-DB0C-2EFE-BD94-14CC616F4171}"/>
              </a:ext>
            </a:extLst>
          </p:cNvPr>
          <p:cNvGrpSpPr/>
          <p:nvPr/>
        </p:nvGrpSpPr>
        <p:grpSpPr>
          <a:xfrm>
            <a:off x="4502110" y="287258"/>
            <a:ext cx="15116254" cy="13104971"/>
            <a:chOff x="4735993" y="1835238"/>
            <a:chExt cx="15116254" cy="13104971"/>
          </a:xfrm>
        </p:grpSpPr>
        <p:sp>
          <p:nvSpPr>
            <p:cNvPr id="409" name="Trapezoid 408">
              <a:extLst>
                <a:ext uri="{FF2B5EF4-FFF2-40B4-BE49-F238E27FC236}">
                  <a16:creationId xmlns:a16="http://schemas.microsoft.com/office/drawing/2014/main" id="{7411EDA7-4095-167D-629A-32ACCB794FD2}"/>
                </a:ext>
              </a:extLst>
            </p:cNvPr>
            <p:cNvSpPr/>
            <p:nvPr/>
          </p:nvSpPr>
          <p:spPr>
            <a:xfrm rot="2011888">
              <a:off x="5969857" y="5103777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0" name="Trapezoid 409">
              <a:extLst>
                <a:ext uri="{FF2B5EF4-FFF2-40B4-BE49-F238E27FC236}">
                  <a16:creationId xmlns:a16="http://schemas.microsoft.com/office/drawing/2014/main" id="{A6124550-BE56-218D-81FC-D66CAC513332}"/>
                </a:ext>
              </a:extLst>
            </p:cNvPr>
            <p:cNvSpPr/>
            <p:nvPr/>
          </p:nvSpPr>
          <p:spPr>
            <a:xfrm>
              <a:off x="6955450" y="5675277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1" name="Trapezoid 410">
              <a:extLst>
                <a:ext uri="{FF2B5EF4-FFF2-40B4-BE49-F238E27FC236}">
                  <a16:creationId xmlns:a16="http://schemas.microsoft.com/office/drawing/2014/main" id="{7F7A8EF8-8E12-3F55-F353-ADA804880F3C}"/>
                </a:ext>
              </a:extLst>
            </p:cNvPr>
            <p:cNvSpPr/>
            <p:nvPr/>
          </p:nvSpPr>
          <p:spPr>
            <a:xfrm rot="6385517">
              <a:off x="5750093" y="5988546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2" name="Parallelogram 411">
              <a:extLst>
                <a:ext uri="{FF2B5EF4-FFF2-40B4-BE49-F238E27FC236}">
                  <a16:creationId xmlns:a16="http://schemas.microsoft.com/office/drawing/2014/main" id="{805AB2A0-9422-84DF-EB8D-2CDB41D064CD}"/>
                </a:ext>
              </a:extLst>
            </p:cNvPr>
            <p:cNvSpPr/>
            <p:nvPr/>
          </p:nvSpPr>
          <p:spPr>
            <a:xfrm rot="1205266">
              <a:off x="4735993" y="6692180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F5A2A25-A4B0-BB7D-D753-7B64AE6F440A}"/>
                </a:ext>
              </a:extLst>
            </p:cNvPr>
            <p:cNvGrpSpPr/>
            <p:nvPr/>
          </p:nvGrpSpPr>
          <p:grpSpPr>
            <a:xfrm>
              <a:off x="11902352" y="2794824"/>
              <a:ext cx="1766901" cy="1821843"/>
              <a:chOff x="9458297" y="2840081"/>
              <a:chExt cx="1766901" cy="1821843"/>
            </a:xfrm>
          </p:grpSpPr>
          <p:sp>
            <p:nvSpPr>
              <p:cNvPr id="464" name="Parallelogram 463">
                <a:extLst>
                  <a:ext uri="{FF2B5EF4-FFF2-40B4-BE49-F238E27FC236}">
                    <a16:creationId xmlns:a16="http://schemas.microsoft.com/office/drawing/2014/main" id="{3E5CEA2D-05FF-2976-2DEA-5563C3182875}"/>
                  </a:ext>
                </a:extLst>
              </p:cNvPr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Parallelogram 464">
                <a:extLst>
                  <a:ext uri="{FF2B5EF4-FFF2-40B4-BE49-F238E27FC236}">
                    <a16:creationId xmlns:a16="http://schemas.microsoft.com/office/drawing/2014/main" id="{7B6734BB-9035-122D-C562-24832053A620}"/>
                  </a:ext>
                </a:extLst>
              </p:cNvPr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Parallelogram 465">
                <a:extLst>
                  <a:ext uri="{FF2B5EF4-FFF2-40B4-BE49-F238E27FC236}">
                    <a16:creationId xmlns:a16="http://schemas.microsoft.com/office/drawing/2014/main" id="{2F5DB3DA-4CEC-47FF-9A18-DF0CE2877E02}"/>
                  </a:ext>
                </a:extLst>
              </p:cNvPr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14" name="Trapezoid 413">
              <a:extLst>
                <a:ext uri="{FF2B5EF4-FFF2-40B4-BE49-F238E27FC236}">
                  <a16:creationId xmlns:a16="http://schemas.microsoft.com/office/drawing/2014/main" id="{5EDBEFB7-EFFC-0FE6-C1AD-A4350EF21C91}"/>
                </a:ext>
              </a:extLst>
            </p:cNvPr>
            <p:cNvSpPr/>
            <p:nvPr/>
          </p:nvSpPr>
          <p:spPr>
            <a:xfrm rot="20981011">
              <a:off x="7052311" y="5850467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5" name="Trapezoid 414">
              <a:extLst>
                <a:ext uri="{FF2B5EF4-FFF2-40B4-BE49-F238E27FC236}">
                  <a16:creationId xmlns:a16="http://schemas.microsoft.com/office/drawing/2014/main" id="{E9E05A0A-138C-A923-A7AD-2E10FA3C66C9}"/>
                </a:ext>
              </a:extLst>
            </p:cNvPr>
            <p:cNvSpPr/>
            <p:nvPr/>
          </p:nvSpPr>
          <p:spPr>
            <a:xfrm rot="1847893">
              <a:off x="15002491" y="7258922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6" name="Trapezoid 415">
              <a:extLst>
                <a:ext uri="{FF2B5EF4-FFF2-40B4-BE49-F238E27FC236}">
                  <a16:creationId xmlns:a16="http://schemas.microsoft.com/office/drawing/2014/main" id="{C96A9317-BA36-0DA2-D1DB-5C3904C51DEE}"/>
                </a:ext>
              </a:extLst>
            </p:cNvPr>
            <p:cNvSpPr/>
            <p:nvPr/>
          </p:nvSpPr>
          <p:spPr>
            <a:xfrm rot="4539908">
              <a:off x="9986823" y="931130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7" name="Trapezoid 416">
              <a:extLst>
                <a:ext uri="{FF2B5EF4-FFF2-40B4-BE49-F238E27FC236}">
                  <a16:creationId xmlns:a16="http://schemas.microsoft.com/office/drawing/2014/main" id="{1A569804-496A-E931-1A59-3A4460D48656}"/>
                </a:ext>
              </a:extLst>
            </p:cNvPr>
            <p:cNvSpPr/>
            <p:nvPr/>
          </p:nvSpPr>
          <p:spPr>
            <a:xfrm rot="3094244">
              <a:off x="7353833" y="9278220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70F0CEBE-278F-210E-0E66-2B8F720694CA}"/>
                </a:ext>
              </a:extLst>
            </p:cNvPr>
            <p:cNvGrpSpPr/>
            <p:nvPr/>
          </p:nvGrpSpPr>
          <p:grpSpPr>
            <a:xfrm rot="2259960">
              <a:off x="12095310" y="5696854"/>
              <a:ext cx="1936862" cy="1616274"/>
              <a:chOff x="15510111" y="4793828"/>
              <a:chExt cx="1936862" cy="1616274"/>
            </a:xfrm>
          </p:grpSpPr>
          <p:sp>
            <p:nvSpPr>
              <p:cNvPr id="461" name="Trapezoid 460">
                <a:extLst>
                  <a:ext uri="{FF2B5EF4-FFF2-40B4-BE49-F238E27FC236}">
                    <a16:creationId xmlns:a16="http://schemas.microsoft.com/office/drawing/2014/main" id="{8CC810A7-1CB1-038F-8B81-99192D86B6F4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Trapezoid 461">
                <a:extLst>
                  <a:ext uri="{FF2B5EF4-FFF2-40B4-BE49-F238E27FC236}">
                    <a16:creationId xmlns:a16="http://schemas.microsoft.com/office/drawing/2014/main" id="{C8A24141-5C9B-7C40-4839-5D4BE72B0725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Trapezoid 462">
                <a:extLst>
                  <a:ext uri="{FF2B5EF4-FFF2-40B4-BE49-F238E27FC236}">
                    <a16:creationId xmlns:a16="http://schemas.microsoft.com/office/drawing/2014/main" id="{E8974969-2C9B-05D7-56C0-DBA047B0DFD5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DE01DB52-E3EA-DCEA-834A-E0380542A6C8}"/>
                </a:ext>
              </a:extLst>
            </p:cNvPr>
            <p:cNvGrpSpPr/>
            <p:nvPr/>
          </p:nvGrpSpPr>
          <p:grpSpPr>
            <a:xfrm rot="19000643">
              <a:off x="13960794" y="9426859"/>
              <a:ext cx="2409201" cy="2484115"/>
              <a:chOff x="13397496" y="10686505"/>
              <a:chExt cx="1766901" cy="1821843"/>
            </a:xfrm>
          </p:grpSpPr>
          <p:sp>
            <p:nvSpPr>
              <p:cNvPr id="458" name="Parallelogram 457">
                <a:extLst>
                  <a:ext uri="{FF2B5EF4-FFF2-40B4-BE49-F238E27FC236}">
                    <a16:creationId xmlns:a16="http://schemas.microsoft.com/office/drawing/2014/main" id="{36CA1AB7-B3DB-3D15-5966-02A2203A9BD3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Parallelogram 458">
                <a:extLst>
                  <a:ext uri="{FF2B5EF4-FFF2-40B4-BE49-F238E27FC236}">
                    <a16:creationId xmlns:a16="http://schemas.microsoft.com/office/drawing/2014/main" id="{296467CC-5D13-BB05-E1DB-E7A8333CA08F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0" name="Parallelogram 459">
                <a:extLst>
                  <a:ext uri="{FF2B5EF4-FFF2-40B4-BE49-F238E27FC236}">
                    <a16:creationId xmlns:a16="http://schemas.microsoft.com/office/drawing/2014/main" id="{51C98850-C751-5839-3BD3-19FC279D6214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1076C3A-0331-5923-55D1-452732BED84B}"/>
                </a:ext>
              </a:extLst>
            </p:cNvPr>
            <p:cNvGrpSpPr/>
            <p:nvPr/>
          </p:nvGrpSpPr>
          <p:grpSpPr>
            <a:xfrm rot="19000643">
              <a:off x="5116788" y="10475663"/>
              <a:ext cx="2409201" cy="2484115"/>
              <a:chOff x="13397496" y="10686505"/>
              <a:chExt cx="1766901" cy="1821843"/>
            </a:xfrm>
          </p:grpSpPr>
          <p:sp>
            <p:nvSpPr>
              <p:cNvPr id="455" name="Parallelogram 454">
                <a:extLst>
                  <a:ext uri="{FF2B5EF4-FFF2-40B4-BE49-F238E27FC236}">
                    <a16:creationId xmlns:a16="http://schemas.microsoft.com/office/drawing/2014/main" id="{373D3077-E103-21F5-C433-FF1AE07592C2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Parallelogram 455">
                <a:extLst>
                  <a:ext uri="{FF2B5EF4-FFF2-40B4-BE49-F238E27FC236}">
                    <a16:creationId xmlns:a16="http://schemas.microsoft.com/office/drawing/2014/main" id="{A63CA247-0865-DC7C-EA9E-A141495CF200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Parallelogram 456">
                <a:extLst>
                  <a:ext uri="{FF2B5EF4-FFF2-40B4-BE49-F238E27FC236}">
                    <a16:creationId xmlns:a16="http://schemas.microsoft.com/office/drawing/2014/main" id="{455BA138-D75D-FB82-0B62-7093E40DC9BD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21" name="Parallelogram 420">
              <a:extLst>
                <a:ext uri="{FF2B5EF4-FFF2-40B4-BE49-F238E27FC236}">
                  <a16:creationId xmlns:a16="http://schemas.microsoft.com/office/drawing/2014/main" id="{5076B6B9-8C6E-CB2D-E322-7B2C7A2663AB}"/>
                </a:ext>
              </a:extLst>
            </p:cNvPr>
            <p:cNvSpPr/>
            <p:nvPr/>
          </p:nvSpPr>
          <p:spPr>
            <a:xfrm rot="1381653">
              <a:off x="11623681" y="4352103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2" name="Parallelogram 421">
              <a:extLst>
                <a:ext uri="{FF2B5EF4-FFF2-40B4-BE49-F238E27FC236}">
                  <a16:creationId xmlns:a16="http://schemas.microsoft.com/office/drawing/2014/main" id="{45A68E3F-3A33-9E33-CA0D-4C1A23B27E24}"/>
                </a:ext>
              </a:extLst>
            </p:cNvPr>
            <p:cNvSpPr/>
            <p:nvPr/>
          </p:nvSpPr>
          <p:spPr>
            <a:xfrm rot="1381653">
              <a:off x="7353942" y="6487652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3" name="Parallelogram 422">
              <a:extLst>
                <a:ext uri="{FF2B5EF4-FFF2-40B4-BE49-F238E27FC236}">
                  <a16:creationId xmlns:a16="http://schemas.microsoft.com/office/drawing/2014/main" id="{130AEA44-3319-58DE-0F26-46C10F65CC64}"/>
                </a:ext>
              </a:extLst>
            </p:cNvPr>
            <p:cNvSpPr/>
            <p:nvPr/>
          </p:nvSpPr>
          <p:spPr>
            <a:xfrm rot="1381653">
              <a:off x="8775037" y="9884624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4" name="Trapezoid 423">
              <a:extLst>
                <a:ext uri="{FF2B5EF4-FFF2-40B4-BE49-F238E27FC236}">
                  <a16:creationId xmlns:a16="http://schemas.microsoft.com/office/drawing/2014/main" id="{42B606FA-FFA2-111C-FEBD-065F47F9B080}"/>
                </a:ext>
              </a:extLst>
            </p:cNvPr>
            <p:cNvSpPr/>
            <p:nvPr/>
          </p:nvSpPr>
          <p:spPr>
            <a:xfrm rot="4889680">
              <a:off x="14005902" y="1981542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5" name="Trapezoid 424">
              <a:extLst>
                <a:ext uri="{FF2B5EF4-FFF2-40B4-BE49-F238E27FC236}">
                  <a16:creationId xmlns:a16="http://schemas.microsoft.com/office/drawing/2014/main" id="{01134842-55DA-4152-A641-CC525D2ED281}"/>
                </a:ext>
              </a:extLst>
            </p:cNvPr>
            <p:cNvSpPr/>
            <p:nvPr/>
          </p:nvSpPr>
          <p:spPr>
            <a:xfrm rot="2877792">
              <a:off x="14991495" y="2553042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6" name="Trapezoid 425">
              <a:extLst>
                <a:ext uri="{FF2B5EF4-FFF2-40B4-BE49-F238E27FC236}">
                  <a16:creationId xmlns:a16="http://schemas.microsoft.com/office/drawing/2014/main" id="{E5D3667B-7E84-C476-9D85-79E7A5524980}"/>
                </a:ext>
              </a:extLst>
            </p:cNvPr>
            <p:cNvSpPr/>
            <p:nvPr/>
          </p:nvSpPr>
          <p:spPr>
            <a:xfrm rot="9263309">
              <a:off x="13786138" y="2866311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7" name="Parallelogram 426">
              <a:extLst>
                <a:ext uri="{FF2B5EF4-FFF2-40B4-BE49-F238E27FC236}">
                  <a16:creationId xmlns:a16="http://schemas.microsoft.com/office/drawing/2014/main" id="{8AFC7E68-8808-BA52-1723-82BA0288E792}"/>
                </a:ext>
              </a:extLst>
            </p:cNvPr>
            <p:cNvSpPr/>
            <p:nvPr/>
          </p:nvSpPr>
          <p:spPr>
            <a:xfrm rot="4083058">
              <a:off x="15726309" y="3150241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8" name="Trapezoid 427">
              <a:extLst>
                <a:ext uri="{FF2B5EF4-FFF2-40B4-BE49-F238E27FC236}">
                  <a16:creationId xmlns:a16="http://schemas.microsoft.com/office/drawing/2014/main" id="{A0801AA1-DB08-27CF-B146-46EEAFE81676}"/>
                </a:ext>
              </a:extLst>
            </p:cNvPr>
            <p:cNvSpPr/>
            <p:nvPr/>
          </p:nvSpPr>
          <p:spPr>
            <a:xfrm rot="2258803">
              <a:off x="11436843" y="805544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9" name="Parallelogram 428">
              <a:extLst>
                <a:ext uri="{FF2B5EF4-FFF2-40B4-BE49-F238E27FC236}">
                  <a16:creationId xmlns:a16="http://schemas.microsoft.com/office/drawing/2014/main" id="{7CAC2920-8F0C-804F-5C6F-55CA90D1A3CC}"/>
                </a:ext>
              </a:extLst>
            </p:cNvPr>
            <p:cNvSpPr/>
            <p:nvPr/>
          </p:nvSpPr>
          <p:spPr>
            <a:xfrm rot="4259445">
              <a:off x="11738474" y="8692626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9B88BA9D-CE2F-A97E-5427-55840C03BAEE}"/>
                </a:ext>
              </a:extLst>
            </p:cNvPr>
            <p:cNvGrpSpPr/>
            <p:nvPr/>
          </p:nvGrpSpPr>
          <p:grpSpPr>
            <a:xfrm rot="20557127">
              <a:off x="17376794" y="10257698"/>
              <a:ext cx="1936862" cy="1616274"/>
              <a:chOff x="15510111" y="4793828"/>
              <a:chExt cx="1936862" cy="1616274"/>
            </a:xfrm>
          </p:grpSpPr>
          <p:sp>
            <p:nvSpPr>
              <p:cNvPr id="452" name="Trapezoid 451">
                <a:extLst>
                  <a:ext uri="{FF2B5EF4-FFF2-40B4-BE49-F238E27FC236}">
                    <a16:creationId xmlns:a16="http://schemas.microsoft.com/office/drawing/2014/main" id="{0E8A2858-C8B9-8C80-DA66-47A626738A8E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Trapezoid 452">
                <a:extLst>
                  <a:ext uri="{FF2B5EF4-FFF2-40B4-BE49-F238E27FC236}">
                    <a16:creationId xmlns:a16="http://schemas.microsoft.com/office/drawing/2014/main" id="{C2FD33F6-D1FC-28CA-3F92-3CB87A18FBB6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Trapezoid 453">
                <a:extLst>
                  <a:ext uri="{FF2B5EF4-FFF2-40B4-BE49-F238E27FC236}">
                    <a16:creationId xmlns:a16="http://schemas.microsoft.com/office/drawing/2014/main" id="{3CD12093-633B-DB9F-E049-F00C2C818F6D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B30CE9E-02F2-4672-A5D0-654ACD0A9E6D}"/>
                </a:ext>
              </a:extLst>
            </p:cNvPr>
            <p:cNvGrpSpPr/>
            <p:nvPr/>
          </p:nvGrpSpPr>
          <p:grpSpPr>
            <a:xfrm rot="15736950">
              <a:off x="17405589" y="7078752"/>
              <a:ext cx="2409201" cy="2484115"/>
              <a:chOff x="13397496" y="10686505"/>
              <a:chExt cx="1766901" cy="1821843"/>
            </a:xfrm>
          </p:grpSpPr>
          <p:sp>
            <p:nvSpPr>
              <p:cNvPr id="449" name="Parallelogram 448">
                <a:extLst>
                  <a:ext uri="{FF2B5EF4-FFF2-40B4-BE49-F238E27FC236}">
                    <a16:creationId xmlns:a16="http://schemas.microsoft.com/office/drawing/2014/main" id="{F03FA698-5F47-112E-CCF8-0E4E3D7C623E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0" name="Parallelogram 449">
                <a:extLst>
                  <a:ext uri="{FF2B5EF4-FFF2-40B4-BE49-F238E27FC236}">
                    <a16:creationId xmlns:a16="http://schemas.microsoft.com/office/drawing/2014/main" id="{3E6664B4-AB19-D461-4D37-8BCF043D3E00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Parallelogram 450">
                <a:extLst>
                  <a:ext uri="{FF2B5EF4-FFF2-40B4-BE49-F238E27FC236}">
                    <a16:creationId xmlns:a16="http://schemas.microsoft.com/office/drawing/2014/main" id="{F3C6699F-A866-CAE5-152E-2BD758798B41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2" name="Parallelogram 431">
              <a:extLst>
                <a:ext uri="{FF2B5EF4-FFF2-40B4-BE49-F238E27FC236}">
                  <a16:creationId xmlns:a16="http://schemas.microsoft.com/office/drawing/2014/main" id="{3FB862FF-57BF-F6FB-0D62-861103E0429E}"/>
                </a:ext>
              </a:extLst>
            </p:cNvPr>
            <p:cNvSpPr/>
            <p:nvPr/>
          </p:nvSpPr>
          <p:spPr>
            <a:xfrm rot="4259445">
              <a:off x="15924701" y="8976357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875CA858-CF74-CB18-98D8-DDC994025776}"/>
                </a:ext>
              </a:extLst>
            </p:cNvPr>
            <p:cNvGrpSpPr/>
            <p:nvPr/>
          </p:nvGrpSpPr>
          <p:grpSpPr>
            <a:xfrm rot="2259960">
              <a:off x="10112519" y="3815764"/>
              <a:ext cx="1936862" cy="1616274"/>
              <a:chOff x="15510111" y="4793828"/>
              <a:chExt cx="1936862" cy="1616274"/>
            </a:xfrm>
          </p:grpSpPr>
          <p:sp>
            <p:nvSpPr>
              <p:cNvPr id="446" name="Trapezoid 445">
                <a:extLst>
                  <a:ext uri="{FF2B5EF4-FFF2-40B4-BE49-F238E27FC236}">
                    <a16:creationId xmlns:a16="http://schemas.microsoft.com/office/drawing/2014/main" id="{244EF410-2668-A08D-0D25-458CD84DFD03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7" name="Trapezoid 446">
                <a:extLst>
                  <a:ext uri="{FF2B5EF4-FFF2-40B4-BE49-F238E27FC236}">
                    <a16:creationId xmlns:a16="http://schemas.microsoft.com/office/drawing/2014/main" id="{A5E4798D-1747-3660-3B97-B750A4B6F617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8" name="Trapezoid 447">
                <a:extLst>
                  <a:ext uri="{FF2B5EF4-FFF2-40B4-BE49-F238E27FC236}">
                    <a16:creationId xmlns:a16="http://schemas.microsoft.com/office/drawing/2014/main" id="{D4A75BE3-5ACA-B796-C8EA-EAB2F6E7C1BA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573D8AF-7BD2-CC0B-99FA-76D0BFF400D8}"/>
                </a:ext>
              </a:extLst>
            </p:cNvPr>
            <p:cNvGrpSpPr/>
            <p:nvPr/>
          </p:nvGrpSpPr>
          <p:grpSpPr>
            <a:xfrm rot="18862705">
              <a:off x="9037396" y="2718177"/>
              <a:ext cx="1766901" cy="1821843"/>
              <a:chOff x="9458297" y="2840081"/>
              <a:chExt cx="1766901" cy="1821843"/>
            </a:xfrm>
          </p:grpSpPr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31AE5C54-68C6-4037-5C14-000E58D402E5}"/>
                  </a:ext>
                </a:extLst>
              </p:cNvPr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4" name="Parallelogram 443">
                <a:extLst>
                  <a:ext uri="{FF2B5EF4-FFF2-40B4-BE49-F238E27FC236}">
                    <a16:creationId xmlns:a16="http://schemas.microsoft.com/office/drawing/2014/main" id="{5DC791C4-FFAC-5E63-1BEC-A85B142689AC}"/>
                  </a:ext>
                </a:extLst>
              </p:cNvPr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5" name="Parallelogram 444">
                <a:extLst>
                  <a:ext uri="{FF2B5EF4-FFF2-40B4-BE49-F238E27FC236}">
                    <a16:creationId xmlns:a16="http://schemas.microsoft.com/office/drawing/2014/main" id="{F490BFB1-B2A2-3815-0B39-F75FE3E4EE63}"/>
                  </a:ext>
                </a:extLst>
              </p:cNvPr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68BDDB8F-A439-3D83-8096-67635AD9979A}"/>
                </a:ext>
              </a:extLst>
            </p:cNvPr>
            <p:cNvGrpSpPr/>
            <p:nvPr/>
          </p:nvGrpSpPr>
          <p:grpSpPr>
            <a:xfrm rot="20557127">
              <a:off x="10332179" y="11155534"/>
              <a:ext cx="1936862" cy="1616274"/>
              <a:chOff x="15510111" y="4793828"/>
              <a:chExt cx="1936862" cy="1616274"/>
            </a:xfrm>
          </p:grpSpPr>
          <p:sp>
            <p:nvSpPr>
              <p:cNvPr id="440" name="Trapezoid 439">
                <a:extLst>
                  <a:ext uri="{FF2B5EF4-FFF2-40B4-BE49-F238E27FC236}">
                    <a16:creationId xmlns:a16="http://schemas.microsoft.com/office/drawing/2014/main" id="{4E250B31-1120-330E-ACB4-0189E1A717F1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1" name="Trapezoid 440">
                <a:extLst>
                  <a:ext uri="{FF2B5EF4-FFF2-40B4-BE49-F238E27FC236}">
                    <a16:creationId xmlns:a16="http://schemas.microsoft.com/office/drawing/2014/main" id="{8E28AAF4-C63F-72C7-404E-E733A530CF3F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2" name="Trapezoid 441">
                <a:extLst>
                  <a:ext uri="{FF2B5EF4-FFF2-40B4-BE49-F238E27FC236}">
                    <a16:creationId xmlns:a16="http://schemas.microsoft.com/office/drawing/2014/main" id="{E2E24B96-A79C-0630-9EA3-5FA7E24A66A5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FA88D3F-70B0-C0A7-AD5B-B1C7D0F4A288}"/>
                </a:ext>
              </a:extLst>
            </p:cNvPr>
            <p:cNvGrpSpPr/>
            <p:nvPr/>
          </p:nvGrpSpPr>
          <p:grpSpPr>
            <a:xfrm rot="1706099">
              <a:off x="10944209" y="12456094"/>
              <a:ext cx="2409201" cy="2484115"/>
              <a:chOff x="13397496" y="10686505"/>
              <a:chExt cx="1766901" cy="1821843"/>
            </a:xfrm>
          </p:grpSpPr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A98536FE-A2B6-1527-1595-F732F162FDB8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F5108B68-4491-CEB4-7C4B-1C4C88EEA86B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FD98C6F9-97C2-C33A-57DC-CEB192589641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31805B59-4770-6045-0290-6DC208D6D8C1}"/>
              </a:ext>
            </a:extLst>
          </p:cNvPr>
          <p:cNvGrpSpPr/>
          <p:nvPr/>
        </p:nvGrpSpPr>
        <p:grpSpPr>
          <a:xfrm rot="20722040">
            <a:off x="-6232631" y="-2968765"/>
            <a:ext cx="33953051" cy="20371742"/>
            <a:chOff x="0" y="-5"/>
            <a:chExt cx="24187350" cy="14512347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2D25FD1-FC51-4C0F-F201-FEF34FC3B22E}"/>
                </a:ext>
              </a:extLst>
            </p:cNvPr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F5F6DF0-1F6E-C0A9-44F8-BB7BDA708F08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81A97D9D-7DC2-5574-E565-60CEF60355E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EC31FEEE-84A2-38A0-4F8C-99AF7F66DF0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C12D9DD3-F444-4B5B-4528-1D277181CC5A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EE3144C-D606-6A5D-555A-DF915CCC0DA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0FA52766-461E-CB7C-B777-41C274586AA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0A91F6A9-1A1E-29FB-6D56-1389F77382DE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B4C64DB-7671-2C66-6D74-5C522BEAE0A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437C24D-3D76-6AB4-C3B3-FAFBF4ED5D0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150903F3-DF97-40AE-9873-3D41B2C4C8B1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890299BE-A282-7724-1159-CE66DEB42C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CF1542C6-2EC2-7DF6-73A0-653B752CECE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0E441809-A4E9-B3E7-C706-C4010630F813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AF4567E8-DD37-2E5F-7E9D-D33209E82D0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0BFA43B-6DBF-B410-8016-D2F6A62D676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8FE4F10-C87D-F6F6-A6D8-44AAA11C9FDB}"/>
                </a:ext>
              </a:extLst>
            </p:cNvPr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4BBA24C-0D31-0FAE-476E-199831290038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8F40F583-0293-61FF-DEED-92026DE5E26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3F3F05CA-C77C-86F7-BD8A-D9F1A41CC7D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B1E798E9-31D5-1517-90B8-BCD7C8F2B8B2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7CFE84B-1882-30D5-A284-4E4DFC133D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2F1606BA-23BF-0DCD-D12B-0372B3EAF57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E4158A95-515D-FDB3-CEA9-7CAFB964AA7E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893A9255-FE4A-AECC-667F-C08C7D03A92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973FBDE0-6C66-3D55-1678-DCEB758E9C23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F6019F80-A9CA-DA44-BC98-D1986A9F8E25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301C8713-BD18-BAB4-5237-D381016D84B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BE164C4E-2D0F-30F7-F563-9D60D67439B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DB76AE7D-7B1D-A9BF-E597-0ABFCF3B86D9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DD9F90A-75B3-A455-DD19-61F6D06B6A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FEB20D70-2E6D-FBD0-1AD2-5D7867C64AF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8D77371-601E-BE25-4AF8-2105817D90EB}"/>
                </a:ext>
              </a:extLst>
            </p:cNvPr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C9781ECF-F852-E9AC-DACF-3DA40BE85839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A7C2CEF2-F518-E60A-CD56-1D22ECC87E8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B97ED1EB-C574-49E9-F283-B19B77651B0C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D5ED834D-621E-BA40-F0B1-0EF86835667D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A1CE671B-42F3-F1F0-C80B-5E5A9BF2FA2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69F93DA4-B34A-5821-955D-72B24E13AE7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7F9FEC37-26C0-0160-55F1-C1636B8E3205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429DD47D-0362-2E15-17D4-7FB1DF72AE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B9229F2F-C726-63C4-BBE0-1D0889BF172B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368625E-6D48-B4F4-4874-FACA8EFBEE04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0DFEFF9C-A4BF-0E1F-716E-4E61DF845A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BE4B0FB-1668-C3F7-40F1-1F1D35F5E86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13B541E1-6D78-08E4-D3EC-1B066F2CCE53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706A5426-70EA-9FE1-732B-220BF5DD325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EACB3D48-2B46-91E4-C258-057BE85635F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3DCD5F3-E1FD-0691-7626-CD2520752190}"/>
                </a:ext>
              </a:extLst>
            </p:cNvPr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7BCF31BE-6E9C-8349-7C27-EF048AE1C8A7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BA0F549-6DD7-700C-88BA-A59E854774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B4FC2F0-9560-DB2E-F6E0-470691474C4A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EEE5BF56-8D7D-4B42-7AAD-DC8475CDBA54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1D26170-40F4-778D-5D4A-FA48DA8E51C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08C79683-6A2C-7B52-847D-67E4A32DDB0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FD29469E-1761-97D3-9990-A87E39B6079A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7EE92B6-5C43-C922-5967-B63924FC3CB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11EE0E9-58E3-4321-2935-12E108B5328E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0BEA02B0-7712-7A7B-45B5-E744BEA3B982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05407E53-AE98-534E-5215-7D8C9B0E1D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6EBE31A-40C3-57ED-9ED1-B871DFA2621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962236B6-6CFC-2AEC-8E5A-EC9119791B50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5233BD8-95C2-A8C7-46C8-55CC55C45BA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73637758-2D36-5CE0-91C3-C918F9F172A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9A24E62-CF90-30D8-036C-971810187D33}"/>
                </a:ext>
              </a:extLst>
            </p:cNvPr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0720894-B39D-40B7-1151-DAC8324A6320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5B78635-335D-CFBD-70A0-68820950D04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8749C06-B5BB-01F6-2F9D-5FB791302EA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1D6189-1E59-5CBA-CB41-CBA3627B33A9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C637F9C-974A-B280-8EB9-8C6417FCB85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629881B-76DA-AE3F-5D38-1AA7E1C6F42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A894A05-BD28-0AE0-718D-D73BEB3D5CB1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C87F4FCA-200A-4766-D851-D65B719108B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0AD1818C-61D9-4695-9CF1-65CDABFA5A1A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3B7331DE-4E9A-ECB8-942D-90C92421B697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6C0FF324-EEA5-8281-DCC4-BB9B23EDAD1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97214BF-CAA6-6F02-919D-43506E65A7FE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8FC8F46A-866D-A5DE-5F57-8FB40E42C701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5AC9A92-50C8-746C-5955-1683D53155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BB7B47AC-5AB6-4779-1CF8-634AC87FE92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548F4408-1C87-3B32-D07F-8973C3ED0BB3}"/>
                </a:ext>
              </a:extLst>
            </p:cNvPr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F69FBDD-E698-D686-18DD-4DB34E8E894A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B6C1D4A-9DE4-C208-D577-351DF1A5773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5161B66-25A7-A73A-11E0-078E8EC89F0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53BB4F0B-B2E9-506B-3B01-A583A10EB808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B3F98D98-232E-5DA0-5DB7-B5E2002DB77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C66165A-D17F-739F-5224-F7D73C4FECF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29788746-BF35-700E-084A-7D798E09E016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148E77D-AE67-A091-E2EF-D907267F8C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C8B2F8D3-7AE6-1406-AA53-F9763551038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28C9FCC0-AE0F-6065-7778-252D907D0F6A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1502B3AF-6C7B-307D-EFC0-4AF7532926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82B4679-9308-FE9D-02D9-00061090B41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223D5AA2-D483-3E60-C2B4-C91045DD27F8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203B35C2-96B3-706E-B2F1-013AAA2F61B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5D1C8AA-98E0-26DE-F1E1-3C0C518A2E1B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784CC4A4-8D07-732E-D766-51559E120E08}"/>
              </a:ext>
            </a:extLst>
          </p:cNvPr>
          <p:cNvSpPr/>
          <p:nvPr/>
        </p:nvSpPr>
        <p:spPr>
          <a:xfrm>
            <a:off x="-357905" y="796413"/>
            <a:ext cx="24836283" cy="12064181"/>
          </a:xfrm>
          <a:prstGeom prst="roundRect">
            <a:avLst>
              <a:gd name="adj" fmla="val 5894"/>
            </a:avLst>
          </a:prstGeom>
          <a:solidFill>
            <a:schemeClr val="tx1">
              <a:alpha val="10000"/>
            </a:schemeClr>
          </a:solidFill>
          <a:ln w="254000" cap="rnd">
            <a:solidFill>
              <a:srgbClr val="C00000"/>
            </a:solidFill>
          </a:ln>
          <a:scene3d>
            <a:camera prst="isometricOffAxis1Right">
              <a:rot lat="360000" lon="20039998" rev="0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270F5B-8B61-09F2-1014-C0FD2D00307C}"/>
              </a:ext>
            </a:extLst>
          </p:cNvPr>
          <p:cNvSpPr/>
          <p:nvPr/>
        </p:nvSpPr>
        <p:spPr>
          <a:xfrm>
            <a:off x="10070689" y="4850196"/>
            <a:ext cx="3979095" cy="3979095"/>
          </a:xfrm>
          <a:prstGeom prst="ellipse">
            <a:avLst/>
          </a:prstGeom>
          <a:solidFill>
            <a:srgbClr val="CC0000">
              <a:alpha val="66667"/>
            </a:srgbClr>
          </a:solidFill>
          <a:ln>
            <a:noFill/>
          </a:ln>
          <a:effectLst>
            <a:innerShdw blurRad="7112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9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0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EE47B4A-1657-4A74-C93E-D952AD2F29C3}"/>
              </a:ext>
            </a:extLst>
          </p:cNvPr>
          <p:cNvGrpSpPr/>
          <p:nvPr/>
        </p:nvGrpSpPr>
        <p:grpSpPr>
          <a:xfrm rot="4850718">
            <a:off x="6738560" y="2468046"/>
            <a:ext cx="10643354" cy="8743395"/>
            <a:chOff x="3300014" y="3611601"/>
            <a:chExt cx="9660118" cy="79356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CECF7-E3FB-2B1D-EDD2-BDEBFC3B7D01}"/>
                </a:ext>
              </a:extLst>
            </p:cNvPr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521B4BA-260A-F88D-35EB-B8C5931A1494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584725CC-2CEF-1208-9049-C1E521229F85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413E79C-AE5F-CD9F-84FB-EA4ED1EF73A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651EC092-77D3-4380-B188-5B861FEBDFFF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2A5EBB-1541-0EEB-1C95-9A56B1FB9C52}"/>
                  </a:ext>
                </a:extLst>
              </p:cNvPr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DFBCA8-95ED-F936-02C4-432F6D535507}"/>
                </a:ext>
              </a:extLst>
            </p:cNvPr>
            <p:cNvGrpSpPr/>
            <p:nvPr/>
          </p:nvGrpSpPr>
          <p:grpSpPr>
            <a:xfrm>
              <a:off x="4491975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3A06615-308F-56CE-4BAE-13529CBA0C09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C1A54CF-F61B-F256-289E-1F04B7AC221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05DB75-D25E-0A49-AE47-F5F95AC378B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1AA25BBA-D505-7F15-08C3-FBFEE9087AF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0C9914-1105-4195-0C27-7C8181ED4060}"/>
                  </a:ext>
                </a:extLst>
              </p:cNvPr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E1701-9211-2D3E-B517-0CFF88BC9517}"/>
                </a:ext>
              </a:extLst>
            </p:cNvPr>
            <p:cNvGrpSpPr/>
            <p:nvPr/>
          </p:nvGrpSpPr>
          <p:grpSpPr>
            <a:xfrm rot="529634">
              <a:off x="5739042" y="3829481"/>
              <a:ext cx="4766001" cy="6515279"/>
              <a:chOff x="6650266" y="1664814"/>
              <a:chExt cx="4766001" cy="651527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4D1C87-AFB9-1454-90DF-EEB43029A72B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8CAE17D-664F-B5E7-85BD-B0B94C045315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4E32C19-2986-C397-978D-1A43D931F107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EA538C2-9983-85C2-308E-9E91EB5C0569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D50F1-349D-F4E7-F3FF-3C87F37BE245}"/>
                  </a:ext>
                </a:extLst>
              </p:cNvPr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AD58F2-4CA9-7705-C06C-7E5880A6B271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3B6410F-0619-F5AB-B5C2-43512A900770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C5218DE-2063-470E-C968-4A885D6835AA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63EF137-DB8C-C228-D593-1A82A4211B1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9ABE467-AE8F-B76A-D9D1-A6FF4BA3EDD0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E97A74-3786-E5A7-2D1F-510358727069}"/>
                  </a:ext>
                </a:extLst>
              </p:cNvPr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726254F-52E1-E002-6548-9374126C5DB6}"/>
                </a:ext>
              </a:extLst>
            </p:cNvPr>
            <p:cNvGrpSpPr/>
            <p:nvPr/>
          </p:nvGrpSpPr>
          <p:grpSpPr>
            <a:xfrm rot="1967284">
              <a:off x="8194131" y="5032000"/>
              <a:ext cx="4766001" cy="6515279"/>
              <a:chOff x="6650266" y="1664814"/>
              <a:chExt cx="4766001" cy="651527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7CAF0EB-F796-CF06-5770-DE272709EE07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E64B27BA-4470-9F83-E0E6-C3A98ED2368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D49B84A-90A7-9A05-72E5-B0EB40E2053B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838C3110-1610-3753-A332-D870FABCC69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7ECD0-DFB3-CF71-E6BF-415C9169C46B}"/>
                  </a:ext>
                </a:extLst>
              </p:cNvPr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27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 finally remade all the 13 cards from the Cobs popcorn - UNO promotion, now I can die in peace ...">
            <a:extLst>
              <a:ext uri="{FF2B5EF4-FFF2-40B4-BE49-F238E27FC236}">
                <a16:creationId xmlns:a16="http://schemas.microsoft.com/office/drawing/2014/main" id="{2F83F6AE-61F4-BD93-8DE7-712A34B5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413" y="3725910"/>
            <a:ext cx="4141894" cy="65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EA3FF1-D95D-E433-BC36-F1E3D061C9FE}"/>
              </a:ext>
            </a:extLst>
          </p:cNvPr>
          <p:cNvGrpSpPr/>
          <p:nvPr/>
        </p:nvGrpSpPr>
        <p:grpSpPr>
          <a:xfrm>
            <a:off x="2389702" y="4584868"/>
            <a:ext cx="2920107" cy="3293209"/>
            <a:chOff x="7294339" y="5426770"/>
            <a:chExt cx="2920107" cy="32932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FEB940-5FE8-57B0-158D-7093AB2AC0B9}"/>
                </a:ext>
              </a:extLst>
            </p:cNvPr>
            <p:cNvSpPr/>
            <p:nvPr/>
          </p:nvSpPr>
          <p:spPr>
            <a:xfrm>
              <a:off x="7294339" y="5496221"/>
              <a:ext cx="2920107" cy="29201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E490D1-72E2-97BF-0F68-D476B9E8DE26}"/>
                </a:ext>
              </a:extLst>
            </p:cNvPr>
            <p:cNvSpPr txBox="1"/>
            <p:nvPr/>
          </p:nvSpPr>
          <p:spPr>
            <a:xfrm>
              <a:off x="7871761" y="5426770"/>
              <a:ext cx="1963999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  <a:endParaRPr lang="es-MX" sz="20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4BB6817-787E-952D-7A93-D044CF1E52EB}"/>
              </a:ext>
            </a:extLst>
          </p:cNvPr>
          <p:cNvGrpSpPr/>
          <p:nvPr/>
        </p:nvGrpSpPr>
        <p:grpSpPr>
          <a:xfrm>
            <a:off x="0" y="-5"/>
            <a:ext cx="24187350" cy="2418740"/>
            <a:chOff x="0" y="-5"/>
            <a:chExt cx="24187350" cy="24187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78EF78-2DD5-F6D9-E20D-7F8A7430D177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843D47-908E-85FE-C0B0-8402217D14DB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FC7462-F7B3-D17C-B51C-2F0A742D2A8E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AA6D1B9-3A16-CDA1-FAC0-27843400528B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5EF13D-033B-19FB-B91C-74CA1498933A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8D5A41-AFA4-9451-2661-2F795BA8CE40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CC1E2B-6B38-FAFF-1B3E-14ACD48CC254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0315983-68D7-109C-4742-D4FF2A0B9841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0062345-AD56-897A-86AB-0FE6679968C2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2A6692-4653-3C49-F722-B237A5B45B86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68027CE-D731-E533-CB98-5240E2FA8C07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66C08A-22B4-9DDA-3A6F-5DD4124A0728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B069A97-0D8C-F001-C9AC-E3C65A93BB3E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F6D9731-49E5-92D0-1DAA-5D3F92D8C7BA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A14721-310E-7C33-B39C-D4AFB08090AE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FA0528-0271-0B86-B511-046E7060BF7D}"/>
              </a:ext>
            </a:extLst>
          </p:cNvPr>
          <p:cNvGrpSpPr/>
          <p:nvPr/>
        </p:nvGrpSpPr>
        <p:grpSpPr>
          <a:xfrm flipH="1">
            <a:off x="0" y="2418730"/>
            <a:ext cx="24187350" cy="2418740"/>
            <a:chOff x="0" y="-5"/>
            <a:chExt cx="24187350" cy="241874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2EA7272-A160-B9FF-AA98-00F8CDEC5C2F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BF7D0A-D16E-8A2B-F03B-6513F07901A5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7E588E5-8DCE-D57B-EF1F-B555F198F800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329320C-521A-D507-1CC8-8FEC17494BA2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7F9612-4970-309D-21BD-3EAA9AAA1DD6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2B71EE-7DDB-1AE3-83C1-0F9844EAF07C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67490B-6295-1007-2300-088A634EB6BB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FB10D8-7094-CABE-4480-85BF2161620A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146D02-D1DB-A8AE-D8D3-3E37B54E738E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9880D7-1CC6-9159-A473-2D96BF7AE0B5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62A08E5-D1F1-CAE5-EDFD-45E8C0106C0F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EA22D86-A9FE-33E8-ABA5-C24FC11EDE54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1F3855-F480-8FCE-6FA0-0BC0B3D1FA10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D1732A2-91DF-93B2-0C08-A8F95406DB1F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A2DD9E9-2A55-BC7B-6733-7B9F1BAC21EF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01CDCF-5422-E191-89C9-9F29823C02CC}"/>
              </a:ext>
            </a:extLst>
          </p:cNvPr>
          <p:cNvGrpSpPr/>
          <p:nvPr/>
        </p:nvGrpSpPr>
        <p:grpSpPr>
          <a:xfrm>
            <a:off x="0" y="4837455"/>
            <a:ext cx="24187350" cy="2418740"/>
            <a:chOff x="0" y="-5"/>
            <a:chExt cx="24187350" cy="24187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AB1EA3-2FD4-01C1-8EAA-5B5A995EB8F7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A031E83-09E6-A4A0-0064-B77FABA90A30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B36172A-86D9-2DC7-EA8E-912865C117CF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D369BC-BA0D-537C-AE4D-0AFF2596D944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39D659F-0FCA-7870-50C3-D66AFDD04210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2F9D641-9BC2-1A9C-94AB-1A866391ACF3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ACF916-AFFE-8BBC-266E-B905A84FF32A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FC4BDD-9FC8-0505-005D-4C043CE8E9FC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565B591-2B8F-2C3F-013E-E2DE877976D6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51362A2-5F07-CF07-42BB-1C78A0CCAF61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5ACFD09-1358-D1E6-77BC-939B0D77DDED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A0F8B9-6C1D-E211-3E34-16DD5E61027B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8ED68D7-2F6C-E27D-0454-05FB3DBD6DA6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E8C50F-4C60-011A-1AEA-D4BC5D8D33FB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EB547C-E360-0C78-09BC-D2160C566430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9BD57DB-0AAE-B89D-3199-F935B3216C74}"/>
              </a:ext>
            </a:extLst>
          </p:cNvPr>
          <p:cNvGrpSpPr/>
          <p:nvPr/>
        </p:nvGrpSpPr>
        <p:grpSpPr>
          <a:xfrm flipH="1">
            <a:off x="0" y="7256185"/>
            <a:ext cx="24187350" cy="2418740"/>
            <a:chOff x="0" y="-5"/>
            <a:chExt cx="24187350" cy="24187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8BEFF63-5967-FF25-4E08-C2DBB4B0D8CB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5463F23-17EE-AD51-464C-6E6F82E02C58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38002B5-64BF-75C6-888A-AEBAE773DB5F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3290EE-D7BB-2237-E8FE-4896D286FF8E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9245D20-780B-BA71-F713-C554DD888082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ED3B9A0-885E-CAF7-8EC6-A28AA64BDC92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34D43C3-AA36-FEE5-9DA7-3EF34E174222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311AE46-6EF7-BD2B-AB3B-557A8B2B5629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C6163BB-EEF1-0EDC-35D7-500F60978C46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0B2A71-C956-4A84-9EB6-3C1F899D6BC5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D2242D-510F-9655-C56A-0DE4C397B824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A16BE08-D157-307B-D4A5-C8FA8499E3B9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727440-8DC3-F120-C41A-DFC4A0877FF5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13A08ED-33D6-8D60-98E0-74D5B30F208D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3218356-BD5B-00DE-A393-D319C2CEB023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80FA42-F56C-18D3-03C0-F4A7F737A314}"/>
              </a:ext>
            </a:extLst>
          </p:cNvPr>
          <p:cNvGrpSpPr/>
          <p:nvPr/>
        </p:nvGrpSpPr>
        <p:grpSpPr>
          <a:xfrm>
            <a:off x="0" y="9674899"/>
            <a:ext cx="24187350" cy="2418740"/>
            <a:chOff x="0" y="-5"/>
            <a:chExt cx="24187350" cy="241874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85CA33-EDF6-6E13-6A7B-1F4DEBC95F94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1ADA352-612C-D0D1-FBEA-E268C7B0DED3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E816871-89B5-D52C-DA81-12D99611E675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ABC2F72-9779-E4EA-672C-A67A915BE667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98CEB2D-E1DB-8B57-7863-4E782B8129DE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B738EA9-19CF-635D-F1BE-C07ABCF9FAEA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2D0E567-7DCA-3596-3DFB-EC8E34E3E5A0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4EE28CB-ABAE-F1EF-E9F9-5E3E8F358311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D0C89F1-C710-424F-EC4C-66D76648A374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5A1920-8F17-E18A-F9BB-12B1753CF4D1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4FEBD39-0AAD-1433-CF6C-9ADA85C13C5B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107BDB-D57C-2834-9A99-D8FD50624728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67F4F73-19A4-0D00-B97E-13C38BB16686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1B45EB-EAF0-AB3E-DA20-15C751EA6033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7373BE9-850E-2B85-C29C-68E18A3C8CD8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FE9C2B-95CB-6CD6-3656-124320D357AF}"/>
              </a:ext>
            </a:extLst>
          </p:cNvPr>
          <p:cNvGrpSpPr/>
          <p:nvPr/>
        </p:nvGrpSpPr>
        <p:grpSpPr>
          <a:xfrm flipH="1">
            <a:off x="0" y="12093602"/>
            <a:ext cx="24187350" cy="2418740"/>
            <a:chOff x="0" y="-5"/>
            <a:chExt cx="24187350" cy="241874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3911481-35AA-3B00-25E4-EA6E988639C0}"/>
                </a:ext>
              </a:extLst>
            </p:cNvPr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007749F-E889-3AF3-8714-FF0EC7485CD2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6F2D287-9944-5991-31D7-459AEAA56B13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06C76A5-698E-A3EA-604A-688E71247501}"/>
                </a:ext>
              </a:extLst>
            </p:cNvPr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7953AAF-DF3B-6760-1FFE-93944DB65803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791FA9D-7297-3BAA-64A2-13516504755A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244C5DF-887C-91AA-10AE-931C514A12BB}"/>
                </a:ext>
              </a:extLst>
            </p:cNvPr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FFC1214-1FFA-60A8-D700-2824800CF425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EBCEA97-C3E5-B02B-F481-C68B51C7C05F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54178F-1B98-50BF-A622-4A78F8D4C619}"/>
                </a:ext>
              </a:extLst>
            </p:cNvPr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4ED751-1525-61B0-9D1B-D52F62C15EC2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5D15232-4DB2-0694-808E-1AED3645951B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1964E22-D768-C4E5-720A-8195E10C7124}"/>
                </a:ext>
              </a:extLst>
            </p:cNvPr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7D90A8-A3F8-6781-F628-96BA047AD3E2}"/>
                  </a:ext>
                </a:extLst>
              </p:cNvPr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81B9F87-E018-E277-378D-8F41428ACD8E}"/>
                  </a:ext>
                </a:extLst>
              </p:cNvPr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2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1BFD59-3AEB-E312-D0D0-99ADF8FF77AE}"/>
              </a:ext>
            </a:extLst>
          </p:cNvPr>
          <p:cNvGrpSpPr/>
          <p:nvPr/>
        </p:nvGrpSpPr>
        <p:grpSpPr>
          <a:xfrm>
            <a:off x="0" y="-5"/>
            <a:ext cx="24187350" cy="14512347"/>
            <a:chOff x="0" y="-5"/>
            <a:chExt cx="24187350" cy="145123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FAD165-6AE5-5A3D-27AB-2842E059E408}"/>
                </a:ext>
              </a:extLst>
            </p:cNvPr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C8A0106-6CBE-0FD3-BBA3-CFED66FA7396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5B911CD-6E0C-2624-F069-43EBDA80F89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45EA6E-B7FB-B220-12D5-C87E75E71E9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9AB1B04-E7B7-9ECD-73B5-FADFC0CADEB2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2C59464-0BF8-E343-049B-D3993A90AA1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7E82D9-5F68-8B29-D602-9A2520B37957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A6447A-C73C-62DF-D6AF-77D472B654CA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FF2352-2984-AC0C-9841-D460F8B8F4C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5862DAB-9DBE-1A2F-74EB-E3152759BA3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9F89B12-A962-BF83-ED42-5C1EE5405149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FF3C175-5D58-9B11-AE47-6C04894394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77BC905-2348-F10F-7C0F-8F6226A6A66E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C4B782C-00C9-CEEC-9723-3763B9CCF15F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9F0C955-EE47-936E-7D06-929EF9B47F1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4C90BD2-3C22-33D7-98DE-B544C0FB1E1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10C84E-75F0-2661-D47A-683EE32B21A8}"/>
                </a:ext>
              </a:extLst>
            </p:cNvPr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92970FD-5427-3179-6DCE-16D5A3F01662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D919FF0-B685-0EEF-97BA-2063EB9E96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C641AF9-E665-7557-2E81-B482242D4305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6A16639-2454-980F-606E-B190B9E81FD0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EBBDDF9-3078-9DE8-94C5-0A797A7CAE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D8677D8-33B2-0710-BCE6-A4E9B13C1DE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F989292-C637-18E2-DD60-64D25EABEF49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85B106-62B8-6D1B-7E63-CE757FB6FA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F8B556-44EF-512D-2E3C-772EA2E13F1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218456-5190-D612-F2B7-62C43EA031F3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9871CFB-9B18-0A24-6DBE-C6E107F66D3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AC9A549-0E9B-1F58-37DB-154C2AC8E31B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856B3BE-500B-F1CD-6358-BA80CDA170B4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CB7C0D2-68D5-DC3F-3573-48522248E97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1D83D6C-CF2C-0360-D9AB-8530D5DF46C7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5787B0-6F9D-B5E6-0942-ADBB8D7FD354}"/>
                </a:ext>
              </a:extLst>
            </p:cNvPr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BD7B4B-57D2-9CA8-49B5-B2941C07BAD4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4E2A141-EBB1-7EE0-8936-77ECB42CA8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EA45EA0-2B3C-4888-62BA-CFE0F1BE1ED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C04F1AC-E8B2-0682-3580-187FCD851963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7B2574E-569C-9020-8706-5C970BE79B1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D934908-AE99-66DC-46B9-669E223D90C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756B9CB-41FA-76C3-E133-29C6369DA5AD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1A89805-526D-1EB2-4D31-D3F7ADEEAE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7A930A5-B07D-E2E7-90AA-1E7450F3623C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27D2AC4-AED9-88C4-35C6-23116D3D771D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99C0236-E7E0-5163-7625-BFED9FD18C0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42EDC5-8B95-1A0A-399E-9F648990D6E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F827DC5-3E29-2939-A64E-260CA2011BFD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1C1077-4F41-184B-12CC-90EC485ADA7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416ABC7-219E-83A3-1EDD-B3CC8C57C1F3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AB8D076-6F84-160D-5E2E-4F438CE374CD}"/>
                </a:ext>
              </a:extLst>
            </p:cNvPr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F763DCC-1AC4-E3AB-B465-6B749517506C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82476B4-0D01-5A08-EC20-F650604E113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1A26E6A-AB6D-163B-8068-12159A5D9DB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A9D2558-7C28-5644-BDCD-F73EEE8DD601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C5EF0E4-C360-DB18-0603-320B1CE6F8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884F153-C871-ACA7-F7C1-521DBCE60CA2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0B1E0BF-A62B-53C7-02F5-C23BC2064EDC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6E9CA25-7845-87B0-F630-7C51002BD81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E195D87-2222-2E72-EEF0-ABA40AC963CA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699922-E2FD-9CE3-850A-9EB05DF5AEC1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CB24F00-C891-C432-FF81-C4B12496C81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E63F03C-E9D1-ECE9-D5A7-2760122B343A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041B367-4B7C-46F5-22F1-FCE1917B636C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1907E9A-D8BE-A2E2-A1FC-4E94BBF7B84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FFFE180-B15C-390B-1F79-E567CECC147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33BC346-B27F-A974-9DDB-38A28F6869EB}"/>
                </a:ext>
              </a:extLst>
            </p:cNvPr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2064C6A-47BA-2354-5E17-093463C49372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1B0CBA-33C5-4BE5-08A1-5FC97A4AE8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15BFF08-A1F2-1958-5950-0E1315602AB3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3AC7CD8-D331-B298-E998-715C8420B62F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37E2054-15C5-E0C4-42B5-0EFA231FC68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349850-1DFC-93FF-1AEE-AAAC3CB68B1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C5B3EB1-D9BA-16AB-B525-1CD641F43ECA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CEDCB5C-24CD-2A12-519F-579B5728E29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2F4F6A1-FC8B-A172-357D-C0ECBCB838F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E200A6F-7F6D-7D20-4714-214C02BFD29A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D7AC93A-861A-15ED-6871-513E4D8C8F3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0A7E4D7-37E8-8FBD-D143-9009D9FE814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4DBF1F6-15D2-86A6-98E4-68519993D2A6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46DCD64-0946-4C55-3E13-00CE03D800A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0367E96-D9A8-03BB-A4ED-2976437A70A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ABDA1F6-0D11-3956-A9AD-668B217007A7}"/>
                </a:ext>
              </a:extLst>
            </p:cNvPr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DCE35C7-6D62-EB14-7E66-2C023684D6D3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C61B2CE-12D6-7F7F-774D-B85AAFB507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77E700D-D0DE-CFE9-4EBE-5CB56C697DE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89D2BDE-03BE-930A-2215-A408CB56B7DB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1E508C5-5B6E-DC4F-361D-1A52161D79A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21CB78-62A4-DAFB-560C-334CD79B2FC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FFD58DB-FB75-F6F1-D8A1-02C600BC85B0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74982C6-ED6C-FC7C-6BC1-5754720B16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DF18BD3-555C-EA14-7AA6-3290F7EDBCA5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5195057-3ED9-5AC9-90C5-1378B48F60AF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8E38AC5-718D-2ADE-5555-02703225188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553AFC-A352-DF16-594F-11C2E2B1AE4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3F92662-405D-DE4A-DF90-949F3244CA9A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7B30AA1-A657-5354-BC6E-68B5EB99DA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AB6E319-AEC2-3C75-613C-627AB7D99A3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17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2DD1B13-EB85-09FC-7441-FD8BA45DCFFE}"/>
              </a:ext>
            </a:extLst>
          </p:cNvPr>
          <p:cNvGrpSpPr/>
          <p:nvPr/>
        </p:nvGrpSpPr>
        <p:grpSpPr>
          <a:xfrm>
            <a:off x="-28071938" y="-17239456"/>
            <a:ext cx="80264350" cy="48158400"/>
            <a:chOff x="0" y="-5"/>
            <a:chExt cx="24187350" cy="14512347"/>
          </a:xfrm>
          <a:scene3d>
            <a:camera prst="isometricOffAxis1Top"/>
            <a:lightRig rig="threePt" dir="t"/>
          </a:scene3d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FAD98A-E200-9386-DAFD-A00D5E16CD5C}"/>
                </a:ext>
              </a:extLst>
            </p:cNvPr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D04863F-455E-DA15-5D65-5C9A3DDD4EFB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20103A-6D65-A2AE-281C-E006A0FA06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B59CA4E-65E2-B7EB-5D58-561D9286BA9E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F7D0BDE-9FAF-5E1C-2712-56A7943E263B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F4CADB7-0658-5278-B985-5245AD923E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57D866D-DCCB-E20F-82BF-F5EA6008DE1A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B3A030-A662-ECBE-247B-C5D236F55E4E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3E615DB-CA3A-3089-E904-12E74138ED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689BC4E-B261-08CB-2B60-0A6B129CB6D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4603F0B-47B1-1EB2-EE39-25C7F2AB5DBC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3BDDF0-45E4-F309-3FFA-F0BB123B7D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A647E5F-27C6-F7A9-0B0F-858F96631211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A5DF731-F233-EF63-6BBF-B5974D487006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0568C8E-FDB4-6768-6A37-E218AE14CDC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BBCCA40-DBEC-1321-07FE-7DDE8A6509FF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058A76-3205-C05E-AAF3-E5B3CE42BE9A}"/>
                </a:ext>
              </a:extLst>
            </p:cNvPr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ECBC0CA-80D5-E51E-9747-D370700594A5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D68976-B8A7-82C2-B710-340A47C9742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F5A6B6B-A6E4-AD0E-A385-BE729119E8B3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F665768-EBA9-FB65-61D0-BBBC271BEC03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99C1CBC-49C9-4E6C-55B0-BFBCE9764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BD94A91-EAA4-E653-DD87-6DD7273306AB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AD4A151-7FA3-38B6-31CE-B163372886F2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DD95844-90C5-CD3A-DC47-40C0FAA88CC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8DE126-9E42-D7E0-73AF-8117EAB48CD2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0116AFB-44A5-3020-75C6-190C18E16696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A7D70DB-3D40-E7E3-C50A-8474D7ACCF6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DB46D36-BA2D-30ED-7205-9C86BAD1B01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EFDD4AB-A3B1-31B6-C564-3C13E5F2D07B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7285898-846C-ED7F-FEC2-96489A95651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7954C15-AB4D-A2C4-32B1-899890B88DDB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4B9E922-E1EE-E7F5-7AC8-62B2CF86050E}"/>
                </a:ext>
              </a:extLst>
            </p:cNvPr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E19516A-2608-3846-31CB-B10DC1FE66E3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1F2A62F-2B2A-92CA-4B9B-57D2480FD50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FB34C5A-63C1-735E-319D-A3083AFE392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93A6B37-113A-79E8-35CD-4CA1C6428ADE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1841357-FA8F-7EC0-A286-C0072719FC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2DCF3E5-79CF-DFD6-EDA2-FAFE71C939E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6B2C162-1641-AABF-FB3E-F1C02A1C353B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758C06E-64C5-F264-3375-C3752B93AA5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495A4-75BE-EDA2-A48D-4139031A7A72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A14C9A5-6D66-064F-F2A0-A18C9D7CDFBB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784F1D5-C212-D0C4-930D-6A9697A1A7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36827C5-DDC0-C886-95A9-F49642626CC7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9EE7C30-1B70-8C65-C54A-A6922686AA60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C333D3C-7E40-A88E-30BA-6DDD379A417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5F0862A-4108-283D-9F46-F27EAE307813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7BCC51-5CE1-CAA7-30DE-7535CC683ACB}"/>
                </a:ext>
              </a:extLst>
            </p:cNvPr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4DA39A9-EA10-5055-63CF-1CD62A6BD008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67FC7A4-6F95-2972-D1E7-A8AF3B20B7C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BD7173D-4007-26D1-A7D2-AE79683990AC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445C0CE-8362-C3ED-1AD7-367F745E14DC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6439262-8B62-CF9B-EDE8-AC3A84E7814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BD4EEC7-1D6E-3FE2-9DEB-3B2FEAB31D06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FCF08E7-71E9-31EB-F0AB-D341E78E483C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D1FC059-C530-E240-6DED-988A684BF77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883CC7E-BEE9-AA46-1859-6A6CB72A2E7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21AD348-D144-DEF1-2D1C-E853D28401DD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87E1B87-5E3B-6B4A-291E-D3493C124B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0C00246-7E86-D8B1-1B89-A469DE2A32F5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7D0E08F-C540-CF4B-F710-060267063CA1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C4EB168-13D0-E4BC-B5ED-F3D9EA8AF7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A68DF83-1522-DFE8-2B8F-448E3A6EB69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47C5A99-000D-B450-755C-DBDBCD321945}"/>
                </a:ext>
              </a:extLst>
            </p:cNvPr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64BBE69-8667-4B5D-75B3-54E32EB05AB9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E3E1508-C4F1-57EA-D17E-BB1F2E7784B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FEC8E45-EF7E-38B8-5360-1394EF8DDA3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615D2C1-8E9D-7E33-649C-C69EC7258F64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B3C47F9-7336-8B1A-EB7B-D52F7E1CEBA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5A64F77-3D16-6656-9099-833146354A42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97AA84D-916B-A0E8-8DA3-638C352D2647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11C2B3D-B9CD-B213-D670-594EC58D0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2762D99-046E-785C-C779-F987AED5E4FD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610DA2F-CCCE-42E2-A3EB-1712B2A7A126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FB2DA2F-0486-4BCE-4748-BF6BD2CE2FC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3AD00D3-AD0F-C9AF-1402-8BD28DC14C7C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B2D5E52-5288-E0D9-BC4B-D7F1771CCD0E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D68DBB3-CC9C-A318-4B95-68147934174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E56BC4-4A69-BEAC-E0C7-348926FD8E39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A862FBD-4274-F7FE-90F7-616257517CCF}"/>
                </a:ext>
              </a:extLst>
            </p:cNvPr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FEEADC9-677D-048B-E143-73F526F07A96}"/>
                  </a:ext>
                </a:extLst>
              </p:cNvPr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F289092-0FD6-55F6-DE42-30423D51574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589A816-DC96-DB10-44EC-9CF12C52C52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2EA843F-622E-01D5-AC61-EAB4C27F0F03}"/>
                  </a:ext>
                </a:extLst>
              </p:cNvPr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55FC1F2-4735-083A-31D9-7D5D8ADA8ED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050611A-A4F2-D089-6625-30C906D40854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9F4DDC3-026C-E39F-FEE9-2BBBC47236CE}"/>
                  </a:ext>
                </a:extLst>
              </p:cNvPr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6060847-CD25-A970-F50C-7F73D867CA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4C6E247-D076-2276-B58B-8D30443BC99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E4AD6F3-6606-E936-1608-DA0FBED0F8C3}"/>
                  </a:ext>
                </a:extLst>
              </p:cNvPr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686A1CB-AA8E-4F6E-912A-C5BF26A426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037FBD9-C0D0-3821-C176-127191466420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B5E8142-3C35-794E-814C-E2A8AB05CEFB}"/>
                  </a:ext>
                </a:extLst>
              </p:cNvPr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AC15781-84BC-758F-9DCD-853EA3DA70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72ACDFE-D2E2-80DD-8069-2936D488D008}"/>
                    </a:ext>
                  </a:extLst>
                </p:cNvPr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9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BF4433-1AB7-7DAC-940B-34775550FD58}"/>
              </a:ext>
            </a:extLst>
          </p:cNvPr>
          <p:cNvSpPr/>
          <p:nvPr/>
        </p:nvSpPr>
        <p:spPr>
          <a:xfrm>
            <a:off x="-357905" y="796413"/>
            <a:ext cx="24836283" cy="12064181"/>
          </a:xfrm>
          <a:prstGeom prst="roundRect">
            <a:avLst>
              <a:gd name="adj" fmla="val 5894"/>
            </a:avLst>
          </a:prstGeom>
          <a:solidFill>
            <a:schemeClr val="tx1">
              <a:alpha val="10000"/>
            </a:schemeClr>
          </a:solidFill>
          <a:ln w="254000" cap="rnd">
            <a:solidFill>
              <a:srgbClr val="C00000"/>
            </a:solidFill>
          </a:ln>
          <a:scene3d>
            <a:camera prst="isometricOffAxis1Right">
              <a:rot lat="360000" lon="20039998" rev="0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1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7A144F-1A0B-CFB0-8879-0DE35BE79A2A}"/>
              </a:ext>
            </a:extLst>
          </p:cNvPr>
          <p:cNvSpPr/>
          <p:nvPr/>
        </p:nvSpPr>
        <p:spPr>
          <a:xfrm>
            <a:off x="10070689" y="4850196"/>
            <a:ext cx="3979095" cy="3979095"/>
          </a:xfrm>
          <a:prstGeom prst="ellipse">
            <a:avLst/>
          </a:prstGeom>
          <a:solidFill>
            <a:srgbClr val="C00000">
              <a:alpha val="67000"/>
            </a:srgbClr>
          </a:solidFill>
          <a:ln>
            <a:noFill/>
          </a:ln>
          <a:effectLst>
            <a:innerShdw blurRad="1206500">
              <a:prstClr val="black">
                <a:alpha val="39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C52F6-3BD6-0809-BF84-098692CC80AF}"/>
              </a:ext>
            </a:extLst>
          </p:cNvPr>
          <p:cNvGrpSpPr/>
          <p:nvPr/>
        </p:nvGrpSpPr>
        <p:grpSpPr>
          <a:xfrm>
            <a:off x="3484246" y="-3277833"/>
            <a:ext cx="18383521" cy="20235151"/>
            <a:chOff x="3484246" y="-3277833"/>
            <a:chExt cx="18383521" cy="202351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D55CED-EDEC-F290-87EB-664E180B9231}"/>
                </a:ext>
              </a:extLst>
            </p:cNvPr>
            <p:cNvGrpSpPr/>
            <p:nvPr/>
          </p:nvGrpSpPr>
          <p:grpSpPr>
            <a:xfrm>
              <a:off x="8464726" y="3244233"/>
              <a:ext cx="7191020" cy="7191020"/>
              <a:chOff x="8464726" y="3244233"/>
              <a:chExt cx="7191020" cy="7191020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09F6EC03-BE91-42A0-EC2D-7A76184FFABF}"/>
                  </a:ext>
                </a:extLst>
              </p:cNvPr>
              <p:cNvSpPr/>
              <p:nvPr/>
            </p:nvSpPr>
            <p:spPr>
              <a:xfrm rot="3155105">
                <a:off x="9349478" y="4128985"/>
                <a:ext cx="5421516" cy="5421516"/>
              </a:xfrm>
              <a:prstGeom prst="blockArc">
                <a:avLst>
                  <a:gd name="adj1" fmla="val 10800000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C5480728-FB6A-818C-6BF5-CF98636EF397}"/>
                  </a:ext>
                </a:extLst>
              </p:cNvPr>
              <p:cNvSpPr/>
              <p:nvPr/>
            </p:nvSpPr>
            <p:spPr>
              <a:xfrm rot="14661712">
                <a:off x="9349478" y="4128985"/>
                <a:ext cx="5421516" cy="5421516"/>
              </a:xfrm>
              <a:prstGeom prst="blockArc">
                <a:avLst>
                  <a:gd name="adj1" fmla="val 12146170"/>
                  <a:gd name="adj2" fmla="val 17640033"/>
                  <a:gd name="adj3" fmla="val 11738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C709C513-6790-4A1F-76B3-639F91826527}"/>
                  </a:ext>
                </a:extLst>
              </p:cNvPr>
              <p:cNvSpPr/>
              <p:nvPr/>
            </p:nvSpPr>
            <p:spPr>
              <a:xfrm rot="7285756">
                <a:off x="8464726" y="3244233"/>
                <a:ext cx="7191020" cy="7191020"/>
              </a:xfrm>
              <a:prstGeom prst="blockArc">
                <a:avLst>
                  <a:gd name="adj1" fmla="val 14845832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B023C7-8DC7-0358-2C73-C731C6426ACC}"/>
                  </a:ext>
                </a:extLst>
              </p:cNvPr>
              <p:cNvSpPr/>
              <p:nvPr/>
            </p:nvSpPr>
            <p:spPr>
              <a:xfrm rot="20573838">
                <a:off x="8464726" y="3244233"/>
                <a:ext cx="7191020" cy="7191020"/>
              </a:xfrm>
              <a:prstGeom prst="blockArc">
                <a:avLst>
                  <a:gd name="adj1" fmla="val 13029408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B57BD6EB-E595-FAE5-4BA7-932C3F209D66}"/>
                </a:ext>
              </a:extLst>
            </p:cNvPr>
            <p:cNvSpPr/>
            <p:nvPr/>
          </p:nvSpPr>
          <p:spPr>
            <a:xfrm rot="3270579">
              <a:off x="6238715" y="-84787"/>
              <a:ext cx="12874584" cy="11696487"/>
            </a:xfrm>
            <a:prstGeom prst="blockArc">
              <a:avLst>
                <a:gd name="adj1" fmla="val 9274941"/>
                <a:gd name="adj2" fmla="val 20991145"/>
                <a:gd name="adj3" fmla="val 11957"/>
              </a:avLst>
            </a:pr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6BB8E9E9-D8C7-BC74-D592-3737ADCBCE05}"/>
                </a:ext>
              </a:extLst>
            </p:cNvPr>
            <p:cNvSpPr/>
            <p:nvPr/>
          </p:nvSpPr>
          <p:spPr>
            <a:xfrm rot="4746467">
              <a:off x="2558431" y="-2352018"/>
              <a:ext cx="20235151" cy="18383521"/>
            </a:xfrm>
            <a:prstGeom prst="blockArc">
              <a:avLst>
                <a:gd name="adj1" fmla="val 9274941"/>
                <a:gd name="adj2" fmla="val 20519874"/>
                <a:gd name="adj3" fmla="val 5524"/>
              </a:avLst>
            </a:prstGeom>
            <a:solidFill>
              <a:srgbClr val="C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65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2FD1750-FA42-1FA6-A550-5E56C8E9DAA6}"/>
              </a:ext>
            </a:extLst>
          </p:cNvPr>
          <p:cNvSpPr/>
          <p:nvPr/>
        </p:nvSpPr>
        <p:spPr>
          <a:xfrm>
            <a:off x="11603037" y="638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043F27-C1A8-B414-8C2F-6C1062EA744B}"/>
              </a:ext>
            </a:extLst>
          </p:cNvPr>
          <p:cNvGrpSpPr/>
          <p:nvPr/>
        </p:nvGrpSpPr>
        <p:grpSpPr>
          <a:xfrm>
            <a:off x="-1921378" y="-7226856"/>
            <a:ext cx="27933735" cy="28133201"/>
            <a:chOff x="-1921378" y="-7226856"/>
            <a:chExt cx="27933735" cy="28133201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9B063C93-C4B2-F734-979E-26FB43E394DB}"/>
                </a:ext>
              </a:extLst>
            </p:cNvPr>
            <p:cNvSpPr/>
            <p:nvPr/>
          </p:nvSpPr>
          <p:spPr>
            <a:xfrm rot="18286677" flipV="1">
              <a:off x="4659066" y="-4146313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71E5CC38-F768-DF5A-D9EE-F4CF7DA142BE}"/>
                </a:ext>
              </a:extLst>
            </p:cNvPr>
            <p:cNvSpPr/>
            <p:nvPr/>
          </p:nvSpPr>
          <p:spPr>
            <a:xfrm flipH="1" flipV="1">
              <a:off x="10538813" y="-722685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44D7344C-6290-9303-AA62-BE147023E55E}"/>
                </a:ext>
              </a:extLst>
            </p:cNvPr>
            <p:cNvSpPr/>
            <p:nvPr/>
          </p:nvSpPr>
          <p:spPr>
            <a:xfrm flipH="1">
              <a:off x="10538813" y="7267449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E07A7922-FFFF-A47E-D63D-991EAC519A0C}"/>
                </a:ext>
              </a:extLst>
            </p:cNvPr>
            <p:cNvSpPr/>
            <p:nvPr/>
          </p:nvSpPr>
          <p:spPr>
            <a:xfrm rot="16200000" flipH="1" flipV="1">
              <a:off x="3376646" y="202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28A1D46C-E9E3-D3A5-FCB1-F40FB8618ABF}"/>
                </a:ext>
              </a:extLst>
            </p:cNvPr>
            <p:cNvSpPr/>
            <p:nvPr/>
          </p:nvSpPr>
          <p:spPr>
            <a:xfrm rot="5400000" flipV="1">
              <a:off x="17671485" y="1262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52662541-E985-2ABA-6CCB-9567C3BCC3F4}"/>
                </a:ext>
              </a:extLst>
            </p:cNvPr>
            <p:cNvSpPr/>
            <p:nvPr/>
          </p:nvSpPr>
          <p:spPr>
            <a:xfrm rot="3313323" flipH="1" flipV="1">
              <a:off x="16418560" y="-4139421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84E5E8DE-D5FE-5777-7E5D-40DD561155FF}"/>
                </a:ext>
              </a:extLst>
            </p:cNvPr>
            <p:cNvSpPr/>
            <p:nvPr/>
          </p:nvSpPr>
          <p:spPr>
            <a:xfrm rot="3313323">
              <a:off x="4663981" y="42061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185DE169-A043-8103-D107-399C304AFFD5}"/>
                </a:ext>
              </a:extLst>
            </p:cNvPr>
            <p:cNvSpPr/>
            <p:nvPr/>
          </p:nvSpPr>
          <p:spPr>
            <a:xfrm rot="18286677" flipH="1">
              <a:off x="16423475" y="421308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555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0104A1-A561-76F9-34B6-3593CFBA2C6D}"/>
              </a:ext>
            </a:extLst>
          </p:cNvPr>
          <p:cNvGrpSpPr/>
          <p:nvPr/>
        </p:nvGrpSpPr>
        <p:grpSpPr>
          <a:xfrm>
            <a:off x="-5982494" y="-4402701"/>
            <a:ext cx="36085461" cy="22484890"/>
            <a:chOff x="-5982494" y="-4402701"/>
            <a:chExt cx="36085461" cy="224848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C347D8-5FE1-491E-55F9-11CE2244BE8F}"/>
                </a:ext>
              </a:extLst>
            </p:cNvPr>
            <p:cNvSpPr/>
            <p:nvPr/>
          </p:nvSpPr>
          <p:spPr>
            <a:xfrm>
              <a:off x="6077743" y="9276787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7288A1-BD8F-2395-5721-7FB6F0E01A20}"/>
                </a:ext>
              </a:extLst>
            </p:cNvPr>
            <p:cNvSpPr/>
            <p:nvPr/>
          </p:nvSpPr>
          <p:spPr>
            <a:xfrm>
              <a:off x="6077743" y="-4402701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A5A151-E8F5-CED0-F03D-D75717531180}"/>
                </a:ext>
              </a:extLst>
            </p:cNvPr>
            <p:cNvSpPr/>
            <p:nvPr/>
          </p:nvSpPr>
          <p:spPr>
            <a:xfrm>
              <a:off x="-5982494" y="2437043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1B2C05-5892-3747-0EFA-A917CC0C5618}"/>
                </a:ext>
              </a:extLst>
            </p:cNvPr>
            <p:cNvSpPr/>
            <p:nvPr/>
          </p:nvSpPr>
          <p:spPr>
            <a:xfrm>
              <a:off x="18137980" y="2437043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053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C028833-3671-AACB-8129-D09027CAB511}"/>
              </a:ext>
            </a:extLst>
          </p:cNvPr>
          <p:cNvGrpSpPr/>
          <p:nvPr/>
        </p:nvGrpSpPr>
        <p:grpSpPr>
          <a:xfrm>
            <a:off x="4502110" y="287258"/>
            <a:ext cx="15116254" cy="13104971"/>
            <a:chOff x="4735993" y="1835238"/>
            <a:chExt cx="15116254" cy="13104971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EA7DF1C9-0401-53F6-B20D-F0E3CF257727}"/>
                </a:ext>
              </a:extLst>
            </p:cNvPr>
            <p:cNvSpPr/>
            <p:nvPr/>
          </p:nvSpPr>
          <p:spPr>
            <a:xfrm rot="2011888">
              <a:off x="5969857" y="5103777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F0138D09-E9BB-1231-1FFF-1750BF27228B}"/>
                </a:ext>
              </a:extLst>
            </p:cNvPr>
            <p:cNvSpPr/>
            <p:nvPr/>
          </p:nvSpPr>
          <p:spPr>
            <a:xfrm>
              <a:off x="6955450" y="5675277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3D813871-B088-4046-FBAD-BFBB650CA5C4}"/>
                </a:ext>
              </a:extLst>
            </p:cNvPr>
            <p:cNvSpPr/>
            <p:nvPr/>
          </p:nvSpPr>
          <p:spPr>
            <a:xfrm rot="6385517">
              <a:off x="5750093" y="5988546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786EA4F4-443D-83CF-6C8B-CCAE026901A3}"/>
                </a:ext>
              </a:extLst>
            </p:cNvPr>
            <p:cNvSpPr/>
            <p:nvPr/>
          </p:nvSpPr>
          <p:spPr>
            <a:xfrm rot="1205266">
              <a:off x="4735993" y="6692180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3FAF8A6-9A32-040A-CD77-CABE0AA828B8}"/>
                </a:ext>
              </a:extLst>
            </p:cNvPr>
            <p:cNvGrpSpPr/>
            <p:nvPr/>
          </p:nvGrpSpPr>
          <p:grpSpPr>
            <a:xfrm>
              <a:off x="11902352" y="2794824"/>
              <a:ext cx="1766901" cy="1821843"/>
              <a:chOff x="9458297" y="2840081"/>
              <a:chExt cx="1766901" cy="1821843"/>
            </a:xfrm>
          </p:grpSpPr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90E75F70-380A-8D6C-C5EE-8AF2B61BE334}"/>
                  </a:ext>
                </a:extLst>
              </p:cNvPr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F614B797-E43A-1BEA-E1F7-6A2D277AB90F}"/>
                  </a:ext>
                </a:extLst>
              </p:cNvPr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74621E81-1C57-E691-3D99-F4F25A3ED074}"/>
                  </a:ext>
                </a:extLst>
              </p:cNvPr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C7F6F6FE-D8BC-84E9-E745-68035780079D}"/>
                </a:ext>
              </a:extLst>
            </p:cNvPr>
            <p:cNvSpPr/>
            <p:nvPr/>
          </p:nvSpPr>
          <p:spPr>
            <a:xfrm rot="20981011">
              <a:off x="7052311" y="5850467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804E372D-109B-1C60-805C-2ACA759EFDE4}"/>
                </a:ext>
              </a:extLst>
            </p:cNvPr>
            <p:cNvSpPr/>
            <p:nvPr/>
          </p:nvSpPr>
          <p:spPr>
            <a:xfrm rot="1847893">
              <a:off x="15002491" y="7258922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F9EF675C-7166-38A2-7A2B-D0771C58F6A9}"/>
                </a:ext>
              </a:extLst>
            </p:cNvPr>
            <p:cNvSpPr/>
            <p:nvPr/>
          </p:nvSpPr>
          <p:spPr>
            <a:xfrm rot="4539908">
              <a:off x="9986823" y="931130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036BC32E-7FC1-6DCE-E810-B4EA3E1BF9CE}"/>
                </a:ext>
              </a:extLst>
            </p:cNvPr>
            <p:cNvSpPr/>
            <p:nvPr/>
          </p:nvSpPr>
          <p:spPr>
            <a:xfrm rot="3094244">
              <a:off x="7353833" y="9278220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4C76B2-FC18-2626-00CD-1954858DC397}"/>
                </a:ext>
              </a:extLst>
            </p:cNvPr>
            <p:cNvGrpSpPr/>
            <p:nvPr/>
          </p:nvGrpSpPr>
          <p:grpSpPr>
            <a:xfrm rot="2259960">
              <a:off x="12095310" y="5696854"/>
              <a:ext cx="1936862" cy="1616274"/>
              <a:chOff x="15510111" y="4793828"/>
              <a:chExt cx="1936862" cy="1616274"/>
            </a:xfrm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F35CC0A8-A99E-7C8E-8C42-6C32B3B55713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A7C5D965-2675-6D2E-3379-53AF3A6E0E69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62B235A-E9BC-CC3C-D3A0-A8FEEBB94E27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64F9F7-2002-B1E6-6652-BFC02DF7882B}"/>
                </a:ext>
              </a:extLst>
            </p:cNvPr>
            <p:cNvGrpSpPr/>
            <p:nvPr/>
          </p:nvGrpSpPr>
          <p:grpSpPr>
            <a:xfrm rot="19000643">
              <a:off x="13960794" y="9426859"/>
              <a:ext cx="2409201" cy="2484115"/>
              <a:chOff x="13397496" y="10686505"/>
              <a:chExt cx="1766901" cy="1821843"/>
            </a:xfrm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6E1CA758-C9EA-BFB3-EDCA-69F033755959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B6DB7312-25E4-8012-EA3C-963FB40E5F31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72A8464-3858-5C33-768D-34122CE82CED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1D50A0-D886-A5D7-F960-0239675AEC64}"/>
                </a:ext>
              </a:extLst>
            </p:cNvPr>
            <p:cNvGrpSpPr/>
            <p:nvPr/>
          </p:nvGrpSpPr>
          <p:grpSpPr>
            <a:xfrm rot="19000643">
              <a:off x="5116788" y="10475663"/>
              <a:ext cx="2409201" cy="2484115"/>
              <a:chOff x="13397496" y="10686505"/>
              <a:chExt cx="1766901" cy="1821843"/>
            </a:xfrm>
          </p:grpSpPr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7F06D481-F478-FD6F-9385-20D3B23252BB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25FF1985-1288-9A95-2253-166AFCDCE701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BE523576-CBD6-E812-1EF8-AD686F511F1A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B5078084-1979-9EC2-6548-4AD24A27DC11}"/>
                </a:ext>
              </a:extLst>
            </p:cNvPr>
            <p:cNvSpPr/>
            <p:nvPr/>
          </p:nvSpPr>
          <p:spPr>
            <a:xfrm rot="1381653">
              <a:off x="11623681" y="4352103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8F324974-3A85-99BE-AA78-27A352831037}"/>
                </a:ext>
              </a:extLst>
            </p:cNvPr>
            <p:cNvSpPr/>
            <p:nvPr/>
          </p:nvSpPr>
          <p:spPr>
            <a:xfrm rot="1381653">
              <a:off x="7353942" y="6487652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FF2964F7-2C1A-B738-AAA4-C305C1C62CE6}"/>
                </a:ext>
              </a:extLst>
            </p:cNvPr>
            <p:cNvSpPr/>
            <p:nvPr/>
          </p:nvSpPr>
          <p:spPr>
            <a:xfrm rot="1381653">
              <a:off x="8775037" y="9884624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EBB5BE5D-B878-D900-9422-7EB6E1680F5C}"/>
                </a:ext>
              </a:extLst>
            </p:cNvPr>
            <p:cNvSpPr/>
            <p:nvPr/>
          </p:nvSpPr>
          <p:spPr>
            <a:xfrm rot="4889680">
              <a:off x="14005902" y="1981542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8C97CD6-C859-C05F-F8BC-45374E60BF55}"/>
                </a:ext>
              </a:extLst>
            </p:cNvPr>
            <p:cNvSpPr/>
            <p:nvPr/>
          </p:nvSpPr>
          <p:spPr>
            <a:xfrm rot="2877792">
              <a:off x="14991495" y="2553042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B5784040-EBEE-92A7-922D-F563E8403003}"/>
                </a:ext>
              </a:extLst>
            </p:cNvPr>
            <p:cNvSpPr/>
            <p:nvPr/>
          </p:nvSpPr>
          <p:spPr>
            <a:xfrm rot="9263309">
              <a:off x="13786138" y="2866311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00B081C4-806F-73A4-2A9F-831E58D5807D}"/>
                </a:ext>
              </a:extLst>
            </p:cNvPr>
            <p:cNvSpPr/>
            <p:nvPr/>
          </p:nvSpPr>
          <p:spPr>
            <a:xfrm rot="4083058">
              <a:off x="15726309" y="3150241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613D807-F925-E8EC-C2DE-1FAEC13F4E0C}"/>
                </a:ext>
              </a:extLst>
            </p:cNvPr>
            <p:cNvSpPr/>
            <p:nvPr/>
          </p:nvSpPr>
          <p:spPr>
            <a:xfrm rot="2258803">
              <a:off x="11436843" y="805544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B670F88-6BBD-0249-427B-2115227E5633}"/>
                </a:ext>
              </a:extLst>
            </p:cNvPr>
            <p:cNvSpPr/>
            <p:nvPr/>
          </p:nvSpPr>
          <p:spPr>
            <a:xfrm rot="4259445">
              <a:off x="11738474" y="8692626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EBF5330-5344-DB13-A526-C65E1A91CC7D}"/>
                </a:ext>
              </a:extLst>
            </p:cNvPr>
            <p:cNvGrpSpPr/>
            <p:nvPr/>
          </p:nvGrpSpPr>
          <p:grpSpPr>
            <a:xfrm rot="20557127">
              <a:off x="17376794" y="10257698"/>
              <a:ext cx="1936862" cy="1616274"/>
              <a:chOff x="15510111" y="4793828"/>
              <a:chExt cx="1936862" cy="1616274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96514761-830F-4C6F-DD3D-A5D5F250BECD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Trapezoid 40">
                <a:extLst>
                  <a:ext uri="{FF2B5EF4-FFF2-40B4-BE49-F238E27FC236}">
                    <a16:creationId xmlns:a16="http://schemas.microsoft.com/office/drawing/2014/main" id="{81F92B36-619F-70A1-AA78-3D4DA1144A9F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:a16="http://schemas.microsoft.com/office/drawing/2014/main" id="{F9FCD65D-B882-6BDE-1244-24789C88FCCD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E6E5C5A-7273-D47F-AF74-8AADE2CACD41}"/>
                </a:ext>
              </a:extLst>
            </p:cNvPr>
            <p:cNvGrpSpPr/>
            <p:nvPr/>
          </p:nvGrpSpPr>
          <p:grpSpPr>
            <a:xfrm rot="15736950">
              <a:off x="17405589" y="7078752"/>
              <a:ext cx="2409201" cy="2484115"/>
              <a:chOff x="13397496" y="10686505"/>
              <a:chExt cx="1766901" cy="1821843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7D5FFDB5-8ED5-79D9-B54D-CE46B55937AE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D1D6E15B-1689-8E4E-3F28-CA05BD784526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985ADD7-9953-C96B-428F-B86E23571464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C142F6EE-5FD2-AE04-9AEE-D0981FCE086F}"/>
                </a:ext>
              </a:extLst>
            </p:cNvPr>
            <p:cNvSpPr/>
            <p:nvPr/>
          </p:nvSpPr>
          <p:spPr>
            <a:xfrm rot="4259445">
              <a:off x="15924701" y="8976357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02C3910-560E-E39B-CF7B-AEC07DC055F1}"/>
                </a:ext>
              </a:extLst>
            </p:cNvPr>
            <p:cNvGrpSpPr/>
            <p:nvPr/>
          </p:nvGrpSpPr>
          <p:grpSpPr>
            <a:xfrm rot="2259960">
              <a:off x="10112519" y="3815764"/>
              <a:ext cx="1936862" cy="1616274"/>
              <a:chOff x="15510111" y="4793828"/>
              <a:chExt cx="1936862" cy="1616274"/>
            </a:xfrm>
          </p:grpSpPr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2F8EC9DC-AD24-F465-0013-1E08B886D740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3CF1E468-729B-3AC9-84AB-CC86D1B99C50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1FF48CB2-7435-4DB3-C4B9-6FE7F11E93E3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9CBAC8-8AC7-FAB0-F3EC-673E5329D719}"/>
                </a:ext>
              </a:extLst>
            </p:cNvPr>
            <p:cNvGrpSpPr/>
            <p:nvPr/>
          </p:nvGrpSpPr>
          <p:grpSpPr>
            <a:xfrm rot="18862705">
              <a:off x="9037396" y="2718177"/>
              <a:ext cx="1766901" cy="1821843"/>
              <a:chOff x="9458297" y="2840081"/>
              <a:chExt cx="1766901" cy="1821843"/>
            </a:xfrm>
          </p:grpSpPr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B3E8D970-4BEB-1CEE-D8B3-F1C3FDCAE947}"/>
                  </a:ext>
                </a:extLst>
              </p:cNvPr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481EECD2-0884-B12C-817D-963A54668E4B}"/>
                  </a:ext>
                </a:extLst>
              </p:cNvPr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7BFF6172-B6CE-2433-D160-05C5367033FA}"/>
                  </a:ext>
                </a:extLst>
              </p:cNvPr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CCC401C-076C-65B8-DC74-1851A74F8ADA}"/>
                </a:ext>
              </a:extLst>
            </p:cNvPr>
            <p:cNvGrpSpPr/>
            <p:nvPr/>
          </p:nvGrpSpPr>
          <p:grpSpPr>
            <a:xfrm rot="20557127">
              <a:off x="10332179" y="11155534"/>
              <a:ext cx="1936862" cy="1616274"/>
              <a:chOff x="15510111" y="4793828"/>
              <a:chExt cx="1936862" cy="1616274"/>
            </a:xfrm>
          </p:grpSpPr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362B8E21-01CB-1C4A-C0DF-E49F32BFB7A1}"/>
                  </a:ext>
                </a:extLst>
              </p:cNvPr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F23A28D3-55F1-7105-A8DD-ACD79D478EBA}"/>
                  </a:ext>
                </a:extLst>
              </p:cNvPr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C8E08766-5DD9-94D7-3B7F-4356F91B0FA5}"/>
                  </a:ext>
                </a:extLst>
              </p:cNvPr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FA60CF-AFDC-4ACB-6BDC-CB97BB765F71}"/>
                </a:ext>
              </a:extLst>
            </p:cNvPr>
            <p:cNvGrpSpPr/>
            <p:nvPr/>
          </p:nvGrpSpPr>
          <p:grpSpPr>
            <a:xfrm rot="1706099">
              <a:off x="10944209" y="12456094"/>
              <a:ext cx="2409201" cy="2484115"/>
              <a:chOff x="13397496" y="10686505"/>
              <a:chExt cx="1766901" cy="1821843"/>
            </a:xfrm>
          </p:grpSpPr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FB5D5142-2F03-2669-C97B-20CAA4B3B0B2}"/>
                  </a:ext>
                </a:extLst>
              </p:cNvPr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2434E6D4-18E2-786C-5917-6874B2553967}"/>
                  </a:ext>
                </a:extLst>
              </p:cNvPr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CC01A1E9-56C9-52B5-329D-ED1B6E47ADB2}"/>
                  </a:ext>
                </a:extLst>
              </p:cNvPr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7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377</TotalTime>
  <Words>7</Words>
  <Application>Microsoft Office PowerPoint</Application>
  <PresentationFormat>Custom</PresentationFormat>
  <Paragraphs>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9</cp:revision>
  <dcterms:created xsi:type="dcterms:W3CDTF">2024-05-06T16:24:59Z</dcterms:created>
  <dcterms:modified xsi:type="dcterms:W3CDTF">2024-05-07T17:59:35Z</dcterms:modified>
</cp:coreProperties>
</file>