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215" autoAdjust="0"/>
  </p:normalViewPr>
  <p:slideViewPr>
    <p:cSldViewPr snapToGrid="0">
      <p:cViewPr varScale="1">
        <p:scale>
          <a:sx n="51" d="100"/>
          <a:sy n="51" d="100"/>
        </p:scale>
        <p:origin x="18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2356704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7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5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9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0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6" y="3833391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10" y="3833391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08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4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4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08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7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9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8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5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8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5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1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FF54-54E9-46EC-8502-33A34D3C96F9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73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850718">
            <a:off x="806903" y="2469020"/>
            <a:ext cx="11949203" cy="9816135"/>
            <a:chOff x="3300014" y="3611601"/>
            <a:chExt cx="9660119" cy="7935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614A4A-3D15-A9E8-DD77-8E6535C7FA43}"/>
                </a:ext>
              </a:extLst>
            </p:cNvPr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B5CE51-2039-2D5E-2C52-49B700E712DC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B0CF30DF-2911-F581-15A3-E3A6228699DF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D52DB1-48F0-5404-CC81-1A7B780D2B7F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D72507E-9748-56B7-DD60-DFCA3773D54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551AE-B5C5-A793-6FBC-A9503EBFB8A0}"/>
                  </a:ext>
                </a:extLst>
              </p:cNvPr>
              <p:cNvSpPr txBox="1"/>
              <p:nvPr/>
            </p:nvSpPr>
            <p:spPr>
              <a:xfrm rot="20441340">
                <a:off x="6650266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20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9195275">
            <a:off x="3429148" y="2674376"/>
            <a:ext cx="7541915" cy="9051460"/>
            <a:chOff x="6863007" y="4229788"/>
            <a:chExt cx="6097126" cy="7317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65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491D75-30FC-156D-5DA2-294B008B1B36}"/>
              </a:ext>
            </a:extLst>
          </p:cNvPr>
          <p:cNvGrpSpPr/>
          <p:nvPr/>
        </p:nvGrpSpPr>
        <p:grpSpPr>
          <a:xfrm rot="10800000">
            <a:off x="4252424" y="3170529"/>
            <a:ext cx="5895363" cy="8059153"/>
            <a:chOff x="6650267" y="1664814"/>
            <a:chExt cx="4766001" cy="65152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D8F3F-1284-E802-DBC1-7ED752F4B632}"/>
                </a:ext>
              </a:extLst>
            </p:cNvPr>
            <p:cNvGrpSpPr/>
            <p:nvPr/>
          </p:nvGrpSpPr>
          <p:grpSpPr>
            <a:xfrm>
              <a:off x="6764311" y="1664814"/>
              <a:ext cx="4141894" cy="6515279"/>
              <a:chOff x="5240311" y="1664813"/>
              <a:chExt cx="4141894" cy="65152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5D9F87D-BC78-B51A-06DF-7843EED464C2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5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E77EB6-7FFA-F86C-FCFE-29DAD1C904E6}"/>
                  </a:ext>
                </a:extLst>
              </p:cNvPr>
              <p:cNvSpPr/>
              <p:nvPr/>
            </p:nvSpPr>
            <p:spPr>
              <a:xfrm rot="1915889">
                <a:off x="5702153" y="1999460"/>
                <a:ext cx="3262843" cy="5927847"/>
              </a:xfrm>
              <a:prstGeom prst="ellipse">
                <a:avLst/>
              </a:prstGeom>
              <a:solidFill>
                <a:srgbClr val="F71A0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448E865-F119-6C61-9C15-2C31A25DD0E4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8121"/>
                </a:avLst>
              </a:prstGeom>
              <a:noFill/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F31286-F687-4CD2-1F48-AD6ABA931FE2}"/>
                </a:ext>
              </a:extLst>
            </p:cNvPr>
            <p:cNvSpPr txBox="1"/>
            <p:nvPr/>
          </p:nvSpPr>
          <p:spPr>
            <a:xfrm rot="20441340">
              <a:off x="6650267" y="3911801"/>
              <a:ext cx="4766001" cy="209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ONU</a:t>
              </a:r>
              <a:endParaRPr lang="es-MX" sz="18029" dirty="0">
                <a:ln w="63500" cap="rnd">
                  <a:solidFill>
                    <a:schemeClr val="tx1"/>
                  </a:solidFill>
                </a:ln>
                <a:solidFill>
                  <a:srgbClr val="FFCD2F"/>
                </a:solidFill>
                <a:effectLst>
                  <a:glow rad="50800">
                    <a:schemeClr val="bg1"/>
                  </a:glow>
                  <a:outerShdw dist="76200" dir="9000000" algn="tr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3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15650718">
            <a:off x="1012174" y="2095800"/>
            <a:ext cx="11949203" cy="9816135"/>
            <a:chOff x="3300014" y="3611601"/>
            <a:chExt cx="9660119" cy="7935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614A4A-3D15-A9E8-DD77-8E6535C7FA43}"/>
                </a:ext>
              </a:extLst>
            </p:cNvPr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B5CE51-2039-2D5E-2C52-49B700E712DC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B0CF30DF-2911-F581-15A3-E3A6228699DF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D52DB1-48F0-5404-CC81-1A7B780D2B7F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D72507E-9748-56B7-DD60-DFCA3773D54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551AE-B5C5-A793-6FBC-A9503EBFB8A0}"/>
                  </a:ext>
                </a:extLst>
              </p:cNvPr>
              <p:cNvSpPr txBox="1"/>
              <p:nvPr/>
            </p:nvSpPr>
            <p:spPr>
              <a:xfrm rot="20441340">
                <a:off x="6650266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33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15332970">
            <a:off x="1962710" y="2292038"/>
            <a:ext cx="10474791" cy="9816135"/>
            <a:chOff x="4491976" y="3611601"/>
            <a:chExt cx="8468157" cy="79356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57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14959286">
            <a:off x="2733996" y="2426793"/>
            <a:ext cx="8932216" cy="9546625"/>
            <a:chOff x="5739043" y="3829481"/>
            <a:chExt cx="7221090" cy="7717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2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14595275">
            <a:off x="3429148" y="2674376"/>
            <a:ext cx="7541915" cy="9051460"/>
            <a:chOff x="6863007" y="4229788"/>
            <a:chExt cx="6097126" cy="7317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80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491D75-30FC-156D-5DA2-294B008B1B36}"/>
              </a:ext>
            </a:extLst>
          </p:cNvPr>
          <p:cNvGrpSpPr/>
          <p:nvPr/>
        </p:nvGrpSpPr>
        <p:grpSpPr>
          <a:xfrm rot="16200000">
            <a:off x="4252424" y="3170529"/>
            <a:ext cx="5895363" cy="8059153"/>
            <a:chOff x="6650267" y="1664814"/>
            <a:chExt cx="4766001" cy="65152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D8F3F-1284-E802-DBC1-7ED752F4B632}"/>
                </a:ext>
              </a:extLst>
            </p:cNvPr>
            <p:cNvGrpSpPr/>
            <p:nvPr/>
          </p:nvGrpSpPr>
          <p:grpSpPr>
            <a:xfrm>
              <a:off x="6764311" y="1664814"/>
              <a:ext cx="4141894" cy="6515279"/>
              <a:chOff x="5240311" y="1664813"/>
              <a:chExt cx="4141894" cy="65152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5D9F87D-BC78-B51A-06DF-7843EED464C2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5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E77EB6-7FFA-F86C-FCFE-29DAD1C904E6}"/>
                  </a:ext>
                </a:extLst>
              </p:cNvPr>
              <p:cNvSpPr/>
              <p:nvPr/>
            </p:nvSpPr>
            <p:spPr>
              <a:xfrm rot="1915889">
                <a:off x="5702153" y="1999460"/>
                <a:ext cx="3262843" cy="5927847"/>
              </a:xfrm>
              <a:prstGeom prst="ellipse">
                <a:avLst/>
              </a:prstGeom>
              <a:solidFill>
                <a:srgbClr val="F71A0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448E865-F119-6C61-9C15-2C31A25DD0E4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8121"/>
                </a:avLst>
              </a:prstGeom>
              <a:noFill/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F31286-F687-4CD2-1F48-AD6ABA931FE2}"/>
                </a:ext>
              </a:extLst>
            </p:cNvPr>
            <p:cNvSpPr txBox="1"/>
            <p:nvPr/>
          </p:nvSpPr>
          <p:spPr>
            <a:xfrm rot="20441340">
              <a:off x="6650267" y="3911801"/>
              <a:ext cx="4766001" cy="209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ONU</a:t>
              </a:r>
              <a:endParaRPr lang="es-MX" sz="18029" dirty="0">
                <a:ln w="63500" cap="rnd">
                  <a:solidFill>
                    <a:schemeClr val="tx1"/>
                  </a:solidFill>
                </a:ln>
                <a:solidFill>
                  <a:srgbClr val="FFCD2F"/>
                </a:solidFill>
                <a:effectLst>
                  <a:glow rad="50800">
                    <a:schemeClr val="bg1"/>
                  </a:glow>
                  <a:outerShdw dist="76200" dir="9000000" algn="tr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7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532970">
            <a:off x="1962710" y="2292038"/>
            <a:ext cx="10474791" cy="9816135"/>
            <a:chOff x="4491976" y="3611601"/>
            <a:chExt cx="8468157" cy="79356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4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159286">
            <a:off x="2733996" y="2426793"/>
            <a:ext cx="8932216" cy="9546625"/>
            <a:chOff x="5739043" y="3829481"/>
            <a:chExt cx="7221090" cy="7717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7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3795275">
            <a:off x="3429148" y="2674376"/>
            <a:ext cx="7541915" cy="9051460"/>
            <a:chOff x="6863007" y="4229788"/>
            <a:chExt cx="6097126" cy="7317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51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491D75-30FC-156D-5DA2-294B008B1B36}"/>
              </a:ext>
            </a:extLst>
          </p:cNvPr>
          <p:cNvGrpSpPr/>
          <p:nvPr/>
        </p:nvGrpSpPr>
        <p:grpSpPr>
          <a:xfrm rot="5400000">
            <a:off x="4252424" y="3170529"/>
            <a:ext cx="5895363" cy="8059153"/>
            <a:chOff x="6650267" y="1664814"/>
            <a:chExt cx="4766001" cy="65152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D8F3F-1284-E802-DBC1-7ED752F4B632}"/>
                </a:ext>
              </a:extLst>
            </p:cNvPr>
            <p:cNvGrpSpPr/>
            <p:nvPr/>
          </p:nvGrpSpPr>
          <p:grpSpPr>
            <a:xfrm>
              <a:off x="6764311" y="1664814"/>
              <a:ext cx="4141894" cy="6515279"/>
              <a:chOff x="5240311" y="1664813"/>
              <a:chExt cx="4141894" cy="65152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5D9F87D-BC78-B51A-06DF-7843EED464C2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5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E77EB6-7FFA-F86C-FCFE-29DAD1C904E6}"/>
                  </a:ext>
                </a:extLst>
              </p:cNvPr>
              <p:cNvSpPr/>
              <p:nvPr/>
            </p:nvSpPr>
            <p:spPr>
              <a:xfrm rot="1915889">
                <a:off x="5702153" y="1999460"/>
                <a:ext cx="3262843" cy="5927847"/>
              </a:xfrm>
              <a:prstGeom prst="ellipse">
                <a:avLst/>
              </a:prstGeom>
              <a:solidFill>
                <a:srgbClr val="F71A0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448E865-F119-6C61-9C15-2C31A25DD0E4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8121"/>
                </a:avLst>
              </a:prstGeom>
              <a:noFill/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F31286-F687-4CD2-1F48-AD6ABA931FE2}"/>
                </a:ext>
              </a:extLst>
            </p:cNvPr>
            <p:cNvSpPr txBox="1"/>
            <p:nvPr/>
          </p:nvSpPr>
          <p:spPr>
            <a:xfrm rot="20441340">
              <a:off x="6650267" y="3911801"/>
              <a:ext cx="4766001" cy="209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ONU</a:t>
              </a:r>
              <a:endParaRPr lang="es-MX" sz="18029" dirty="0">
                <a:ln w="63500" cap="rnd">
                  <a:solidFill>
                    <a:schemeClr val="tx1"/>
                  </a:solidFill>
                </a:ln>
                <a:solidFill>
                  <a:srgbClr val="FFCD2F"/>
                </a:solidFill>
                <a:effectLst>
                  <a:glow rad="50800">
                    <a:schemeClr val="bg1"/>
                  </a:glow>
                  <a:outerShdw dist="76200" dir="9000000" algn="tr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0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C0E682-209D-5ED0-5E58-BB873C6987C5}"/>
              </a:ext>
            </a:extLst>
          </p:cNvPr>
          <p:cNvGrpSpPr/>
          <p:nvPr/>
        </p:nvGrpSpPr>
        <p:grpSpPr>
          <a:xfrm>
            <a:off x="2941922" y="2007226"/>
            <a:ext cx="8059160" cy="6298584"/>
            <a:chOff x="3170522" y="883276"/>
            <a:chExt cx="8059160" cy="62985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EB96F49-BFC1-0684-6A88-7D2087227B17}"/>
                </a:ext>
              </a:extLst>
            </p:cNvPr>
            <p:cNvSpPr/>
            <p:nvPr/>
          </p:nvSpPr>
          <p:spPr>
            <a:xfrm rot="5400000">
              <a:off x="4410247" y="362430"/>
              <a:ext cx="5579705" cy="8059155"/>
            </a:xfrm>
            <a:prstGeom prst="roundRect">
              <a:avLst>
                <a:gd name="adj" fmla="val 8121"/>
              </a:avLst>
            </a:prstGeom>
            <a:solidFill>
              <a:schemeClr val="bg1">
                <a:lumMod val="95000"/>
              </a:schemeClr>
            </a:solidFill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3298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5400000">
              <a:off x="4252424" y="-198619"/>
              <a:ext cx="5895363" cy="8059153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  <a:effectLst>
                  <a:outerShdw blurRad="355600" dist="508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81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10250718">
            <a:off x="1012174" y="2469020"/>
            <a:ext cx="11949203" cy="9816135"/>
            <a:chOff x="3300014" y="3611601"/>
            <a:chExt cx="9660119" cy="7935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614A4A-3D15-A9E8-DD77-8E6535C7FA43}"/>
                </a:ext>
              </a:extLst>
            </p:cNvPr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B5CE51-2039-2D5E-2C52-49B700E712DC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B0CF30DF-2911-F581-15A3-E3A6228699DF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D52DB1-48F0-5404-CC81-1A7B780D2B7F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D72507E-9748-56B7-DD60-DFCA3773D54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551AE-B5C5-A793-6FBC-A9503EBFB8A0}"/>
                  </a:ext>
                </a:extLst>
              </p:cNvPr>
              <p:cNvSpPr txBox="1"/>
              <p:nvPr/>
            </p:nvSpPr>
            <p:spPr>
              <a:xfrm rot="20441340">
                <a:off x="6650266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81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9932970">
            <a:off x="1962710" y="2292038"/>
            <a:ext cx="10474791" cy="9816135"/>
            <a:chOff x="4491976" y="3611601"/>
            <a:chExt cx="8468157" cy="79356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99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9559286">
            <a:off x="2733996" y="2426793"/>
            <a:ext cx="8932216" cy="9546625"/>
            <a:chOff x="5739043" y="3829481"/>
            <a:chExt cx="7221090" cy="7717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69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46</Words>
  <Application>Microsoft Office PowerPoint</Application>
  <PresentationFormat>Custom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3</cp:revision>
  <dcterms:created xsi:type="dcterms:W3CDTF">2024-05-07T17:51:11Z</dcterms:created>
  <dcterms:modified xsi:type="dcterms:W3CDTF">2024-05-14T02:05:50Z</dcterms:modified>
</cp:coreProperties>
</file>