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6C8B-C86C-B56E-0A1D-924085161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8A64A-C441-0963-37A2-12D58C088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146BD-5308-4F82-9617-8DC9BD62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F781-C810-46DD-9B0E-2861802CE314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03093-DE83-4FED-055E-4A82B8A6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57388-1BEF-7A3C-D3E8-6ECF5975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5EB7-DD8A-4229-88E1-E41599951C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17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0C35-5019-1C50-3345-11324281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5A855-354E-CE80-3847-1828E1758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97299-0248-4838-E5DA-4190476B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F781-C810-46DD-9B0E-2861802CE314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63A7B-B96E-3183-859A-B6A4767C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D3F86-FAAF-52A8-2CD9-A6DCCC82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5EB7-DD8A-4229-88E1-E41599951C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986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D4468-2624-DAE0-353C-779C71290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1F4AF-2AA6-F461-572E-FA1399C3C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F81F0-3E26-25EB-BD33-3624898F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F781-C810-46DD-9B0E-2861802CE314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C1312-D974-6572-A0BE-78650484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DA910-58E3-E9F3-8D07-86BD61F6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5EB7-DD8A-4229-88E1-E41599951C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549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CFC7-5378-27D9-B13E-96DE2CA4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4A4B-3AB1-899D-1E5E-15C76FB1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BB89-9E3F-864C-C3EE-4C6CE338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F781-C810-46DD-9B0E-2861802CE314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D562-9E4D-E147-5DC2-AEE82CF2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1917-FBF4-5901-E39C-8526A0D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5EB7-DD8A-4229-88E1-E41599951C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20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9FF3-3DA0-8C00-A424-615C994D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A13ED-6C75-DAFD-91B4-6FC45B95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D24C7-8F21-463B-533E-A098B782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F781-C810-46DD-9B0E-2861802CE314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59A40-6CD8-5E7D-38F9-847EC68F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A0CE7-8B4A-4779-84BF-CD11A574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5EB7-DD8A-4229-88E1-E41599951C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600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A1D2-2D16-E53A-3E05-4006DF1C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98DF-CB2C-0D6F-A8D8-AAFDBA60E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1DE14-CC18-F347-A459-891DB35A4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39C3C-BD95-0B7D-EEDE-ED6FD3F8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F781-C810-46DD-9B0E-2861802CE314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D9BBA-5AEF-79B9-9882-7E061649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59BD7-4816-8B71-FF48-62832AF5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5EB7-DD8A-4229-88E1-E41599951C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68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50D3-D5FA-97BE-D0C9-D5C43D44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3A319-6135-5B19-24F4-DDF9C07A2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78694-0E2D-4BF9-064B-966C7B51A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301E3-E220-A12C-3B51-EC4514345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3F222-0B18-2A3D-049F-EF6433A0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477DB-093A-0C7E-EF81-69686DD1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F781-C810-46DD-9B0E-2861802CE314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23EC1-8B47-F583-FDCA-8528A653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B09DB-B27E-16AB-D794-5D168875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5EB7-DD8A-4229-88E1-E41599951C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183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654F-960E-7823-6C9E-44030B33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3DE44-3AC0-AD9E-47BC-40214CC8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F781-C810-46DD-9B0E-2861802CE314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C46E8-65D2-015E-4C3D-9A5ED423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BBEC1-EB40-669E-20B4-06AFB21F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5EB7-DD8A-4229-88E1-E41599951C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280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F4709-DA51-869B-0EDE-BDB27513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F781-C810-46DD-9B0E-2861802CE314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F039B-9148-02A1-B4CE-E0B35D5F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55B21-11DF-540D-66A3-22E6A2CD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5EB7-DD8A-4229-88E1-E41599951C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990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3CB4-B2CE-0B9E-D191-BC4E471C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90A3-8081-913C-3DC5-0FE8E3F29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D235B-295C-CCD4-10D9-A849A0E9C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534A3-44BB-B1CD-89D9-2654DBE0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F781-C810-46DD-9B0E-2861802CE314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958F6-ED3B-D82D-908C-86F4A4FC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2EF2E-C99E-1DD0-04E5-FF36DAC9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5EB7-DD8A-4229-88E1-E41599951C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265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4E99-5773-92A5-FD91-B9CD4A0D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7BA80-F494-2AF3-61A5-DE9AC2871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009E4-D912-EF26-AF6F-A71909596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72FA0-F996-9037-079F-DEB3D0F2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F781-C810-46DD-9B0E-2861802CE314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5BE7C-7449-9D10-E2B4-CD49FAB6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7ECDB-9D31-6AE3-7B6B-0BBB0601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5EB7-DD8A-4229-88E1-E41599951C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522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F18EC-E168-94AE-6800-F655A25B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231B2-73CF-15EA-8247-B16A24EFA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51793-1139-C9D7-2A7E-8D5C6C6F7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AF781-C810-46DD-9B0E-2861802CE314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684B5-E336-C1C4-A1BE-26070E015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08D4B-2864-C8A5-4D96-66347843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A5EB7-DD8A-4229-88E1-E41599951C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379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73E141-39DC-C9E4-1049-01AC3234C098}"/>
              </a:ext>
            </a:extLst>
          </p:cNvPr>
          <p:cNvSpPr txBox="1"/>
          <p:nvPr/>
        </p:nvSpPr>
        <p:spPr>
          <a:xfrm>
            <a:off x="1257300" y="742950"/>
            <a:ext cx="4400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Cosas</a:t>
            </a:r>
            <a:r>
              <a:rPr lang="en-US" dirty="0"/>
              <a:t> que </a:t>
            </a:r>
            <a:r>
              <a:rPr lang="en-US" dirty="0" err="1"/>
              <a:t>tiene</a:t>
            </a:r>
            <a:r>
              <a:rPr lang="en-US" dirty="0"/>
              <a:t> que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servidor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Validar la carta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1) Si la carta es WILD o WILD_EAT, </a:t>
            </a:r>
            <a:r>
              <a:rPr lang="en-US" dirty="0" err="1"/>
              <a:t>pedir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nuevo color, </a:t>
            </a:r>
            <a:r>
              <a:rPr lang="en-US" dirty="0" err="1"/>
              <a:t>esperar</a:t>
            </a:r>
            <a:r>
              <a:rPr lang="en-US" dirty="0"/>
              <a:t> la </a:t>
            </a:r>
            <a:r>
              <a:rPr lang="en-US" dirty="0" err="1"/>
              <a:t>respuesta</a:t>
            </a:r>
            <a:r>
              <a:rPr lang="en-US" dirty="0"/>
              <a:t> del </a:t>
            </a:r>
            <a:r>
              <a:rPr lang="en-US" dirty="0" err="1"/>
              <a:t>cliente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2) Si la carta es EAT, pasar al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turno</a:t>
            </a:r>
            <a:r>
              <a:rPr lang="en-US" dirty="0"/>
              <a:t> y </a:t>
            </a:r>
            <a:r>
              <a:rPr lang="en-US" dirty="0" err="1"/>
              <a:t>preguntar</a:t>
            </a:r>
            <a:r>
              <a:rPr lang="en-US" dirty="0"/>
              <a:t> al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mazo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carta EAT, </a:t>
            </a:r>
            <a:r>
              <a:rPr lang="en-US" dirty="0" err="1"/>
              <a:t>sino</a:t>
            </a:r>
            <a:r>
              <a:rPr lang="en-US" dirty="0"/>
              <a:t>,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accion</a:t>
            </a:r>
            <a:r>
              <a:rPr lang="en-US" dirty="0"/>
              <a:t> y pasar al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turno</a:t>
            </a:r>
            <a:r>
              <a:rPr lang="en-US" dirty="0"/>
              <a:t>;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Validar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turno</a:t>
            </a:r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03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Erandi S. Moreno</dc:creator>
  <cp:lastModifiedBy>Erandi S. Moreno</cp:lastModifiedBy>
  <cp:revision>1</cp:revision>
  <dcterms:created xsi:type="dcterms:W3CDTF">2024-05-09T17:25:36Z</dcterms:created>
  <dcterms:modified xsi:type="dcterms:W3CDTF">2024-05-09T17:52:22Z</dcterms:modified>
</cp:coreProperties>
</file>