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>
        <p:scale>
          <a:sx n="90" d="100"/>
          <a:sy n="90" d="100"/>
        </p:scale>
        <p:origin x="174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EC2F-FFE4-46B0-BEB7-6F6A98B8A222}" type="datetimeFigureOut">
              <a:rPr lang="es-MX" smtClean="0"/>
              <a:t>18/04/2024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0869-AE5F-4A5E-9DF8-C0D77FBAAB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408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EC2F-FFE4-46B0-BEB7-6F6A98B8A222}" type="datetimeFigureOut">
              <a:rPr lang="es-MX" smtClean="0"/>
              <a:t>18/04/2024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0869-AE5F-4A5E-9DF8-C0D77FBAAB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24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EC2F-FFE4-46B0-BEB7-6F6A98B8A222}" type="datetimeFigureOut">
              <a:rPr lang="es-MX" smtClean="0"/>
              <a:t>18/04/2024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0869-AE5F-4A5E-9DF8-C0D77FBAAB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93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EC2F-FFE4-46B0-BEB7-6F6A98B8A222}" type="datetimeFigureOut">
              <a:rPr lang="es-MX" smtClean="0"/>
              <a:t>18/04/2024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0869-AE5F-4A5E-9DF8-C0D77FBAAB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9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EC2F-FFE4-46B0-BEB7-6F6A98B8A222}" type="datetimeFigureOut">
              <a:rPr lang="es-MX" smtClean="0"/>
              <a:t>18/04/2024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0869-AE5F-4A5E-9DF8-C0D77FBAAB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41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EC2F-FFE4-46B0-BEB7-6F6A98B8A222}" type="datetimeFigureOut">
              <a:rPr lang="es-MX" smtClean="0"/>
              <a:t>18/04/2024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0869-AE5F-4A5E-9DF8-C0D77FBAAB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12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EC2F-FFE4-46B0-BEB7-6F6A98B8A222}" type="datetimeFigureOut">
              <a:rPr lang="es-MX" smtClean="0"/>
              <a:t>18/04/2024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0869-AE5F-4A5E-9DF8-C0D77FBAAB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41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EC2F-FFE4-46B0-BEB7-6F6A98B8A222}" type="datetimeFigureOut">
              <a:rPr lang="es-MX" smtClean="0"/>
              <a:t>18/04/2024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0869-AE5F-4A5E-9DF8-C0D77FBAAB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932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EC2F-FFE4-46B0-BEB7-6F6A98B8A222}" type="datetimeFigureOut">
              <a:rPr lang="es-MX" smtClean="0"/>
              <a:t>18/04/2024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0869-AE5F-4A5E-9DF8-C0D77FBAAB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14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EC2F-FFE4-46B0-BEB7-6F6A98B8A222}" type="datetimeFigureOut">
              <a:rPr lang="es-MX" smtClean="0"/>
              <a:t>18/04/2024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0869-AE5F-4A5E-9DF8-C0D77FBAAB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2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EC2F-FFE4-46B0-BEB7-6F6A98B8A222}" type="datetimeFigureOut">
              <a:rPr lang="es-MX" smtClean="0"/>
              <a:t>18/04/2024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0869-AE5F-4A5E-9DF8-C0D77FBAAB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965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CEC2F-FFE4-46B0-BEB7-6F6A98B8A222}" type="datetimeFigureOut">
              <a:rPr lang="es-MX" smtClean="0"/>
              <a:t>18/04/2024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00869-AE5F-4A5E-9DF8-C0D77FBAAB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807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D1ED54-3C6D-DB38-F817-5504439B77C7}"/>
              </a:ext>
            </a:extLst>
          </p:cNvPr>
          <p:cNvSpPr txBox="1"/>
          <p:nvPr/>
        </p:nvSpPr>
        <p:spPr>
          <a:xfrm>
            <a:off x="0" y="375696"/>
            <a:ext cx="712470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spc="-300" dirty="0">
                <a:ln w="571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dist="38100" dir="2700000" sx="102000" sy="102000" algn="tl" rotWithShape="0">
                    <a:prstClr val="black"/>
                  </a:outerShdw>
                </a:effectLst>
                <a:latin typeface="Arial Black" panose="020B0A04020102020204" pitchFamily="34" charset="0"/>
              </a:rPr>
              <a:t>+2</a:t>
            </a:r>
          </a:p>
        </p:txBody>
      </p:sp>
    </p:spTree>
    <p:extLst>
      <p:ext uri="{BB962C8B-B14F-4D97-AF65-F5344CB8AC3E}">
        <p14:creationId xmlns:p14="http://schemas.microsoft.com/office/powerpoint/2010/main" val="335725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5AA62C-4345-E70D-8CA6-70646784933E}"/>
              </a:ext>
            </a:extLst>
          </p:cNvPr>
          <p:cNvSpPr txBox="1"/>
          <p:nvPr/>
        </p:nvSpPr>
        <p:spPr>
          <a:xfrm>
            <a:off x="0" y="375696"/>
            <a:ext cx="712470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spc="-300" dirty="0">
                <a:ln w="571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dist="38100" dir="2700000" sx="102000" sy="102000" algn="tl" rotWithShape="0">
                    <a:prstClr val="black"/>
                  </a:outerShdw>
                </a:effectLst>
                <a:latin typeface="Arial Black" panose="020B0A04020102020204" pitchFamily="34" charset="0"/>
              </a:rPr>
              <a:t>+4</a:t>
            </a:r>
          </a:p>
        </p:txBody>
      </p:sp>
    </p:spTree>
    <p:extLst>
      <p:ext uri="{BB962C8B-B14F-4D97-AF65-F5344CB8AC3E}">
        <p14:creationId xmlns:p14="http://schemas.microsoft.com/office/powerpoint/2010/main" val="209318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No sign">
            <a:extLst>
              <a:ext uri="{FF2B5EF4-FFF2-40B4-BE49-F238E27FC236}">
                <a16:creationId xmlns:a16="http://schemas.microsoft.com/office/drawing/2014/main" id="{A570C9C1-19A9-C289-7AEA-BA77DB9E5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8294" flipH="1">
            <a:off x="416337" y="-26841"/>
            <a:ext cx="6447639" cy="7252993"/>
          </a:xfrm>
          <a:prstGeom prst="rect">
            <a:avLst/>
          </a:prstGeom>
          <a:effectLst>
            <a:outerShdw dist="38100" dir="2700000" sx="103000" sy="103000" algn="tl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170173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6">
            <a:extLst>
              <a:ext uri="{FF2B5EF4-FFF2-40B4-BE49-F238E27FC236}">
                <a16:creationId xmlns:a16="http://schemas.microsoft.com/office/drawing/2014/main" id="{70D2C384-85F1-202E-ECDD-BDAB91121EC0}"/>
              </a:ext>
            </a:extLst>
          </p:cNvPr>
          <p:cNvGrpSpPr/>
          <p:nvPr/>
        </p:nvGrpSpPr>
        <p:grpSpPr>
          <a:xfrm>
            <a:off x="516765" y="897964"/>
            <a:ext cx="6165782" cy="5403384"/>
            <a:chOff x="5328" y="1144"/>
            <a:chExt cx="1852" cy="1623"/>
          </a:xfrm>
          <a:solidFill>
            <a:srgbClr val="FF0000"/>
          </a:solidFill>
        </p:grpSpPr>
        <p:grpSp>
          <p:nvGrpSpPr>
            <p:cNvPr id="4" name="Grupo 13">
              <a:extLst>
                <a:ext uri="{FF2B5EF4-FFF2-40B4-BE49-F238E27FC236}">
                  <a16:creationId xmlns:a16="http://schemas.microsoft.com/office/drawing/2014/main" id="{94988554-7CE6-E3C6-92B9-BA90326082CB}"/>
                </a:ext>
              </a:extLst>
            </p:cNvPr>
            <p:cNvGrpSpPr/>
            <p:nvPr/>
          </p:nvGrpSpPr>
          <p:grpSpPr>
            <a:xfrm>
              <a:off x="5328" y="1144"/>
              <a:ext cx="1852" cy="1623"/>
              <a:chOff x="5407" y="1132"/>
              <a:chExt cx="1852" cy="1623"/>
            </a:xfrm>
            <a:grpFill/>
          </p:grpSpPr>
          <p:grpSp>
            <p:nvGrpSpPr>
              <p:cNvPr id="7" name="Grupo 7">
                <a:extLst>
                  <a:ext uri="{FF2B5EF4-FFF2-40B4-BE49-F238E27FC236}">
                    <a16:creationId xmlns:a16="http://schemas.microsoft.com/office/drawing/2014/main" id="{E9CF3EEB-C72B-9769-79AD-5F488609196F}"/>
                  </a:ext>
                </a:extLst>
              </p:cNvPr>
              <p:cNvGrpSpPr/>
              <p:nvPr/>
            </p:nvGrpSpPr>
            <p:grpSpPr>
              <a:xfrm rot="19260000">
                <a:off x="5723" y="1132"/>
                <a:ext cx="1536" cy="1053"/>
                <a:chOff x="12562" y="3888"/>
                <a:chExt cx="1399" cy="958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12" name="Arrow: Right 11">
                  <a:extLst>
                    <a:ext uri="{FF2B5EF4-FFF2-40B4-BE49-F238E27FC236}">
                      <a16:creationId xmlns:a16="http://schemas.microsoft.com/office/drawing/2014/main" id="{8305280A-D4DA-8ADA-233F-AD35A3ACDCC6}"/>
                    </a:ext>
                  </a:extLst>
                </p:cNvPr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 w="57150">
                  <a:solidFill>
                    <a:schemeClr val="tx1"/>
                  </a:solidFill>
                </a:ln>
                <a:effectLst>
                  <a:outerShdw dist="38100" dir="2700000" sx="103000" sy="103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13" name="Arco 1">
                  <a:extLst>
                    <a:ext uri="{FF2B5EF4-FFF2-40B4-BE49-F238E27FC236}">
                      <a16:creationId xmlns:a16="http://schemas.microsoft.com/office/drawing/2014/main" id="{09AA3122-8167-FF8E-6DFD-A4742556CB4B}"/>
                    </a:ext>
                  </a:extLst>
                </p:cNvPr>
                <p:cNvSpPr/>
                <p:nvPr/>
              </p:nvSpPr>
              <p:spPr>
                <a:xfrm rot="16200000">
                  <a:off x="12562" y="4077"/>
                  <a:ext cx="769" cy="769"/>
                </a:xfrm>
                <a:prstGeom prst="arc">
                  <a:avLst/>
                </a:prstGeom>
                <a:grpFill/>
                <a:ln w="57150">
                  <a:solidFill>
                    <a:schemeClr val="tx1"/>
                  </a:solidFill>
                </a:ln>
                <a:effectLst>
                  <a:outerShdw dist="38100" dir="2700000" sx="106000" sy="106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 dirty="0"/>
                </a:p>
              </p:txBody>
            </p:sp>
          </p:grpSp>
          <p:grpSp>
            <p:nvGrpSpPr>
              <p:cNvPr id="8" name="Grupo 9">
                <a:extLst>
                  <a:ext uri="{FF2B5EF4-FFF2-40B4-BE49-F238E27FC236}">
                    <a16:creationId xmlns:a16="http://schemas.microsoft.com/office/drawing/2014/main" id="{4DE01666-FB51-5CC5-C9F4-790EAF326D32}"/>
                  </a:ext>
                </a:extLst>
              </p:cNvPr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9" name="Arrow: Right 4">
                  <a:extLst>
                    <a:ext uri="{FF2B5EF4-FFF2-40B4-BE49-F238E27FC236}">
                      <a16:creationId xmlns:a16="http://schemas.microsoft.com/office/drawing/2014/main" id="{8B612A13-EA0D-B29A-8616-9F8C572377AA}"/>
                    </a:ext>
                  </a:extLst>
                </p:cNvPr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 w="57150">
                  <a:solidFill>
                    <a:schemeClr val="tx1"/>
                  </a:solidFill>
                </a:ln>
                <a:effectLst>
                  <a:outerShdw dist="38100" dir="13500000" sx="103000" sy="103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10" name="Arco 11">
                  <a:extLst>
                    <a:ext uri="{FF2B5EF4-FFF2-40B4-BE49-F238E27FC236}">
                      <a16:creationId xmlns:a16="http://schemas.microsoft.com/office/drawing/2014/main" id="{2D638C7F-E1AB-9BF2-B621-69D440255A08}"/>
                    </a:ext>
                  </a:extLst>
                </p:cNvPr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11" name="Conector recto 12">
                  <a:extLst>
                    <a:ext uri="{FF2B5EF4-FFF2-40B4-BE49-F238E27FC236}">
                      <a16:creationId xmlns:a16="http://schemas.microsoft.com/office/drawing/2014/main" id="{125431A5-0541-9AC0-241F-8356A8AF702C}"/>
                    </a:ext>
                  </a:extLst>
                </p:cNvPr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Rectángulo 14">
              <a:extLst>
                <a:ext uri="{FF2B5EF4-FFF2-40B4-BE49-F238E27FC236}">
                  <a16:creationId xmlns:a16="http://schemas.microsoft.com/office/drawing/2014/main" id="{E1AE8A89-1D2B-E3FC-B3B6-2136F4748023}"/>
                </a:ext>
              </a:extLst>
            </p:cNvPr>
            <p:cNvSpPr/>
            <p:nvPr/>
          </p:nvSpPr>
          <p:spPr>
            <a:xfrm rot="3000000">
              <a:off x="5905" y="1720"/>
              <a:ext cx="409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6" name="Rectángulo 15">
              <a:extLst>
                <a:ext uri="{FF2B5EF4-FFF2-40B4-BE49-F238E27FC236}">
                  <a16:creationId xmlns:a16="http://schemas.microsoft.com/office/drawing/2014/main" id="{D9EEBFB1-884F-267D-2623-EEB5E4889657}"/>
                </a:ext>
              </a:extLst>
            </p:cNvPr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54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23">
            <a:extLst>
              <a:ext uri="{FF2B5EF4-FFF2-40B4-BE49-F238E27FC236}">
                <a16:creationId xmlns:a16="http://schemas.microsoft.com/office/drawing/2014/main" id="{9B59218D-E623-FC01-BEE6-02196E807858}"/>
              </a:ext>
            </a:extLst>
          </p:cNvPr>
          <p:cNvGrpSpPr/>
          <p:nvPr/>
        </p:nvGrpSpPr>
        <p:grpSpPr>
          <a:xfrm>
            <a:off x="782965" y="503527"/>
            <a:ext cx="5633382" cy="5975690"/>
            <a:chOff x="6617" y="4792"/>
            <a:chExt cx="1745" cy="3153"/>
          </a:xfrm>
        </p:grpSpPr>
        <p:grpSp>
          <p:nvGrpSpPr>
            <p:cNvPr id="5" name="Grupo 19">
              <a:extLst>
                <a:ext uri="{FF2B5EF4-FFF2-40B4-BE49-F238E27FC236}">
                  <a16:creationId xmlns:a16="http://schemas.microsoft.com/office/drawing/2014/main" id="{A9A74765-7702-72E4-2AB3-50A734510327}"/>
                </a:ext>
              </a:extLst>
            </p:cNvPr>
            <p:cNvGrpSpPr/>
            <p:nvPr/>
          </p:nvGrpSpPr>
          <p:grpSpPr>
            <a:xfrm rot="21000000">
              <a:off x="7272" y="4792"/>
              <a:ext cx="1090" cy="2629"/>
              <a:chOff x="7317" y="4788"/>
              <a:chExt cx="1000" cy="2122"/>
            </a:xfrm>
          </p:grpSpPr>
          <p:sp>
            <p:nvSpPr>
              <p:cNvPr id="9" name="Rectángulo redondeado 17">
                <a:extLst>
                  <a:ext uri="{FF2B5EF4-FFF2-40B4-BE49-F238E27FC236}">
                    <a16:creationId xmlns:a16="http://schemas.microsoft.com/office/drawing/2014/main" id="{31C42616-50AF-606F-36C0-5BB86149414D}"/>
                  </a:ext>
                </a:extLst>
              </p:cNvPr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  <a:effectLst>
                <a:outerShdw dist="63500" dir="2700000" sx="103000" sy="103000" algn="tl" rotWithShape="0">
                  <a:prstClr val="black"/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 dirty="0"/>
              </a:p>
            </p:txBody>
          </p:sp>
          <p:sp>
            <p:nvSpPr>
              <p:cNvPr id="10" name="Rectángulo redondeado 18">
                <a:extLst>
                  <a:ext uri="{FF2B5EF4-FFF2-40B4-BE49-F238E27FC236}">
                    <a16:creationId xmlns:a16="http://schemas.microsoft.com/office/drawing/2014/main" id="{DC0FD6E0-623F-C385-6B27-81D7FA063E82}"/>
                  </a:ext>
                </a:extLst>
              </p:cNvPr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FF00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6" name="Grupo 20">
              <a:extLst>
                <a:ext uri="{FF2B5EF4-FFF2-40B4-BE49-F238E27FC236}">
                  <a16:creationId xmlns:a16="http://schemas.microsoft.com/office/drawing/2014/main" id="{4B8F5229-4085-D83B-68F8-E66BDA80DDDF}"/>
                </a:ext>
              </a:extLst>
            </p:cNvPr>
            <p:cNvGrpSpPr/>
            <p:nvPr/>
          </p:nvGrpSpPr>
          <p:grpSpPr>
            <a:xfrm rot="21000000">
              <a:off x="6617" y="5317"/>
              <a:ext cx="1090" cy="2629"/>
              <a:chOff x="7317" y="4788"/>
              <a:chExt cx="1000" cy="2122"/>
            </a:xfrm>
          </p:grpSpPr>
          <p:sp>
            <p:nvSpPr>
              <p:cNvPr id="7" name="Rectángulo redondeado 21">
                <a:extLst>
                  <a:ext uri="{FF2B5EF4-FFF2-40B4-BE49-F238E27FC236}">
                    <a16:creationId xmlns:a16="http://schemas.microsoft.com/office/drawing/2014/main" id="{9AC5038C-2364-D2C9-24E2-9BC6A22CEB32}"/>
                  </a:ext>
                </a:extLst>
              </p:cNvPr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  <a:effectLst>
                <a:outerShdw dist="63500" dir="2700000" sx="103000" sy="103000" algn="tl" rotWithShape="0">
                  <a:prstClr val="black"/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 dirty="0"/>
              </a:p>
            </p:txBody>
          </p:sp>
          <p:sp>
            <p:nvSpPr>
              <p:cNvPr id="8" name="Rectángulo redondeado 22">
                <a:extLst>
                  <a:ext uri="{FF2B5EF4-FFF2-40B4-BE49-F238E27FC236}">
                    <a16:creationId xmlns:a16="http://schemas.microsoft.com/office/drawing/2014/main" id="{623C5189-0B71-9513-35A9-C64B4897911E}"/>
                  </a:ext>
                </a:extLst>
              </p:cNvPr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FF00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443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111">
            <a:extLst>
              <a:ext uri="{FF2B5EF4-FFF2-40B4-BE49-F238E27FC236}">
                <a16:creationId xmlns:a16="http://schemas.microsoft.com/office/drawing/2014/main" id="{76EF54E4-CF06-C0DB-99F1-455A981056C0}"/>
              </a:ext>
            </a:extLst>
          </p:cNvPr>
          <p:cNvGrpSpPr/>
          <p:nvPr/>
        </p:nvGrpSpPr>
        <p:grpSpPr>
          <a:xfrm>
            <a:off x="1146562" y="314365"/>
            <a:ext cx="4735404" cy="6392860"/>
            <a:chOff x="16241" y="5008"/>
            <a:chExt cx="1830" cy="3026"/>
          </a:xfrm>
        </p:grpSpPr>
        <p:grpSp>
          <p:nvGrpSpPr>
            <p:cNvPr id="5" name="Grupo 102">
              <a:extLst>
                <a:ext uri="{FF2B5EF4-FFF2-40B4-BE49-F238E27FC236}">
                  <a16:creationId xmlns:a16="http://schemas.microsoft.com/office/drawing/2014/main" id="{F087525A-7F3C-E719-A53D-17A58A0B4989}"/>
                </a:ext>
              </a:extLst>
            </p:cNvPr>
            <p:cNvGrpSpPr/>
            <p:nvPr/>
          </p:nvGrpSpPr>
          <p:grpSpPr>
            <a:xfrm>
              <a:off x="16532" y="6337"/>
              <a:ext cx="1022" cy="1697"/>
              <a:chOff x="15934" y="2895"/>
              <a:chExt cx="898" cy="2170"/>
            </a:xfrm>
          </p:grpSpPr>
          <p:sp>
            <p:nvSpPr>
              <p:cNvPr id="15" name="Rectángulo redondeado 103">
                <a:extLst>
                  <a:ext uri="{FF2B5EF4-FFF2-40B4-BE49-F238E27FC236}">
                    <a16:creationId xmlns:a16="http://schemas.microsoft.com/office/drawing/2014/main" id="{0E65433A-3707-B5DD-1E53-391359ADBC02}"/>
                  </a:ext>
                </a:extLst>
              </p:cNvPr>
              <p:cNvSpPr/>
              <p:nvPr/>
            </p:nvSpPr>
            <p:spPr>
              <a:xfrm rot="22620000">
                <a:off x="15934" y="2895"/>
                <a:ext cx="898" cy="2170"/>
              </a:xfrm>
              <a:prstGeom prst="round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  <a:effectLst>
                <a:outerShdw dist="63500" dir="2700000" sx="103000" sy="103000" algn="tl" rotWithShape="0">
                  <a:prstClr val="black"/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6" name="Rectángulo redondeado 104">
                <a:extLst>
                  <a:ext uri="{FF2B5EF4-FFF2-40B4-BE49-F238E27FC236}">
                    <a16:creationId xmlns:a16="http://schemas.microsoft.com/office/drawing/2014/main" id="{B9DACC15-527B-1915-BB02-1947F74565CA}"/>
                  </a:ext>
                </a:extLst>
              </p:cNvPr>
              <p:cNvSpPr/>
              <p:nvPr/>
            </p:nvSpPr>
            <p:spPr>
              <a:xfrm rot="22620000">
                <a:off x="16037" y="3035"/>
                <a:ext cx="686" cy="1898"/>
              </a:xfrm>
              <a:prstGeom prst="roundRect">
                <a:avLst/>
              </a:prstGeom>
              <a:solidFill>
                <a:srgbClr val="FFFF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6" name="Grupo 101">
              <a:extLst>
                <a:ext uri="{FF2B5EF4-FFF2-40B4-BE49-F238E27FC236}">
                  <a16:creationId xmlns:a16="http://schemas.microsoft.com/office/drawing/2014/main" id="{1789512D-A817-A009-CFD5-8ECBB463BFF0}"/>
                </a:ext>
              </a:extLst>
            </p:cNvPr>
            <p:cNvGrpSpPr/>
            <p:nvPr/>
          </p:nvGrpSpPr>
          <p:grpSpPr>
            <a:xfrm>
              <a:off x="17049" y="5999"/>
              <a:ext cx="1022" cy="1697"/>
              <a:chOff x="15876" y="3101"/>
              <a:chExt cx="898" cy="2170"/>
            </a:xfrm>
          </p:grpSpPr>
          <p:sp>
            <p:nvSpPr>
              <p:cNvPr id="13" name="Rectángulo redondeado 99">
                <a:extLst>
                  <a:ext uri="{FF2B5EF4-FFF2-40B4-BE49-F238E27FC236}">
                    <a16:creationId xmlns:a16="http://schemas.microsoft.com/office/drawing/2014/main" id="{1E389F79-FC46-F677-9334-F6F599F01D73}"/>
                  </a:ext>
                </a:extLst>
              </p:cNvPr>
              <p:cNvSpPr/>
              <p:nvPr/>
            </p:nvSpPr>
            <p:spPr>
              <a:xfrm rot="1020000">
                <a:off x="15876" y="3101"/>
                <a:ext cx="898" cy="2170"/>
              </a:xfrm>
              <a:prstGeom prst="round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  <a:effectLst>
                <a:outerShdw dist="63500" dir="2700000" sx="103000" sy="103000" algn="tl" rotWithShape="0">
                  <a:prstClr val="black"/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4" name="Rectángulo redondeado 100">
                <a:extLst>
                  <a:ext uri="{FF2B5EF4-FFF2-40B4-BE49-F238E27FC236}">
                    <a16:creationId xmlns:a16="http://schemas.microsoft.com/office/drawing/2014/main" id="{636701EA-B6F3-F16A-5142-A6C6863917C8}"/>
                  </a:ext>
                </a:extLst>
              </p:cNvPr>
              <p:cNvSpPr/>
              <p:nvPr/>
            </p:nvSpPr>
            <p:spPr>
              <a:xfrm rot="1020000">
                <a:off x="15979" y="3241"/>
                <a:ext cx="686" cy="1898"/>
              </a:xfrm>
              <a:prstGeom prst="round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7" name="Grupo 108">
              <a:extLst>
                <a:ext uri="{FF2B5EF4-FFF2-40B4-BE49-F238E27FC236}">
                  <a16:creationId xmlns:a16="http://schemas.microsoft.com/office/drawing/2014/main" id="{28E4108D-D4C6-0712-D6FC-5C3E4B054EDE}"/>
                </a:ext>
              </a:extLst>
            </p:cNvPr>
            <p:cNvGrpSpPr/>
            <p:nvPr/>
          </p:nvGrpSpPr>
          <p:grpSpPr>
            <a:xfrm>
              <a:off x="16787" y="5008"/>
              <a:ext cx="1022" cy="1697"/>
              <a:chOff x="15934" y="2895"/>
              <a:chExt cx="898" cy="2170"/>
            </a:xfrm>
          </p:grpSpPr>
          <p:sp>
            <p:nvSpPr>
              <p:cNvPr id="11" name="Rectángulo redondeado 109">
                <a:extLst>
                  <a:ext uri="{FF2B5EF4-FFF2-40B4-BE49-F238E27FC236}">
                    <a16:creationId xmlns:a16="http://schemas.microsoft.com/office/drawing/2014/main" id="{E4AD341A-91AA-9A7A-77B4-FB18E05DE1CE}"/>
                  </a:ext>
                </a:extLst>
              </p:cNvPr>
              <p:cNvSpPr/>
              <p:nvPr/>
            </p:nvSpPr>
            <p:spPr>
              <a:xfrm rot="22620000">
                <a:off x="15934" y="2895"/>
                <a:ext cx="898" cy="2170"/>
              </a:xfrm>
              <a:prstGeom prst="round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  <a:effectLst>
                <a:outerShdw dist="63500" dir="2700000" sx="103000" sy="103000" algn="tl" rotWithShape="0">
                  <a:prstClr val="black"/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2" name="Rectángulo redondeado 110">
                <a:extLst>
                  <a:ext uri="{FF2B5EF4-FFF2-40B4-BE49-F238E27FC236}">
                    <a16:creationId xmlns:a16="http://schemas.microsoft.com/office/drawing/2014/main" id="{04338CDC-A60D-15E5-C7C1-F186CEC6BFA2}"/>
                  </a:ext>
                </a:extLst>
              </p:cNvPr>
              <p:cNvSpPr/>
              <p:nvPr/>
            </p:nvSpPr>
            <p:spPr>
              <a:xfrm rot="22620000">
                <a:off x="16037" y="3035"/>
                <a:ext cx="686" cy="1898"/>
              </a:xfrm>
              <a:prstGeom prst="roundRect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8" name="Grupo 105">
              <a:extLst>
                <a:ext uri="{FF2B5EF4-FFF2-40B4-BE49-F238E27FC236}">
                  <a16:creationId xmlns:a16="http://schemas.microsoft.com/office/drawing/2014/main" id="{C073CB12-5402-DB3F-5FBF-9D831844937B}"/>
                </a:ext>
              </a:extLst>
            </p:cNvPr>
            <p:cNvGrpSpPr/>
            <p:nvPr/>
          </p:nvGrpSpPr>
          <p:grpSpPr>
            <a:xfrm>
              <a:off x="16241" y="5464"/>
              <a:ext cx="1022" cy="1697"/>
              <a:chOff x="15830" y="2878"/>
              <a:chExt cx="898" cy="2170"/>
            </a:xfrm>
          </p:grpSpPr>
          <p:sp>
            <p:nvSpPr>
              <p:cNvPr id="9" name="Rectángulo redondeado 106">
                <a:extLst>
                  <a:ext uri="{FF2B5EF4-FFF2-40B4-BE49-F238E27FC236}">
                    <a16:creationId xmlns:a16="http://schemas.microsoft.com/office/drawing/2014/main" id="{335F3F22-A0F9-A065-E1E4-1F5427946982}"/>
                  </a:ext>
                </a:extLst>
              </p:cNvPr>
              <p:cNvSpPr/>
              <p:nvPr/>
            </p:nvSpPr>
            <p:spPr>
              <a:xfrm rot="1020000">
                <a:off x="15830" y="2878"/>
                <a:ext cx="898" cy="2170"/>
              </a:xfrm>
              <a:prstGeom prst="round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  <a:effectLst>
                <a:outerShdw dist="63500" dir="2700000" sx="103000" sy="103000" algn="tl" rotWithShape="0">
                  <a:prstClr val="black"/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 dirty="0"/>
              </a:p>
            </p:txBody>
          </p:sp>
          <p:sp>
            <p:nvSpPr>
              <p:cNvPr id="10" name="Rectángulo redondeado 107">
                <a:extLst>
                  <a:ext uri="{FF2B5EF4-FFF2-40B4-BE49-F238E27FC236}">
                    <a16:creationId xmlns:a16="http://schemas.microsoft.com/office/drawing/2014/main" id="{DD0BC622-A6CF-A6BA-4CB4-0A6A7D12ECD3}"/>
                  </a:ext>
                </a:extLst>
              </p:cNvPr>
              <p:cNvSpPr/>
              <p:nvPr/>
            </p:nvSpPr>
            <p:spPr>
              <a:xfrm rot="1020000">
                <a:off x="15933" y="3018"/>
                <a:ext cx="686" cy="1898"/>
              </a:xfrm>
              <a:prstGeom prst="roundRect">
                <a:avLst/>
              </a:prstGeom>
              <a:solidFill>
                <a:srgbClr val="FF00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94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C7BD64-F263-94EA-9EFF-827550003468}"/>
              </a:ext>
            </a:extLst>
          </p:cNvPr>
          <p:cNvGrpSpPr/>
          <p:nvPr/>
        </p:nvGrpSpPr>
        <p:grpSpPr>
          <a:xfrm rot="1531179">
            <a:off x="1245147" y="515596"/>
            <a:ext cx="4731992" cy="6119202"/>
            <a:chOff x="2185734" y="1896449"/>
            <a:chExt cx="922352" cy="915385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6DD13414-7915-D7F8-09FA-197EB197CED3}"/>
                </a:ext>
              </a:extLst>
            </p:cNvPr>
            <p:cNvSpPr/>
            <p:nvPr/>
          </p:nvSpPr>
          <p:spPr>
            <a:xfrm>
              <a:off x="2189832" y="1897434"/>
              <a:ext cx="914400" cy="914400"/>
            </a:xfrm>
            <a:prstGeom prst="arc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0DB3F6F4-C02A-D438-1E28-7A7211ADD7D0}"/>
                </a:ext>
              </a:extLst>
            </p:cNvPr>
            <p:cNvSpPr/>
            <p:nvPr/>
          </p:nvSpPr>
          <p:spPr>
            <a:xfrm flipH="1">
              <a:off x="2193686" y="1896973"/>
              <a:ext cx="914400" cy="914400"/>
            </a:xfrm>
            <a:prstGeom prst="arc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6A8F1DB5-D9F1-F65D-7E19-56DEB07B4877}"/>
                </a:ext>
              </a:extLst>
            </p:cNvPr>
            <p:cNvSpPr/>
            <p:nvPr/>
          </p:nvSpPr>
          <p:spPr>
            <a:xfrm flipV="1">
              <a:off x="2185734" y="1896977"/>
              <a:ext cx="914400" cy="914400"/>
            </a:xfrm>
            <a:prstGeom prst="arc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D1C23F0E-A6CA-3BCE-03F4-8897D299E2FF}"/>
                </a:ext>
              </a:extLst>
            </p:cNvPr>
            <p:cNvSpPr/>
            <p:nvPr/>
          </p:nvSpPr>
          <p:spPr>
            <a:xfrm flipH="1" flipV="1">
              <a:off x="2193027" y="1896449"/>
              <a:ext cx="914400" cy="914400"/>
            </a:xfrm>
            <a:prstGeom prst="arc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3250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</TotalTime>
  <Words>4</Words>
  <Application>Microsoft Office PowerPoint</Application>
  <PresentationFormat>Custom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Erandi S. Moreno</dc:creator>
  <cp:lastModifiedBy>Erandi S. Moreno</cp:lastModifiedBy>
  <cp:revision>4</cp:revision>
  <dcterms:created xsi:type="dcterms:W3CDTF">2024-04-17T17:35:02Z</dcterms:created>
  <dcterms:modified xsi:type="dcterms:W3CDTF">2024-04-18T19:51:37Z</dcterms:modified>
</cp:coreProperties>
</file>