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4" r:id="rId6"/>
    <p:sldId id="263" r:id="rId7"/>
    <p:sldId id="260" r:id="rId8"/>
    <p:sldId id="261" r:id="rId9"/>
    <p:sldId id="259" r:id="rId10"/>
    <p:sldId id="265" r:id="rId11"/>
    <p:sldId id="266" r:id="rId12"/>
    <p:sldId id="267" r:id="rId13"/>
    <p:sldId id="268" r:id="rId14"/>
    <p:sldId id="273" r:id="rId15"/>
  </p:sldIdLst>
  <p:sldSz cx="24120475" cy="136791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  <a:srgbClr val="F71A09"/>
    <a:srgbClr val="B0B0B0"/>
    <a:srgbClr val="CC0000"/>
    <a:srgbClr val="FF0505"/>
    <a:srgbClr val="FF0955"/>
    <a:srgbClr val="7A0000"/>
    <a:srgbClr val="EE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33" d="100"/>
          <a:sy n="33" d="100"/>
        </p:scale>
        <p:origin x="15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A7E85-E6C6-4A54-96AE-7610DAFADB34}" type="datetimeFigureOut">
              <a:rPr lang="es-MX" smtClean="0"/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E6FD-7238-4E97-BB3A-70D8739BEDA1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1pPr>
    <a:lvl2pPr marL="907415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2pPr>
    <a:lvl3pPr marL="1814195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3pPr>
    <a:lvl4pPr marL="2721610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4pPr>
    <a:lvl5pPr marL="3628390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5pPr>
    <a:lvl6pPr marL="4535805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6pPr>
    <a:lvl7pPr marL="5443220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7pPr>
    <a:lvl8pPr marL="6350000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8pPr>
    <a:lvl9pPr marL="7257415" algn="l" defTabSz="1814195" rtl="0" eaLnBrk="1" latinLnBrk="0" hangingPunct="1">
      <a:defRPr sz="2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E6FD-7238-4E97-BB3A-70D8739BEDA1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50"/>
            </a:lvl1pPr>
            <a:lvl2pPr marL="904240" indent="0" algn="ctr">
              <a:buNone/>
              <a:defRPr sz="3955"/>
            </a:lvl2pPr>
            <a:lvl3pPr marL="1809115" indent="0" algn="ctr">
              <a:buNone/>
              <a:defRPr sz="3560"/>
            </a:lvl3pPr>
            <a:lvl4pPr marL="2713355" indent="0" algn="ctr">
              <a:buNone/>
              <a:defRPr sz="3165"/>
            </a:lvl4pPr>
            <a:lvl5pPr marL="3618230" indent="0" algn="ctr">
              <a:buNone/>
              <a:defRPr sz="3165"/>
            </a:lvl5pPr>
            <a:lvl6pPr marL="4522470" indent="0" algn="ctr">
              <a:buNone/>
              <a:defRPr sz="3165"/>
            </a:lvl6pPr>
            <a:lvl7pPr marL="5427345" indent="0" algn="ctr">
              <a:buNone/>
              <a:defRPr sz="3165"/>
            </a:lvl7pPr>
            <a:lvl8pPr marL="6331585" indent="0" algn="ctr">
              <a:buNone/>
              <a:defRPr sz="3165"/>
            </a:lvl8pPr>
            <a:lvl9pPr marL="7236460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50">
                <a:solidFill>
                  <a:schemeClr val="tx1">
                    <a:tint val="75000"/>
                  </a:schemeClr>
                </a:solidFill>
              </a:defRPr>
            </a:lvl1pPr>
            <a:lvl2pPr marL="904240" indent="0">
              <a:buNone/>
              <a:defRPr sz="3955">
                <a:solidFill>
                  <a:schemeClr val="tx1">
                    <a:tint val="75000"/>
                  </a:schemeClr>
                </a:solidFill>
              </a:defRPr>
            </a:lvl2pPr>
            <a:lvl3pPr marL="1809115" indent="0">
              <a:buNone/>
              <a:defRPr sz="3560">
                <a:solidFill>
                  <a:schemeClr val="tx1">
                    <a:tint val="75000"/>
                  </a:schemeClr>
                </a:solidFill>
              </a:defRPr>
            </a:lvl3pPr>
            <a:lvl4pPr marL="2713355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230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470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345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585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460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50" b="1"/>
            </a:lvl1pPr>
            <a:lvl2pPr marL="904240" indent="0">
              <a:buNone/>
              <a:defRPr sz="3955" b="1"/>
            </a:lvl2pPr>
            <a:lvl3pPr marL="1809115" indent="0">
              <a:buNone/>
              <a:defRPr sz="3560" b="1"/>
            </a:lvl3pPr>
            <a:lvl4pPr marL="2713355" indent="0">
              <a:buNone/>
              <a:defRPr sz="3165" b="1"/>
            </a:lvl4pPr>
            <a:lvl5pPr marL="3618230" indent="0">
              <a:buNone/>
              <a:defRPr sz="3165" b="1"/>
            </a:lvl5pPr>
            <a:lvl6pPr marL="4522470" indent="0">
              <a:buNone/>
              <a:defRPr sz="3165" b="1"/>
            </a:lvl6pPr>
            <a:lvl7pPr marL="5427345" indent="0">
              <a:buNone/>
              <a:defRPr sz="3165" b="1"/>
            </a:lvl7pPr>
            <a:lvl8pPr marL="6331585" indent="0">
              <a:buNone/>
              <a:defRPr sz="3165" b="1"/>
            </a:lvl8pPr>
            <a:lvl9pPr marL="7236460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50" b="1"/>
            </a:lvl1pPr>
            <a:lvl2pPr marL="904240" indent="0">
              <a:buNone/>
              <a:defRPr sz="3955" b="1"/>
            </a:lvl2pPr>
            <a:lvl3pPr marL="1809115" indent="0">
              <a:buNone/>
              <a:defRPr sz="3560" b="1"/>
            </a:lvl3pPr>
            <a:lvl4pPr marL="2713355" indent="0">
              <a:buNone/>
              <a:defRPr sz="3165" b="1"/>
            </a:lvl4pPr>
            <a:lvl5pPr marL="3618230" indent="0">
              <a:buNone/>
              <a:defRPr sz="3165" b="1"/>
            </a:lvl5pPr>
            <a:lvl6pPr marL="4522470" indent="0">
              <a:buNone/>
              <a:defRPr sz="3165" b="1"/>
            </a:lvl6pPr>
            <a:lvl7pPr marL="5427345" indent="0">
              <a:buNone/>
              <a:defRPr sz="3165" b="1"/>
            </a:lvl7pPr>
            <a:lvl8pPr marL="6331585" indent="0">
              <a:buNone/>
              <a:defRPr sz="3165" b="1"/>
            </a:lvl8pPr>
            <a:lvl9pPr marL="7236460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0"/>
            </a:lvl1pPr>
            <a:lvl2pPr>
              <a:defRPr sz="5540"/>
            </a:lvl2pPr>
            <a:lvl3pPr>
              <a:defRPr sz="4750"/>
            </a:lvl3pPr>
            <a:lvl4pPr>
              <a:defRPr sz="3955"/>
            </a:lvl4pPr>
            <a:lvl5pPr>
              <a:defRPr sz="3955"/>
            </a:lvl5pPr>
            <a:lvl6pPr>
              <a:defRPr sz="3955"/>
            </a:lvl6pPr>
            <a:lvl7pPr>
              <a:defRPr sz="3955"/>
            </a:lvl7pPr>
            <a:lvl8pPr>
              <a:defRPr sz="3955"/>
            </a:lvl8pPr>
            <a:lvl9pPr>
              <a:defRPr sz="39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240" indent="0">
              <a:buNone/>
              <a:defRPr sz="2770"/>
            </a:lvl2pPr>
            <a:lvl3pPr marL="1809115" indent="0">
              <a:buNone/>
              <a:defRPr sz="2375"/>
            </a:lvl3pPr>
            <a:lvl4pPr marL="2713355" indent="0">
              <a:buNone/>
              <a:defRPr sz="1980"/>
            </a:lvl4pPr>
            <a:lvl5pPr marL="3618230" indent="0">
              <a:buNone/>
              <a:defRPr sz="1980"/>
            </a:lvl5pPr>
            <a:lvl6pPr marL="4522470" indent="0">
              <a:buNone/>
              <a:defRPr sz="1980"/>
            </a:lvl6pPr>
            <a:lvl7pPr marL="5427345" indent="0">
              <a:buNone/>
              <a:defRPr sz="1980"/>
            </a:lvl7pPr>
            <a:lvl8pPr marL="6331585" indent="0">
              <a:buNone/>
              <a:defRPr sz="1980"/>
            </a:lvl8pPr>
            <a:lvl9pPr marL="7236460" indent="0">
              <a:buNone/>
              <a:defRPr sz="19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0"/>
            </a:lvl1pPr>
            <a:lvl2pPr marL="904240" indent="0">
              <a:buNone/>
              <a:defRPr sz="5540"/>
            </a:lvl2pPr>
            <a:lvl3pPr marL="1809115" indent="0">
              <a:buNone/>
              <a:defRPr sz="4750"/>
            </a:lvl3pPr>
            <a:lvl4pPr marL="2713355" indent="0">
              <a:buNone/>
              <a:defRPr sz="3955"/>
            </a:lvl4pPr>
            <a:lvl5pPr marL="3618230" indent="0">
              <a:buNone/>
              <a:defRPr sz="3955"/>
            </a:lvl5pPr>
            <a:lvl6pPr marL="4522470" indent="0">
              <a:buNone/>
              <a:defRPr sz="3955"/>
            </a:lvl6pPr>
            <a:lvl7pPr marL="5427345" indent="0">
              <a:buNone/>
              <a:defRPr sz="3955"/>
            </a:lvl7pPr>
            <a:lvl8pPr marL="6331585" indent="0">
              <a:buNone/>
              <a:defRPr sz="3955"/>
            </a:lvl8pPr>
            <a:lvl9pPr marL="7236460" indent="0">
              <a:buNone/>
              <a:defRPr sz="39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240" indent="0">
              <a:buNone/>
              <a:defRPr sz="2770"/>
            </a:lvl2pPr>
            <a:lvl3pPr marL="1809115" indent="0">
              <a:buNone/>
              <a:defRPr sz="2375"/>
            </a:lvl3pPr>
            <a:lvl4pPr marL="2713355" indent="0">
              <a:buNone/>
              <a:defRPr sz="1980"/>
            </a:lvl4pPr>
            <a:lvl5pPr marL="3618230" indent="0">
              <a:buNone/>
              <a:defRPr sz="1980"/>
            </a:lvl5pPr>
            <a:lvl6pPr marL="4522470" indent="0">
              <a:buNone/>
              <a:defRPr sz="1980"/>
            </a:lvl6pPr>
            <a:lvl7pPr marL="5427345" indent="0">
              <a:buNone/>
              <a:defRPr sz="1980"/>
            </a:lvl7pPr>
            <a:lvl8pPr marL="6331585" indent="0">
              <a:buNone/>
              <a:defRPr sz="1980"/>
            </a:lvl8pPr>
            <a:lvl9pPr marL="7236460" indent="0">
              <a:buNone/>
              <a:defRPr sz="19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60C1E-8C52-4C11-A64F-077D94ED94ED}" type="datetimeFigureOut">
              <a:rPr lang="es-MX" smtClean="0"/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95F6-40AE-474B-963D-F7A622E5536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09115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120" indent="-452120" algn="l" defTabSz="1809115" rtl="0" eaLnBrk="1" latinLnBrk="0" hangingPunct="1">
        <a:lnSpc>
          <a:spcPct val="90000"/>
        </a:lnSpc>
        <a:spcBef>
          <a:spcPts val="1980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995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4750" kern="1200">
          <a:solidFill>
            <a:schemeClr val="tx1"/>
          </a:solidFill>
          <a:latin typeface="+mn-lt"/>
          <a:ea typeface="+mn-ea"/>
          <a:cs typeface="+mn-cs"/>
        </a:defRPr>
      </a:lvl2pPr>
      <a:lvl3pPr marL="2261235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955" kern="1200">
          <a:solidFill>
            <a:schemeClr val="tx1"/>
          </a:solidFill>
          <a:latin typeface="+mn-lt"/>
          <a:ea typeface="+mn-ea"/>
          <a:cs typeface="+mn-cs"/>
        </a:defRPr>
      </a:lvl3pPr>
      <a:lvl4pPr marL="3166110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4pPr>
      <a:lvl5pPr marL="4070350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5pPr>
      <a:lvl6pPr marL="4974590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6pPr>
      <a:lvl7pPr marL="5879465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7pPr>
      <a:lvl8pPr marL="6783705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8pPr>
      <a:lvl9pPr marL="7688580" indent="-452120" algn="l" defTabSz="1809115" rtl="0" eaLnBrk="1" latinLnBrk="0" hangingPunct="1">
        <a:lnSpc>
          <a:spcPct val="90000"/>
        </a:lnSpc>
        <a:spcBef>
          <a:spcPts val="990"/>
        </a:spcBef>
        <a:buFont typeface="Arial" panose="020B0604020202020204" pitchFamily="34" charset="0"/>
        <a:buChar char="•"/>
        <a:defRPr sz="3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1pPr>
      <a:lvl2pPr marL="904240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2pPr>
      <a:lvl3pPr marL="1809115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3pPr>
      <a:lvl4pPr marL="2713355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4pPr>
      <a:lvl5pPr marL="3618230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5pPr>
      <a:lvl6pPr marL="4522470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6pPr>
      <a:lvl7pPr marL="5427345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7pPr>
      <a:lvl8pPr marL="6331585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8pPr>
      <a:lvl9pPr marL="7236460" algn="l" defTabSz="1809115" rtl="0" eaLnBrk="1" latinLnBrk="0" hangingPunct="1">
        <a:defRPr sz="3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BD0303"/>
            </a:gs>
            <a:gs pos="0">
              <a:srgbClr val="FF0505"/>
            </a:gs>
            <a:gs pos="100000">
              <a:srgbClr val="7A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921378" y="-7226856"/>
            <a:ext cx="27933735" cy="28133201"/>
            <a:chOff x="-1921378" y="-7226856"/>
            <a:chExt cx="27933735" cy="28133201"/>
          </a:xfrm>
        </p:grpSpPr>
        <p:sp>
          <p:nvSpPr>
            <p:cNvPr id="23" name="Trapezoid 22"/>
            <p:cNvSpPr/>
            <p:nvPr/>
          </p:nvSpPr>
          <p:spPr>
            <a:xfrm rot="18286677" flipV="1">
              <a:off x="4659066" y="-4146313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rapezoid 23"/>
            <p:cNvSpPr/>
            <p:nvPr/>
          </p:nvSpPr>
          <p:spPr>
            <a:xfrm flipH="1" flipV="1">
              <a:off x="10538813" y="-722685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Trapezoid 24"/>
            <p:cNvSpPr/>
            <p:nvPr/>
          </p:nvSpPr>
          <p:spPr>
            <a:xfrm flipH="1">
              <a:off x="10538813" y="7267449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Trapezoid 25"/>
            <p:cNvSpPr/>
            <p:nvPr/>
          </p:nvSpPr>
          <p:spPr>
            <a:xfrm rot="16200000" flipH="1" flipV="1">
              <a:off x="3376646" y="202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rapezoid 26"/>
            <p:cNvSpPr/>
            <p:nvPr/>
          </p:nvSpPr>
          <p:spPr>
            <a:xfrm rot="5400000" flipV="1">
              <a:off x="17671485" y="1262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Trapezoid 27"/>
            <p:cNvSpPr/>
            <p:nvPr/>
          </p:nvSpPr>
          <p:spPr>
            <a:xfrm rot="3313323" flipH="1" flipV="1">
              <a:off x="16418560" y="-4139421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Trapezoid 28"/>
            <p:cNvSpPr/>
            <p:nvPr/>
          </p:nvSpPr>
          <p:spPr>
            <a:xfrm rot="3313323">
              <a:off x="4663981" y="42061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rapezoid 29"/>
            <p:cNvSpPr/>
            <p:nvPr/>
          </p:nvSpPr>
          <p:spPr>
            <a:xfrm rot="18286677" flipH="1">
              <a:off x="16423475" y="421308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3484246" y="-3277833"/>
            <a:ext cx="18383521" cy="20235151"/>
            <a:chOff x="3484246" y="-3277833"/>
            <a:chExt cx="18383521" cy="20235151"/>
          </a:xfrm>
        </p:grpSpPr>
        <p:grpSp>
          <p:nvGrpSpPr>
            <p:cNvPr id="499" name="Group 498"/>
            <p:cNvGrpSpPr/>
            <p:nvPr/>
          </p:nvGrpSpPr>
          <p:grpSpPr>
            <a:xfrm>
              <a:off x="8464726" y="3244233"/>
              <a:ext cx="7191020" cy="7191020"/>
              <a:chOff x="8464726" y="3244233"/>
              <a:chExt cx="7191020" cy="7191020"/>
            </a:xfrm>
          </p:grpSpPr>
          <p:sp>
            <p:nvSpPr>
              <p:cNvPr id="502" name="Block Arc 501"/>
              <p:cNvSpPr/>
              <p:nvPr/>
            </p:nvSpPr>
            <p:spPr>
              <a:xfrm rot="3155105">
                <a:off x="9349478" y="4128985"/>
                <a:ext cx="5421516" cy="5421516"/>
              </a:xfrm>
              <a:prstGeom prst="blockArc">
                <a:avLst>
                  <a:gd name="adj1" fmla="val 10800000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Block Arc 502"/>
              <p:cNvSpPr/>
              <p:nvPr/>
            </p:nvSpPr>
            <p:spPr>
              <a:xfrm rot="14661712">
                <a:off x="9349478" y="4128985"/>
                <a:ext cx="5421516" cy="5421516"/>
              </a:xfrm>
              <a:prstGeom prst="blockArc">
                <a:avLst>
                  <a:gd name="adj1" fmla="val 12146170"/>
                  <a:gd name="adj2" fmla="val 17640033"/>
                  <a:gd name="adj3" fmla="val 11738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Block Arc 503"/>
              <p:cNvSpPr/>
              <p:nvPr/>
            </p:nvSpPr>
            <p:spPr>
              <a:xfrm rot="7285756">
                <a:off x="8464726" y="3244233"/>
                <a:ext cx="7191020" cy="7191020"/>
              </a:xfrm>
              <a:prstGeom prst="blockArc">
                <a:avLst>
                  <a:gd name="adj1" fmla="val 14845832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Block Arc 504"/>
              <p:cNvSpPr/>
              <p:nvPr/>
            </p:nvSpPr>
            <p:spPr>
              <a:xfrm rot="20573838">
                <a:off x="8464726" y="3244233"/>
                <a:ext cx="7191020" cy="7191020"/>
              </a:xfrm>
              <a:prstGeom prst="blockArc">
                <a:avLst>
                  <a:gd name="adj1" fmla="val 13029408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0" name="Block Arc 499"/>
            <p:cNvSpPr/>
            <p:nvPr/>
          </p:nvSpPr>
          <p:spPr>
            <a:xfrm rot="3270579">
              <a:off x="6238715" y="-84787"/>
              <a:ext cx="12874584" cy="11696487"/>
            </a:xfrm>
            <a:prstGeom prst="blockArc">
              <a:avLst>
                <a:gd name="adj1" fmla="val 9274941"/>
                <a:gd name="adj2" fmla="val 20991145"/>
                <a:gd name="adj3" fmla="val 11957"/>
              </a:avLst>
            </a:pr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01" name="Block Arc 500"/>
            <p:cNvSpPr/>
            <p:nvPr/>
          </p:nvSpPr>
          <p:spPr>
            <a:xfrm rot="4746467">
              <a:off x="2558431" y="-2352018"/>
              <a:ext cx="20235151" cy="18383521"/>
            </a:xfrm>
            <a:prstGeom prst="blockArc">
              <a:avLst>
                <a:gd name="adj1" fmla="val 9274941"/>
                <a:gd name="adj2" fmla="val 20519874"/>
                <a:gd name="adj3" fmla="val 5524"/>
              </a:avLst>
            </a:prstGeom>
            <a:solidFill>
              <a:srgbClr val="C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502110" y="287258"/>
            <a:ext cx="15116254" cy="13104971"/>
            <a:chOff x="4735993" y="1835238"/>
            <a:chExt cx="15116254" cy="13104971"/>
          </a:xfrm>
        </p:grpSpPr>
        <p:sp>
          <p:nvSpPr>
            <p:cNvPr id="409" name="Trapezoid 408"/>
            <p:cNvSpPr/>
            <p:nvPr/>
          </p:nvSpPr>
          <p:spPr>
            <a:xfrm rot="2011888">
              <a:off x="5969857" y="5103777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0" name="Trapezoid 409"/>
            <p:cNvSpPr/>
            <p:nvPr/>
          </p:nvSpPr>
          <p:spPr>
            <a:xfrm>
              <a:off x="6955450" y="5675277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1" name="Trapezoid 410"/>
            <p:cNvSpPr/>
            <p:nvPr/>
          </p:nvSpPr>
          <p:spPr>
            <a:xfrm rot="6385517">
              <a:off x="5750093" y="5988546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2" name="Parallelogram 411"/>
            <p:cNvSpPr/>
            <p:nvPr/>
          </p:nvSpPr>
          <p:spPr>
            <a:xfrm rot="1205266">
              <a:off x="4735993" y="6692180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3" name="Group 412"/>
            <p:cNvGrpSpPr/>
            <p:nvPr/>
          </p:nvGrpSpPr>
          <p:grpSpPr>
            <a:xfrm>
              <a:off x="11902352" y="2794824"/>
              <a:ext cx="1766901" cy="1821843"/>
              <a:chOff x="9458297" y="2840081"/>
              <a:chExt cx="1766901" cy="1821843"/>
            </a:xfrm>
          </p:grpSpPr>
          <p:sp>
            <p:nvSpPr>
              <p:cNvPr id="464" name="Parallelogram 463"/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Parallelogram 464"/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Parallelogram 465"/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14" name="Trapezoid 413"/>
            <p:cNvSpPr/>
            <p:nvPr/>
          </p:nvSpPr>
          <p:spPr>
            <a:xfrm rot="20981011">
              <a:off x="7052311" y="5850467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5" name="Trapezoid 414"/>
            <p:cNvSpPr/>
            <p:nvPr/>
          </p:nvSpPr>
          <p:spPr>
            <a:xfrm rot="1847893">
              <a:off x="15002491" y="7258922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6" name="Trapezoid 415"/>
            <p:cNvSpPr/>
            <p:nvPr/>
          </p:nvSpPr>
          <p:spPr>
            <a:xfrm rot="4539908">
              <a:off x="9986823" y="931130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7" name="Trapezoid 416"/>
            <p:cNvSpPr/>
            <p:nvPr/>
          </p:nvSpPr>
          <p:spPr>
            <a:xfrm rot="3094244">
              <a:off x="7353833" y="9278220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18" name="Group 417"/>
            <p:cNvGrpSpPr/>
            <p:nvPr/>
          </p:nvGrpSpPr>
          <p:grpSpPr>
            <a:xfrm rot="2259960">
              <a:off x="12095310" y="5696854"/>
              <a:ext cx="1936862" cy="1616274"/>
              <a:chOff x="15510111" y="4793828"/>
              <a:chExt cx="1936862" cy="1616274"/>
            </a:xfrm>
          </p:grpSpPr>
          <p:sp>
            <p:nvSpPr>
              <p:cNvPr id="461" name="Trapezoid 460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Trapezoid 461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Trapezoid 462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9000643">
              <a:off x="13960794" y="9426859"/>
              <a:ext cx="2409201" cy="2484115"/>
              <a:chOff x="13397496" y="10686505"/>
              <a:chExt cx="1766901" cy="1821843"/>
            </a:xfrm>
          </p:grpSpPr>
          <p:sp>
            <p:nvSpPr>
              <p:cNvPr id="458" name="Parallelogram 457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Parallelogram 458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0" name="Parallelogram 459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 rot="19000643">
              <a:off x="5116788" y="10475663"/>
              <a:ext cx="2409201" cy="2484115"/>
              <a:chOff x="13397496" y="10686505"/>
              <a:chExt cx="1766901" cy="1821843"/>
            </a:xfrm>
          </p:grpSpPr>
          <p:sp>
            <p:nvSpPr>
              <p:cNvPr id="455" name="Parallelogram 454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Parallelogram 455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Parallelogram 456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21" name="Parallelogram 420"/>
            <p:cNvSpPr/>
            <p:nvPr/>
          </p:nvSpPr>
          <p:spPr>
            <a:xfrm rot="1381653">
              <a:off x="11623681" y="4352103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2" name="Parallelogram 421"/>
            <p:cNvSpPr/>
            <p:nvPr/>
          </p:nvSpPr>
          <p:spPr>
            <a:xfrm rot="1381653">
              <a:off x="7353942" y="6487652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3" name="Parallelogram 422"/>
            <p:cNvSpPr/>
            <p:nvPr/>
          </p:nvSpPr>
          <p:spPr>
            <a:xfrm rot="1381653">
              <a:off x="8775037" y="9884624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4" name="Trapezoid 423"/>
            <p:cNvSpPr/>
            <p:nvPr/>
          </p:nvSpPr>
          <p:spPr>
            <a:xfrm rot="4889680">
              <a:off x="14005902" y="1981542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5" name="Trapezoid 424"/>
            <p:cNvSpPr/>
            <p:nvPr/>
          </p:nvSpPr>
          <p:spPr>
            <a:xfrm rot="2877792">
              <a:off x="14991495" y="2553042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6" name="Trapezoid 425"/>
            <p:cNvSpPr/>
            <p:nvPr/>
          </p:nvSpPr>
          <p:spPr>
            <a:xfrm rot="9263309">
              <a:off x="13786138" y="2866311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7" name="Parallelogram 426"/>
            <p:cNvSpPr/>
            <p:nvPr/>
          </p:nvSpPr>
          <p:spPr>
            <a:xfrm rot="4083058">
              <a:off x="15726309" y="3150241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8" name="Trapezoid 427"/>
            <p:cNvSpPr/>
            <p:nvPr/>
          </p:nvSpPr>
          <p:spPr>
            <a:xfrm rot="2258803">
              <a:off x="11436843" y="805544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9" name="Parallelogram 428"/>
            <p:cNvSpPr/>
            <p:nvPr/>
          </p:nvSpPr>
          <p:spPr>
            <a:xfrm rot="4259445">
              <a:off x="11738474" y="8692626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30" name="Group 429"/>
            <p:cNvGrpSpPr/>
            <p:nvPr/>
          </p:nvGrpSpPr>
          <p:grpSpPr>
            <a:xfrm rot="20557127">
              <a:off x="17376794" y="10257698"/>
              <a:ext cx="1936862" cy="1616274"/>
              <a:chOff x="15510111" y="4793828"/>
              <a:chExt cx="1936862" cy="1616274"/>
            </a:xfrm>
          </p:grpSpPr>
          <p:sp>
            <p:nvSpPr>
              <p:cNvPr id="452" name="Trapezoid 451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Trapezoid 452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Trapezoid 453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15736950">
              <a:off x="17405589" y="7078752"/>
              <a:ext cx="2409201" cy="2484115"/>
              <a:chOff x="13397496" y="10686505"/>
              <a:chExt cx="1766901" cy="1821843"/>
            </a:xfrm>
          </p:grpSpPr>
          <p:sp>
            <p:nvSpPr>
              <p:cNvPr id="449" name="Parallelogram 448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0" name="Parallelogram 449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Parallelogram 450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2" name="Parallelogram 431"/>
            <p:cNvSpPr/>
            <p:nvPr/>
          </p:nvSpPr>
          <p:spPr>
            <a:xfrm rot="4259445">
              <a:off x="15924701" y="8976357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33" name="Group 432"/>
            <p:cNvGrpSpPr/>
            <p:nvPr/>
          </p:nvGrpSpPr>
          <p:grpSpPr>
            <a:xfrm rot="2259960">
              <a:off x="10112519" y="3815764"/>
              <a:ext cx="1936862" cy="1616274"/>
              <a:chOff x="15510111" y="4793828"/>
              <a:chExt cx="1936862" cy="1616274"/>
            </a:xfrm>
          </p:grpSpPr>
          <p:sp>
            <p:nvSpPr>
              <p:cNvPr id="446" name="Trapezoid 445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7" name="Trapezoid 446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8" name="Trapezoid 447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4" name="Group 433"/>
            <p:cNvGrpSpPr/>
            <p:nvPr/>
          </p:nvGrpSpPr>
          <p:grpSpPr>
            <a:xfrm rot="18862705">
              <a:off x="9037396" y="2718177"/>
              <a:ext cx="1766901" cy="1821843"/>
              <a:chOff x="9458297" y="2840081"/>
              <a:chExt cx="1766901" cy="1821843"/>
            </a:xfrm>
          </p:grpSpPr>
          <p:sp>
            <p:nvSpPr>
              <p:cNvPr id="443" name="Parallelogram 442"/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4" name="Parallelogram 443"/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5" name="Parallelogram 444"/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 rot="20557127">
              <a:off x="10332179" y="11155534"/>
              <a:ext cx="1936862" cy="1616274"/>
              <a:chOff x="15510111" y="4793828"/>
              <a:chExt cx="1936862" cy="1616274"/>
            </a:xfrm>
          </p:grpSpPr>
          <p:sp>
            <p:nvSpPr>
              <p:cNvPr id="440" name="Trapezoid 439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1" name="Trapezoid 440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2" name="Trapezoid 441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 rot="1706099">
              <a:off x="10944209" y="12456094"/>
              <a:ext cx="2409201" cy="2484115"/>
              <a:chOff x="13397496" y="10686505"/>
              <a:chExt cx="1766901" cy="1821843"/>
            </a:xfrm>
          </p:grpSpPr>
          <p:sp>
            <p:nvSpPr>
              <p:cNvPr id="437" name="Parallelogram 436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8" name="Parallelogram 437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39" name="Parallelogram 438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 rot="20722040">
            <a:off x="-6232631" y="-2968765"/>
            <a:ext cx="33953051" cy="20371742"/>
            <a:chOff x="0" y="-5"/>
            <a:chExt cx="24187350" cy="14512347"/>
          </a:xfrm>
        </p:grpSpPr>
        <p:grpSp>
          <p:nvGrpSpPr>
            <p:cNvPr id="246" name="Group 245"/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0" name="Rectangle 33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29" name="Group 328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36" name="Rectangle 33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34" name="Rectangle 33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3" name="Rectangle 322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4" name="Group 313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21" name="Rectangle 320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5" name="Group 314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8" name="Group 247"/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08" name="Rectangle 30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6" name="Rectangle 30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9" name="Group 248"/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50" name="Group 249"/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80" name="Rectangle 27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70" name="Group 269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74" name="Rectangle 27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51" name="Group 250"/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342" name="Rectangle: Rounded Corners 341"/>
          <p:cNvSpPr/>
          <p:nvPr/>
        </p:nvSpPr>
        <p:spPr>
          <a:xfrm>
            <a:off x="-357905" y="796413"/>
            <a:ext cx="24836283" cy="12064181"/>
          </a:xfrm>
          <a:prstGeom prst="roundRect">
            <a:avLst>
              <a:gd name="adj" fmla="val 5894"/>
            </a:avLst>
          </a:prstGeom>
          <a:solidFill>
            <a:schemeClr val="tx1">
              <a:alpha val="10000"/>
            </a:schemeClr>
          </a:solidFill>
          <a:ln w="254000" cap="rnd">
            <a:solidFill>
              <a:srgbClr val="C00000"/>
            </a:solidFill>
          </a:ln>
          <a:scene3d>
            <a:camera prst="isometricOffAxis1Right">
              <a:rot lat="360000" lon="20039998" rev="0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Oval 32"/>
          <p:cNvSpPr/>
          <p:nvPr/>
        </p:nvSpPr>
        <p:spPr>
          <a:xfrm>
            <a:off x="10070689" y="4850196"/>
            <a:ext cx="3979095" cy="3979095"/>
          </a:xfrm>
          <a:prstGeom prst="ellipse">
            <a:avLst/>
          </a:prstGeom>
          <a:solidFill>
            <a:srgbClr val="CC0000">
              <a:alpha val="66667"/>
            </a:srgbClr>
          </a:solidFill>
          <a:ln>
            <a:noFill/>
          </a:ln>
          <a:effectLst>
            <a:innerShdw blurRad="711200">
              <a:prstClr val="black">
                <a:alpha val="27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0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 rot="4850718">
            <a:off x="6738560" y="2468046"/>
            <a:ext cx="10643354" cy="8743395"/>
            <a:chOff x="3300014" y="3611601"/>
            <a:chExt cx="9660118" cy="7935678"/>
          </a:xfrm>
        </p:grpSpPr>
        <p:grpSp>
          <p:nvGrpSpPr>
            <p:cNvPr id="16" name="Group 15"/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9" name="Rectangle: Rounded Corners 18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1" name="Rectangle: Rounded Corners 20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1975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5" name="Rectangle: Rounded Corners 4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" name="Rectangle: Rounded Corners 3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529634">
              <a:off x="5739042" y="3829481"/>
              <a:ext cx="4766001" cy="6515279"/>
              <a:chOff x="6650266" y="1664814"/>
              <a:chExt cx="4766001" cy="651527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3" name="Rectangle: Rounded Corners 12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: Rounded Corners 14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5" name="Rectangle: Rounded Corners 24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: Rounded Corners 26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967284">
              <a:off x="8194131" y="5032000"/>
              <a:ext cx="4766001" cy="6515279"/>
              <a:chOff x="6650266" y="1664814"/>
              <a:chExt cx="4766001" cy="6515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1" name="Rectangle: Rounded Corners 30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: Rounded Corners 32"/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 rot="20441340">
                <a:off x="6650266" y="3796300"/>
                <a:ext cx="4766001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00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4500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 finally remade all the 13 cards from the Cobs popcorn - UNO promotion, now I can die in peace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413" y="3725910"/>
            <a:ext cx="4141894" cy="65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89702" y="4533433"/>
            <a:ext cx="2920107" cy="3293209"/>
            <a:chOff x="7294339" y="5375335"/>
            <a:chExt cx="2920107" cy="3293209"/>
          </a:xfrm>
        </p:grpSpPr>
        <p:sp>
          <p:nvSpPr>
            <p:cNvPr id="6" name="Oval 5"/>
            <p:cNvSpPr/>
            <p:nvPr/>
          </p:nvSpPr>
          <p:spPr>
            <a:xfrm>
              <a:off x="7294339" y="5496221"/>
              <a:ext cx="2920107" cy="29201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7471" y="5375335"/>
              <a:ext cx="1963999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  <a:endParaRPr lang="es-MX" sz="20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2389702" y="4533433"/>
            <a:ext cx="2920107" cy="3293209"/>
            <a:chOff x="7294339" y="5375335"/>
            <a:chExt cx="2920107" cy="3293209"/>
          </a:xfrm>
        </p:grpSpPr>
        <p:sp>
          <p:nvSpPr>
            <p:cNvPr id="6" name="Oval 5"/>
            <p:cNvSpPr/>
            <p:nvPr/>
          </p:nvSpPr>
          <p:spPr>
            <a:xfrm>
              <a:off x="7294339" y="5496221"/>
              <a:ext cx="2920107" cy="2920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7471" y="5375335"/>
              <a:ext cx="1963999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0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  <a:endParaRPr lang="es-MX" sz="20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-5"/>
            <a:ext cx="24187350" cy="2418740"/>
            <a:chOff x="0" y="-5"/>
            <a:chExt cx="24187350" cy="2418740"/>
          </a:xfrm>
        </p:grpSpPr>
        <p:grpSp>
          <p:nvGrpSpPr>
            <p:cNvPr id="28" name="Group 27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 flipH="1">
            <a:off x="0" y="2418730"/>
            <a:ext cx="24187350" cy="2418740"/>
            <a:chOff x="0" y="-5"/>
            <a:chExt cx="24187350" cy="2418740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0" y="4837455"/>
            <a:ext cx="24187350" cy="2418740"/>
            <a:chOff x="0" y="-5"/>
            <a:chExt cx="24187350" cy="2418740"/>
          </a:xfrm>
        </p:grpSpPr>
        <p:grpSp>
          <p:nvGrpSpPr>
            <p:cNvPr id="59" name="Group 58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 flipH="1">
            <a:off x="0" y="7256185"/>
            <a:ext cx="24187350" cy="2418740"/>
            <a:chOff x="0" y="-5"/>
            <a:chExt cx="24187350" cy="2418740"/>
          </a:xfrm>
        </p:grpSpPr>
        <p:grpSp>
          <p:nvGrpSpPr>
            <p:cNvPr id="75" name="Group 74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0" y="9674899"/>
            <a:ext cx="24187350" cy="2418740"/>
            <a:chOff x="0" y="-5"/>
            <a:chExt cx="24187350" cy="2418740"/>
          </a:xfrm>
        </p:grpSpPr>
        <p:grpSp>
          <p:nvGrpSpPr>
            <p:cNvPr id="107" name="Group 106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 flipH="1">
            <a:off x="0" y="12093602"/>
            <a:ext cx="24187350" cy="2418740"/>
            <a:chOff x="0" y="-5"/>
            <a:chExt cx="24187350" cy="2418740"/>
          </a:xfrm>
        </p:grpSpPr>
        <p:grpSp>
          <p:nvGrpSpPr>
            <p:cNvPr id="123" name="Group 122"/>
            <p:cNvGrpSpPr/>
            <p:nvPr/>
          </p:nvGrpSpPr>
          <p:grpSpPr>
            <a:xfrm>
              <a:off x="0" y="-1"/>
              <a:ext cx="4837470" cy="2418736"/>
              <a:chOff x="0" y="-1"/>
              <a:chExt cx="4837470" cy="2418736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4837470" y="-2"/>
              <a:ext cx="4837470" cy="2418736"/>
              <a:chOff x="0" y="-1"/>
              <a:chExt cx="4837470" cy="241873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9674940" y="-3"/>
              <a:ext cx="4837470" cy="2418736"/>
              <a:chOff x="0" y="-1"/>
              <a:chExt cx="4837470" cy="241873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4512410" y="-4"/>
              <a:ext cx="4837470" cy="2418736"/>
              <a:chOff x="0" y="-1"/>
              <a:chExt cx="4837470" cy="241873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9349880" y="-5"/>
              <a:ext cx="4837470" cy="2418736"/>
              <a:chOff x="0" y="-1"/>
              <a:chExt cx="4837470" cy="2418736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0" y="0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0">
                    <a:srgbClr val="FF0955">
                      <a:alpha val="37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418735" y="-1"/>
                <a:ext cx="2418735" cy="2418735"/>
              </a:xfrm>
              <a:prstGeom prst="rect">
                <a:avLst/>
              </a:prstGeom>
              <a:gradFill flip="none" rotWithShape="1">
                <a:gsLst>
                  <a:gs pos="100000">
                    <a:srgbClr val="FF0955">
                      <a:alpha val="0"/>
                    </a:srgbClr>
                  </a:gs>
                  <a:gs pos="0">
                    <a:srgbClr val="C00000">
                      <a:alpha val="39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0" y="-5"/>
            <a:ext cx="24187350" cy="14512347"/>
            <a:chOff x="0" y="-5"/>
            <a:chExt cx="24187350" cy="14512347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-28071938" y="-17239456"/>
            <a:ext cx="80264350" cy="48158400"/>
            <a:chOff x="0" y="-5"/>
            <a:chExt cx="24187350" cy="14512347"/>
          </a:xfrm>
          <a:scene3d>
            <a:camera prst="isometricOffAxis1Top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0" y="-5"/>
              <a:ext cx="24187350" cy="2418740"/>
              <a:chOff x="0" y="-5"/>
              <a:chExt cx="24187350" cy="241874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 flipH="1">
              <a:off x="0" y="2418730"/>
              <a:ext cx="24187350" cy="2418740"/>
              <a:chOff x="0" y="-5"/>
              <a:chExt cx="24187350" cy="241874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0" y="4837455"/>
              <a:ext cx="24187350" cy="2418740"/>
              <a:chOff x="0" y="-5"/>
              <a:chExt cx="24187350" cy="241874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 flipH="1">
              <a:off x="0" y="7256185"/>
              <a:ext cx="24187350" cy="2418740"/>
              <a:chOff x="0" y="-5"/>
              <a:chExt cx="24187350" cy="241874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0" y="9674899"/>
              <a:ext cx="24187350" cy="2418740"/>
              <a:chOff x="0" y="-5"/>
              <a:chExt cx="24187350" cy="241874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 flipH="1">
              <a:off x="0" y="12093602"/>
              <a:ext cx="24187350" cy="2418740"/>
              <a:chOff x="0" y="-5"/>
              <a:chExt cx="24187350" cy="241874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0" y="-1"/>
                <a:ext cx="4837470" cy="2418736"/>
                <a:chOff x="0" y="-1"/>
                <a:chExt cx="4837470" cy="2418736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4837470" y="-2"/>
                <a:ext cx="4837470" cy="2418736"/>
                <a:chOff x="0" y="-1"/>
                <a:chExt cx="4837470" cy="241873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9674940" y="-3"/>
                <a:ext cx="4837470" cy="2418736"/>
                <a:chOff x="0" y="-1"/>
                <a:chExt cx="4837470" cy="2418736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4512410" y="-4"/>
                <a:ext cx="4837470" cy="2418736"/>
                <a:chOff x="0" y="-1"/>
                <a:chExt cx="4837470" cy="241873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9349880" y="-5"/>
                <a:ext cx="4837470" cy="2418736"/>
                <a:chOff x="0" y="-1"/>
                <a:chExt cx="4837470" cy="2418736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0" y="0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0955">
                        <a:alpha val="37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418735" y="-1"/>
                  <a:ext cx="2418735" cy="2418735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FF0955">
                        <a:alpha val="0"/>
                      </a:srgbClr>
                    </a:gs>
                    <a:gs pos="0">
                      <a:srgbClr val="C00000">
                        <a:alpha val="39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-357905" y="796413"/>
            <a:ext cx="24836283" cy="12064181"/>
          </a:xfrm>
          <a:prstGeom prst="roundRect">
            <a:avLst>
              <a:gd name="adj" fmla="val 5894"/>
            </a:avLst>
          </a:prstGeom>
          <a:solidFill>
            <a:schemeClr val="tx1">
              <a:alpha val="10000"/>
            </a:schemeClr>
          </a:solidFill>
          <a:ln w="254000" cap="rnd">
            <a:solidFill>
              <a:srgbClr val="C00000"/>
            </a:solidFill>
          </a:ln>
          <a:scene3d>
            <a:camera prst="isometricOffAxis1Right">
              <a:rot lat="360000" lon="20039998" rev="0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70689" y="4850196"/>
            <a:ext cx="3979095" cy="3979095"/>
          </a:xfrm>
          <a:prstGeom prst="ellipse">
            <a:avLst/>
          </a:prstGeom>
          <a:solidFill>
            <a:srgbClr val="C00000">
              <a:alpha val="67000"/>
            </a:srgbClr>
          </a:solidFill>
          <a:ln>
            <a:noFill/>
          </a:ln>
          <a:effectLst>
            <a:innerShdw blurRad="1206500">
              <a:prstClr val="black">
                <a:alpha val="39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oup 12"/>
          <p:cNvGrpSpPr/>
          <p:nvPr/>
        </p:nvGrpSpPr>
        <p:grpSpPr>
          <a:xfrm>
            <a:off x="3484246" y="-3277833"/>
            <a:ext cx="18383521" cy="20235151"/>
            <a:chOff x="3484246" y="-3277833"/>
            <a:chExt cx="18383521" cy="20235151"/>
          </a:xfrm>
        </p:grpSpPr>
        <p:grpSp>
          <p:nvGrpSpPr>
            <p:cNvPr id="10" name="Group 9"/>
            <p:cNvGrpSpPr/>
            <p:nvPr/>
          </p:nvGrpSpPr>
          <p:grpSpPr>
            <a:xfrm>
              <a:off x="8464726" y="3244233"/>
              <a:ext cx="7191020" cy="7191020"/>
              <a:chOff x="8464726" y="3244233"/>
              <a:chExt cx="7191020" cy="7191020"/>
            </a:xfrm>
          </p:grpSpPr>
          <p:sp>
            <p:nvSpPr>
              <p:cNvPr id="5" name="Block Arc 4"/>
              <p:cNvSpPr/>
              <p:nvPr/>
            </p:nvSpPr>
            <p:spPr>
              <a:xfrm rot="3155105">
                <a:off x="9349478" y="4128985"/>
                <a:ext cx="5421516" cy="5421516"/>
              </a:xfrm>
              <a:prstGeom prst="blockArc">
                <a:avLst>
                  <a:gd name="adj1" fmla="val 10800000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 rot="14661712">
                <a:off x="9349478" y="4128985"/>
                <a:ext cx="5421516" cy="5421516"/>
              </a:xfrm>
              <a:prstGeom prst="blockArc">
                <a:avLst>
                  <a:gd name="adj1" fmla="val 12146170"/>
                  <a:gd name="adj2" fmla="val 17640033"/>
                  <a:gd name="adj3" fmla="val 11738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7285756">
                <a:off x="8464726" y="3244233"/>
                <a:ext cx="7191020" cy="7191020"/>
              </a:xfrm>
              <a:prstGeom prst="blockArc">
                <a:avLst>
                  <a:gd name="adj1" fmla="val 14845832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lock Arc 8"/>
              <p:cNvSpPr/>
              <p:nvPr/>
            </p:nvSpPr>
            <p:spPr>
              <a:xfrm rot="20573838">
                <a:off x="8464726" y="3244233"/>
                <a:ext cx="7191020" cy="7191020"/>
              </a:xfrm>
              <a:prstGeom prst="blockArc">
                <a:avLst>
                  <a:gd name="adj1" fmla="val 13029408"/>
                  <a:gd name="adj2" fmla="val 20991145"/>
                  <a:gd name="adj3" fmla="val 11957"/>
                </a:avLst>
              </a:prstGeom>
              <a:solidFill>
                <a:srgbClr val="C00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Block Arc 10"/>
            <p:cNvSpPr/>
            <p:nvPr/>
          </p:nvSpPr>
          <p:spPr>
            <a:xfrm rot="3270579">
              <a:off x="6238715" y="-84787"/>
              <a:ext cx="12874584" cy="11696487"/>
            </a:xfrm>
            <a:prstGeom prst="blockArc">
              <a:avLst>
                <a:gd name="adj1" fmla="val 9274941"/>
                <a:gd name="adj2" fmla="val 20991145"/>
                <a:gd name="adj3" fmla="val 11957"/>
              </a:avLst>
            </a:prstGeom>
            <a:solidFill>
              <a:srgbClr val="C0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4746467">
              <a:off x="2558431" y="-2352018"/>
              <a:ext cx="20235151" cy="18383521"/>
            </a:xfrm>
            <a:prstGeom prst="blockArc">
              <a:avLst>
                <a:gd name="adj1" fmla="val 9274941"/>
                <a:gd name="adj2" fmla="val 20519874"/>
                <a:gd name="adj3" fmla="val 5524"/>
              </a:avLst>
            </a:prstGeom>
            <a:solidFill>
              <a:srgbClr val="C00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603037" y="638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oup 21"/>
          <p:cNvGrpSpPr/>
          <p:nvPr/>
        </p:nvGrpSpPr>
        <p:grpSpPr>
          <a:xfrm>
            <a:off x="-1921378" y="-7226856"/>
            <a:ext cx="27933735" cy="28133201"/>
            <a:chOff x="-1921378" y="-7226856"/>
            <a:chExt cx="27933735" cy="28133201"/>
          </a:xfrm>
        </p:grpSpPr>
        <p:sp>
          <p:nvSpPr>
            <p:cNvPr id="23" name="Trapezoid 22"/>
            <p:cNvSpPr/>
            <p:nvPr/>
          </p:nvSpPr>
          <p:spPr>
            <a:xfrm rot="18286677" flipV="1">
              <a:off x="4659066" y="-4146313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rapezoid 23"/>
            <p:cNvSpPr/>
            <p:nvPr/>
          </p:nvSpPr>
          <p:spPr>
            <a:xfrm flipH="1" flipV="1">
              <a:off x="10538813" y="-722685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Trapezoid 24"/>
            <p:cNvSpPr/>
            <p:nvPr/>
          </p:nvSpPr>
          <p:spPr>
            <a:xfrm flipH="1">
              <a:off x="10538813" y="7267449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Trapezoid 25"/>
            <p:cNvSpPr/>
            <p:nvPr/>
          </p:nvSpPr>
          <p:spPr>
            <a:xfrm rot="16200000" flipH="1" flipV="1">
              <a:off x="3376646" y="202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rapezoid 26"/>
            <p:cNvSpPr/>
            <p:nvPr/>
          </p:nvSpPr>
          <p:spPr>
            <a:xfrm rot="5400000" flipV="1">
              <a:off x="17671485" y="1262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" name="Trapezoid 27"/>
            <p:cNvSpPr/>
            <p:nvPr/>
          </p:nvSpPr>
          <p:spPr>
            <a:xfrm rot="3313323" flipH="1" flipV="1">
              <a:off x="16418560" y="-4139421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Trapezoid 28"/>
            <p:cNvSpPr/>
            <p:nvPr/>
          </p:nvSpPr>
          <p:spPr>
            <a:xfrm rot="3313323">
              <a:off x="4663981" y="4206196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rapezoid 29"/>
            <p:cNvSpPr/>
            <p:nvPr/>
          </p:nvSpPr>
          <p:spPr>
            <a:xfrm rot="18286677" flipH="1">
              <a:off x="16423475" y="4213088"/>
              <a:ext cx="3042848" cy="13638896"/>
            </a:xfrm>
            <a:prstGeom prst="trapezoid">
              <a:avLst>
                <a:gd name="adj" fmla="val 37597"/>
              </a:avLst>
            </a:prstGeom>
            <a:gradFill flip="none" rotWithShape="1">
              <a:gsLst>
                <a:gs pos="100000">
                  <a:srgbClr val="C00000">
                    <a:alpha val="50000"/>
                  </a:srgbClr>
                </a:gs>
                <a:gs pos="0">
                  <a:srgbClr val="FF0000">
                    <a:alpha val="2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5982494" y="-4402701"/>
            <a:ext cx="36085461" cy="22484890"/>
            <a:chOff x="-5982494" y="-4402701"/>
            <a:chExt cx="36085461" cy="22484890"/>
          </a:xfrm>
        </p:grpSpPr>
        <p:sp>
          <p:nvSpPr>
            <p:cNvPr id="4" name="Rectangle 3"/>
            <p:cNvSpPr/>
            <p:nvPr/>
          </p:nvSpPr>
          <p:spPr>
            <a:xfrm>
              <a:off x="6077743" y="9276787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77743" y="-4402701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5982494" y="2437043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37980" y="2437043"/>
              <a:ext cx="11964987" cy="8805402"/>
            </a:xfrm>
            <a:prstGeom prst="rect">
              <a:avLst/>
            </a:prstGeom>
            <a:gradFill>
              <a:gsLst>
                <a:gs pos="41000">
                  <a:srgbClr val="BD0303">
                    <a:alpha val="50000"/>
                  </a:srgbClr>
                </a:gs>
                <a:gs pos="14000">
                  <a:srgbClr val="FF0505"/>
                </a:gs>
                <a:gs pos="57000">
                  <a:srgbClr val="7A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502110" y="287258"/>
            <a:ext cx="15116254" cy="13104971"/>
            <a:chOff x="4735993" y="1835238"/>
            <a:chExt cx="15116254" cy="13104971"/>
          </a:xfrm>
        </p:grpSpPr>
        <p:sp>
          <p:nvSpPr>
            <p:cNvPr id="4" name="Trapezoid 3"/>
            <p:cNvSpPr/>
            <p:nvPr/>
          </p:nvSpPr>
          <p:spPr>
            <a:xfrm rot="2011888">
              <a:off x="5969857" y="5103777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Trapezoid 4"/>
            <p:cNvSpPr/>
            <p:nvPr/>
          </p:nvSpPr>
          <p:spPr>
            <a:xfrm>
              <a:off x="6955450" y="5675277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rapezoid 5"/>
            <p:cNvSpPr/>
            <p:nvPr/>
          </p:nvSpPr>
          <p:spPr>
            <a:xfrm rot="6385517">
              <a:off x="5750093" y="5988546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Parallelogram 6"/>
            <p:cNvSpPr/>
            <p:nvPr/>
          </p:nvSpPr>
          <p:spPr>
            <a:xfrm rot="1205266">
              <a:off x="4735993" y="6692180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1902352" y="2794824"/>
              <a:ext cx="1766901" cy="1821843"/>
              <a:chOff x="9458297" y="2840081"/>
              <a:chExt cx="1766901" cy="1821843"/>
            </a:xfrm>
          </p:grpSpPr>
          <p:sp>
            <p:nvSpPr>
              <p:cNvPr id="8" name="Parallelogram 7"/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Parallelogram 8"/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" name="Trapezoid 10"/>
            <p:cNvSpPr/>
            <p:nvPr/>
          </p:nvSpPr>
          <p:spPr>
            <a:xfrm rot="20981011">
              <a:off x="7052311" y="5850467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apezoid 11"/>
            <p:cNvSpPr/>
            <p:nvPr/>
          </p:nvSpPr>
          <p:spPr>
            <a:xfrm rot="1847893">
              <a:off x="15002491" y="7258922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apezoid 12"/>
            <p:cNvSpPr/>
            <p:nvPr/>
          </p:nvSpPr>
          <p:spPr>
            <a:xfrm rot="4539908">
              <a:off x="9986823" y="931130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apezoid 13"/>
            <p:cNvSpPr/>
            <p:nvPr/>
          </p:nvSpPr>
          <p:spPr>
            <a:xfrm rot="3094244">
              <a:off x="7353833" y="9278220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8" name="Group 17"/>
            <p:cNvGrpSpPr/>
            <p:nvPr/>
          </p:nvGrpSpPr>
          <p:grpSpPr>
            <a:xfrm rot="2259960">
              <a:off x="12095310" y="5696854"/>
              <a:ext cx="1936862" cy="1616274"/>
              <a:chOff x="15510111" y="4793828"/>
              <a:chExt cx="1936862" cy="1616274"/>
            </a:xfrm>
          </p:grpSpPr>
          <p:sp>
            <p:nvSpPr>
              <p:cNvPr id="15" name="Trapezoid 14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" name="Trapezoid 16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9000643">
              <a:off x="13960794" y="9426859"/>
              <a:ext cx="2409201" cy="2484115"/>
              <a:chOff x="13397496" y="10686505"/>
              <a:chExt cx="1766901" cy="1821843"/>
            </a:xfrm>
          </p:grpSpPr>
          <p:sp>
            <p:nvSpPr>
              <p:cNvPr id="22" name="Parallelogram 21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Parallelogram 23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9000643">
              <a:off x="5116788" y="10475663"/>
              <a:ext cx="2409201" cy="2484115"/>
              <a:chOff x="13397496" y="10686505"/>
              <a:chExt cx="1766901" cy="1821843"/>
            </a:xfrm>
          </p:grpSpPr>
          <p:sp>
            <p:nvSpPr>
              <p:cNvPr id="27" name="Parallelogram 26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9" name="Parallelogram 28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0" name="Parallelogram 29"/>
            <p:cNvSpPr/>
            <p:nvPr/>
          </p:nvSpPr>
          <p:spPr>
            <a:xfrm rot="1381653">
              <a:off x="11623681" y="4352103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Parallelogram 30"/>
            <p:cNvSpPr/>
            <p:nvPr/>
          </p:nvSpPr>
          <p:spPr>
            <a:xfrm rot="1381653">
              <a:off x="7353942" y="6487652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Parallelogram 31"/>
            <p:cNvSpPr/>
            <p:nvPr/>
          </p:nvSpPr>
          <p:spPr>
            <a:xfrm rot="1381653">
              <a:off x="8775037" y="9884624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Trapezoid 32"/>
            <p:cNvSpPr/>
            <p:nvPr/>
          </p:nvSpPr>
          <p:spPr>
            <a:xfrm rot="4889680">
              <a:off x="14005902" y="1981542"/>
              <a:ext cx="1165860" cy="873252"/>
            </a:xfrm>
            <a:prstGeom prst="trapezoid">
              <a:avLst/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Trapezoid 33"/>
            <p:cNvSpPr/>
            <p:nvPr/>
          </p:nvSpPr>
          <p:spPr>
            <a:xfrm rot="2877792">
              <a:off x="14991495" y="2553042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rapezoid 34"/>
            <p:cNvSpPr/>
            <p:nvPr/>
          </p:nvSpPr>
          <p:spPr>
            <a:xfrm rot="9263309">
              <a:off x="13786138" y="2866311"/>
              <a:ext cx="836475" cy="626536"/>
            </a:xfrm>
            <a:prstGeom prst="trapezoid">
              <a:avLst>
                <a:gd name="adj" fmla="val 34100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Parallelogram 35"/>
            <p:cNvSpPr/>
            <p:nvPr/>
          </p:nvSpPr>
          <p:spPr>
            <a:xfrm rot="4083058">
              <a:off x="15726309" y="3150241"/>
              <a:ext cx="1216152" cy="91440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Trapezoid 36"/>
            <p:cNvSpPr/>
            <p:nvPr/>
          </p:nvSpPr>
          <p:spPr>
            <a:xfrm rot="2258803">
              <a:off x="11436843" y="8055441"/>
              <a:ext cx="1339202" cy="1418839"/>
            </a:xfrm>
            <a:prstGeom prst="trapezoid">
              <a:avLst>
                <a:gd name="adj" fmla="val 27879"/>
              </a:avLst>
            </a:prstGeom>
            <a:solidFill>
              <a:srgbClr val="FF0955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Parallelogram 37"/>
            <p:cNvSpPr/>
            <p:nvPr/>
          </p:nvSpPr>
          <p:spPr>
            <a:xfrm rot="4259445">
              <a:off x="11738474" y="8692626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9" name="Group 38"/>
            <p:cNvGrpSpPr/>
            <p:nvPr/>
          </p:nvGrpSpPr>
          <p:grpSpPr>
            <a:xfrm rot="20557127">
              <a:off x="17376794" y="10257698"/>
              <a:ext cx="1936862" cy="1616274"/>
              <a:chOff x="15510111" y="4793828"/>
              <a:chExt cx="1936862" cy="1616274"/>
            </a:xfrm>
          </p:grpSpPr>
          <p:sp>
            <p:nvSpPr>
              <p:cNvPr id="40" name="Trapezoid 39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Trapezoid 40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Trapezoid 41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5736950">
              <a:off x="17405589" y="7078752"/>
              <a:ext cx="2409201" cy="2484115"/>
              <a:chOff x="13397496" y="10686505"/>
              <a:chExt cx="1766901" cy="1821843"/>
            </a:xfrm>
          </p:grpSpPr>
          <p:sp>
            <p:nvSpPr>
              <p:cNvPr id="44" name="Parallelogram 43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" name="Parallelogram 44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Parallelogram 46"/>
            <p:cNvSpPr/>
            <p:nvPr/>
          </p:nvSpPr>
          <p:spPr>
            <a:xfrm rot="4259445">
              <a:off x="15924701" y="8976357"/>
              <a:ext cx="2731920" cy="1571710"/>
            </a:xfrm>
            <a:prstGeom prst="parallelogram">
              <a:avLst/>
            </a:prstGeom>
            <a:solidFill>
              <a:srgbClr val="FF0505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oup 48"/>
            <p:cNvGrpSpPr/>
            <p:nvPr/>
          </p:nvGrpSpPr>
          <p:grpSpPr>
            <a:xfrm rot="2259960">
              <a:off x="10112519" y="3815764"/>
              <a:ext cx="1936862" cy="1616274"/>
              <a:chOff x="15510111" y="4793828"/>
              <a:chExt cx="1936862" cy="1616274"/>
            </a:xfrm>
          </p:grpSpPr>
          <p:sp>
            <p:nvSpPr>
              <p:cNvPr id="50" name="Trapezoid 49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Trapezoid 51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8862705">
              <a:off x="9037396" y="2718177"/>
              <a:ext cx="1766901" cy="1821843"/>
              <a:chOff x="9458297" y="2840081"/>
              <a:chExt cx="1766901" cy="1821843"/>
            </a:xfrm>
          </p:grpSpPr>
          <p:sp>
            <p:nvSpPr>
              <p:cNvPr id="54" name="Parallelogram 53"/>
              <p:cNvSpPr/>
              <p:nvPr/>
            </p:nvSpPr>
            <p:spPr>
              <a:xfrm rot="1205266">
                <a:off x="9458297" y="2840081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5" name="Parallelogram 54"/>
              <p:cNvSpPr/>
              <p:nvPr/>
            </p:nvSpPr>
            <p:spPr>
              <a:xfrm rot="1205266">
                <a:off x="10363779" y="3611676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6" name="Parallelogram 55"/>
              <p:cNvSpPr/>
              <p:nvPr/>
            </p:nvSpPr>
            <p:spPr>
              <a:xfrm rot="2787528">
                <a:off x="9422645" y="3907373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20557127">
              <a:off x="10332179" y="11155534"/>
              <a:ext cx="1936862" cy="1616274"/>
              <a:chOff x="15510111" y="4793828"/>
              <a:chExt cx="1936862" cy="1616274"/>
            </a:xfrm>
          </p:grpSpPr>
          <p:sp>
            <p:nvSpPr>
              <p:cNvPr id="58" name="Trapezoid 57"/>
              <p:cNvSpPr/>
              <p:nvPr/>
            </p:nvSpPr>
            <p:spPr>
              <a:xfrm rot="2011888">
                <a:off x="15624905" y="4793828"/>
                <a:ext cx="1165860" cy="873252"/>
              </a:xfrm>
              <a:prstGeom prst="trapezoid">
                <a:avLst/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Trapezoid 58"/>
              <p:cNvSpPr/>
              <p:nvPr/>
            </p:nvSpPr>
            <p:spPr>
              <a:xfrm>
                <a:off x="16610498" y="5365328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Trapezoid 59"/>
              <p:cNvSpPr/>
              <p:nvPr/>
            </p:nvSpPr>
            <p:spPr>
              <a:xfrm rot="6385517">
                <a:off x="15405141" y="5678597"/>
                <a:ext cx="836475" cy="626536"/>
              </a:xfrm>
              <a:prstGeom prst="trapezoid">
                <a:avLst>
                  <a:gd name="adj" fmla="val 34100"/>
                </a:avLst>
              </a:prstGeom>
              <a:solidFill>
                <a:srgbClr val="FF0955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706099">
              <a:off x="10944209" y="12456094"/>
              <a:ext cx="2409201" cy="2484115"/>
              <a:chOff x="13397496" y="10686505"/>
              <a:chExt cx="1766901" cy="1821843"/>
            </a:xfrm>
          </p:grpSpPr>
          <p:sp>
            <p:nvSpPr>
              <p:cNvPr id="62" name="Parallelogram 61"/>
              <p:cNvSpPr/>
              <p:nvPr/>
            </p:nvSpPr>
            <p:spPr>
              <a:xfrm rot="1205266">
                <a:off x="13397496" y="10686505"/>
                <a:ext cx="1216152" cy="914400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1205266">
                <a:off x="14302978" y="11458100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2787528">
                <a:off x="13361844" y="11753797"/>
                <a:ext cx="861419" cy="647683"/>
              </a:xfrm>
              <a:prstGeom prst="parallelogram">
                <a:avLst/>
              </a:prstGeom>
              <a:solidFill>
                <a:srgbClr val="FF0505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</Words>
  <Application>WPS Presentation</Application>
  <PresentationFormat>Custom</PresentationFormat>
  <Paragraphs>14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Aharoni</vt:lpstr>
      <vt:lpstr>Yu Gothic UI Semibold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Usuario</cp:lastModifiedBy>
  <cp:revision>10</cp:revision>
  <dcterms:created xsi:type="dcterms:W3CDTF">2024-05-06T16:24:00Z</dcterms:created>
  <dcterms:modified xsi:type="dcterms:W3CDTF">2024-05-24T21:01:25Z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C742A70BA6074B3EA952252A27C57771_12</vt:lpwstr>
  </property>
  <property fmtid="{D5CDD505-2E9C-101B-9397-08002B2CF9AE}" pid="3" name="KSOProductBuildVer">
    <vt:lpwstr>2058-12.2.0.16909</vt:lpwstr>
  </property>
</Properties>
</file>