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EerBYKDAF0hga73sbc6Piy5p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0440B-89B7-4E84-BE8C-59E1D71C56CD}">
  <a:tblStyle styleId="{50B0440B-89B7-4E84-BE8C-59E1D71C56C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BA2D164-7460-4380-9D9A-275A4E93AC8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632"/>
  </p:normalViewPr>
  <p:slideViewPr>
    <p:cSldViewPr snapToGrid="0">
      <p:cViewPr varScale="1">
        <p:scale>
          <a:sx n="106" d="100"/>
          <a:sy n="106" d="100"/>
        </p:scale>
        <p:origin x="20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810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638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671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95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651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gikey.com/en/products/detail/analog-devices-inc/LTC3538EDCB-TRPBF/1746127" TargetMode="External"/><Relationship Id="rId5" Type="http://schemas.openxmlformats.org/officeDocument/2006/relationships/hyperlink" Target="https://www.digikey.com/en/products/detail/analog-devices-inc/ADP2107ACPZ-3-3-R7/1166727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524000" y="2438400"/>
            <a:ext cx="61722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32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4XKanda_1276_NoBME Schematic </a:t>
            </a:r>
            <a:r>
              <a:rPr lang="en-US" sz="32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Review Report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62000" y="5029200"/>
            <a:ext cx="7848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Schematic file: 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4XKanda_1276_NoBME.sch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US" sz="1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/20/2021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37595" y="0"/>
            <a:ext cx="8610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1998852413"/>
              </p:ext>
            </p:extLst>
          </p:nvPr>
        </p:nvGraphicFramePr>
        <p:xfrm>
          <a:off x="390940" y="400109"/>
          <a:ext cx="8415475" cy="6644880"/>
        </p:xfrm>
        <a:graphic>
          <a:graphicData uri="http://schemas.openxmlformats.org/drawingml/2006/table">
            <a:tbl>
              <a:tblPr firstRow="1" bandRow="1">
                <a:noFill/>
                <a:tableStyleId>{50B0440B-89B7-4E84-BE8C-59E1D71C56CD}</a:tableStyleId>
              </a:tblPr>
              <a:tblGrid>
                <a:gridCol w="5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sz="1200" u="none" strike="noStrike" cap="none" dirty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Incorrect the value of input capacitor (C5, C7, C15, C22) at IC1, IC11, IC16, IC6 (P/N:CJT1117-3.3)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sz="1200" u="none" strike="noStrike" cap="none" dirty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lvl="0">
                        <a:buSzPts val="18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Incorrect the value of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capacitor (C6, C8, C16, C23) at IC1, IC11, IC16, IC6  (P/N:CJT1117-3.3)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sz="1200" u="none" strike="noStrike" cap="none" dirty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 capacitor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 VCC pin of IC8, IC13, IC18, IC54 (P/N: ATGM336H)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sz="1200" u="none" strike="noStrike" cap="none" dirty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 capacitors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 “3.3V” pin of U1, U2, U3, U4 (P/N: RFM69HCW-315S2)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sz="1200" u="none" strike="noStrike" cap="none" dirty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Missing capacitors at “3.3V” pin of IC3, IC5, IC10, IC15 (P/N: ESP-WROOM-03)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High power dissipation at LDO CJT1117-3.3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04799" y="262128"/>
            <a:ext cx="8686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1: Incorrect the value of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input capacitor (C5, C7, C15, C22) at IC1, IC11, IC16, IC6 </a:t>
            </a:r>
          </a:p>
          <a:p>
            <a:pPr lvl="0">
              <a:buSzPts val="1800"/>
            </a:pP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(P/N:CJT1117-3.3)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73105" y="4079340"/>
            <a:ext cx="89501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sz="1400" b="0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Please double check and change the value </a:t>
            </a: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of C5, C7, C15, C22 to 10uF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66699" y="3527171"/>
            <a:ext cx="88773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-US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Per CJ1117 series datasheet, the value of input capacitor (C5, C7, C15, C22) should be 10uF, instead of 0.1uF</a:t>
            </a:r>
            <a:endParaRPr lang="en-US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9" y="845641"/>
            <a:ext cx="1892466" cy="1463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71" y="2309687"/>
            <a:ext cx="1623281" cy="1165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825" y="908418"/>
            <a:ext cx="1855652" cy="1278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044" y="2218291"/>
            <a:ext cx="1815315" cy="1282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714" y="655320"/>
            <a:ext cx="3764647" cy="27557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04799" y="262128"/>
            <a:ext cx="8686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2: Incorrect the value of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output capacitor (C6, C8, C16, C23) at IC1, IC11, IC16, IC6 </a:t>
            </a:r>
          </a:p>
          <a:p>
            <a:pPr lvl="0">
              <a:buSzPts val="1800"/>
            </a:pP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(P/N:CJT1117-3.3)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73105" y="4079340"/>
            <a:ext cx="89501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sz="1400" b="0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Please double check and change the value </a:t>
            </a: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of C6, C8, C16, C23 to 22uF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66699" y="3527171"/>
            <a:ext cx="88773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-US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Per CJ1117 series datasheet, the value of output capacitor (C6, C8, C16, C23) should be 22uF, instead of 10uF</a:t>
            </a:r>
            <a:endParaRPr lang="en-US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89" y="739139"/>
            <a:ext cx="3808711" cy="278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" y="908419"/>
            <a:ext cx="1778147" cy="1217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9" y="2154969"/>
            <a:ext cx="1753435" cy="1258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159" y="908418"/>
            <a:ext cx="1809249" cy="1246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159" y="2153707"/>
            <a:ext cx="1902558" cy="13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6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04799" y="262128"/>
            <a:ext cx="8686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3: Missing capacitor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 VCC pin of IC8, IC13, IC18, IC54 (P/N: ATGM336H)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73105" y="4079340"/>
            <a:ext cx="89501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sz="1400" b="0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Please double check and add 10uF </a:t>
            </a: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at VCC pin of IC8, IC13, IC18, IC54 (P/N: ATGM336H)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750377"/>
            <a:ext cx="2758669" cy="2324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765" y="820009"/>
            <a:ext cx="4372641" cy="22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7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04799" y="262128"/>
            <a:ext cx="8686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: Missing capacitor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 “3.3V” pin of U1, U2, U3, U4 (P/N: RFM69HCW-315S2)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73105" y="4079340"/>
            <a:ext cx="89501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sz="1400" b="0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Please double check and add 0.1uF </a:t>
            </a: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at “3.3V” pin of U1, U2, U3, U4 (P/N: RFM69HCW-315S2)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" y="723748"/>
            <a:ext cx="2068553" cy="1242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7" y="2076861"/>
            <a:ext cx="2191894" cy="124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461" y="864852"/>
            <a:ext cx="1928873" cy="110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6692" y="2024461"/>
            <a:ext cx="2055385" cy="1190595"/>
          </a:xfrm>
          <a:prstGeom prst="rect">
            <a:avLst/>
          </a:prstGeom>
        </p:spPr>
      </p:pic>
      <p:pic>
        <p:nvPicPr>
          <p:cNvPr id="1028" name="Picture 4" descr="C:\Users\User\AppData\Local\Temp\SNAGHTML11ae6e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5" y="1079837"/>
            <a:ext cx="4753713" cy="18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45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04799" y="262128"/>
            <a:ext cx="8686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5: Missing capacitor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 “3.3V” pin of IC3, IC5, IC10, IC15 (P/N: ESP-WROOM-03)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73105" y="3311788"/>
            <a:ext cx="89501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sz="1400" b="0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Please double check and add 0.1uF </a:t>
            </a: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at “3.3V” pin of IC3, IC5, IC10, IC15 (P/N: ESP-WROOM-03)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631419"/>
            <a:ext cx="2115427" cy="2530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207" y="780907"/>
            <a:ext cx="1812471" cy="2297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659" y="631419"/>
            <a:ext cx="2090806" cy="2447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0738" y="677101"/>
            <a:ext cx="1888588" cy="23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6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04799" y="262128"/>
            <a:ext cx="8686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6: High power dissipation at LDO CJT1117-3.3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4" y="631419"/>
            <a:ext cx="8727055" cy="1497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04" y="2190677"/>
            <a:ext cx="7285351" cy="1684166"/>
          </a:xfrm>
          <a:prstGeom prst="rect">
            <a:avLst/>
          </a:prstGeom>
        </p:spPr>
      </p:pic>
      <p:sp>
        <p:nvSpPr>
          <p:cNvPr id="12" name="Google Shape;108;p3"/>
          <p:cNvSpPr txBox="1"/>
          <p:nvPr/>
        </p:nvSpPr>
        <p:spPr>
          <a:xfrm>
            <a:off x="266699" y="3936211"/>
            <a:ext cx="887730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-US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The maximum power consumption on each module is calculated about 520mA. The power dissipation at LDO </a:t>
            </a:r>
          </a:p>
          <a:p>
            <a:pPr>
              <a:buSzPts val="1400"/>
            </a:pPr>
            <a:r>
              <a:rPr lang="en-US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CJT1117-3.3 is about (5-3.3)*0.52 = 0.88W. This may cause hot issue.</a:t>
            </a:r>
          </a:p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E36C09"/>
                </a:solidFill>
                <a:latin typeface="Calibri"/>
                <a:cs typeface="Calibri"/>
                <a:sym typeface="Calibri"/>
              </a:rPr>
              <a:t>One more thing, the maximum current consumption of 5V0 rail is 520mA. But the maximum output current of Boost </a:t>
            </a:r>
            <a:r>
              <a:rPr lang="en-US" dirty="0">
                <a:solidFill>
                  <a:srgbClr val="E36C09"/>
                </a:solidFill>
                <a:latin typeface="Calibri"/>
                <a:cs typeface="Calibri"/>
                <a:sym typeface="Calibri"/>
              </a:rPr>
              <a:t>converter  (TPS61040DBVR</a:t>
            </a:r>
            <a:r>
              <a:rPr lang="en-US" sz="1400" b="0" i="0" u="none" strike="noStrike" cap="none" dirty="0">
                <a:solidFill>
                  <a:srgbClr val="E36C09"/>
                </a:solidFill>
                <a:latin typeface="Calibri"/>
                <a:cs typeface="Calibri"/>
                <a:sym typeface="Calibri"/>
              </a:rPr>
              <a:t>) is 400mA. Please double check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8;p3">
            <a:extLst>
              <a:ext uri="{FF2B5EF4-FFF2-40B4-BE49-F238E27FC236}">
                <a16:creationId xmlns:a16="http://schemas.microsoft.com/office/drawing/2014/main" id="{950749F0-12B8-E048-8096-BA04EF3E6664}"/>
              </a:ext>
            </a:extLst>
          </p:cNvPr>
          <p:cNvSpPr txBox="1"/>
          <p:nvPr/>
        </p:nvSpPr>
        <p:spPr>
          <a:xfrm>
            <a:off x="304800" y="4890278"/>
            <a:ext cx="8476892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-US" b="1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lang="en-US" dirty="0">
              <a:solidFill>
                <a:srgbClr val="00B050"/>
              </a:solidFill>
              <a:latin typeface="Calibri"/>
              <a:cs typeface="Calibri"/>
              <a:sym typeface="Calibri"/>
            </a:endParaRPr>
          </a:p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We need to re-design the board with a new buck regulator (example </a:t>
            </a:r>
            <a:r>
              <a:rPr lang="en-US" i="1" dirty="0">
                <a:solidFill>
                  <a:srgbClr val="00B0F0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ADP2107ACPZ-3-3-R7</a:t>
            </a:r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 if VIN &gt; 3.6V) or a new boost/buck regulator (example </a:t>
            </a:r>
            <a:r>
              <a:rPr lang="en-US" i="1" dirty="0">
                <a:solidFill>
                  <a:srgbClr val="00B0F0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LTC3538EDCB-TRPBF</a:t>
            </a:r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).</a:t>
            </a:r>
          </a:p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Please provide characteristics of power input (voltage range, ripple noise), then we will study and provide the best solution.</a:t>
            </a:r>
          </a:p>
          <a:p>
            <a:pPr>
              <a:buSzPts val="1400"/>
            </a:pPr>
            <a:endParaRPr sz="14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76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621</Words>
  <Application>Microsoft Macintosh PowerPoint</Application>
  <PresentationFormat>On-screen Show (4:3)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anlam</dc:creator>
  <cp:lastModifiedBy>Xuan Dang</cp:lastModifiedBy>
  <cp:revision>53</cp:revision>
  <dcterms:created xsi:type="dcterms:W3CDTF">2015-05-21T08:16:31Z</dcterms:created>
  <dcterms:modified xsi:type="dcterms:W3CDTF">2021-12-21T13:51:58Z</dcterms:modified>
</cp:coreProperties>
</file>