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3" r:id="rId7"/>
    <p:sldId id="258" r:id="rId8"/>
    <p:sldId id="270" r:id="rId9"/>
    <p:sldId id="264" r:id="rId10"/>
    <p:sldId id="272" r:id="rId11"/>
    <p:sldId id="273" r:id="rId12"/>
    <p:sldId id="308" r:id="rId13"/>
    <p:sldId id="302" r:id="rId14"/>
    <p:sldId id="304" r:id="rId15"/>
    <p:sldId id="305" r:id="rId16"/>
    <p:sldId id="303" r:id="rId17"/>
    <p:sldId id="271" r:id="rId18"/>
    <p:sldId id="274" r:id="rId19"/>
    <p:sldId id="276" r:id="rId20"/>
    <p:sldId id="278" r:id="rId21"/>
    <p:sldId id="280" r:id="rId22"/>
    <p:sldId id="281" r:id="rId23"/>
    <p:sldId id="279" r:id="rId24"/>
    <p:sldId id="265" r:id="rId25"/>
    <p:sldId id="267" r:id="rId26"/>
    <p:sldId id="268" r:id="rId27"/>
    <p:sldId id="269" r:id="rId28"/>
    <p:sldId id="282" r:id="rId29"/>
    <p:sldId id="306" r:id="rId30"/>
    <p:sldId id="307" r:id="rId31"/>
    <p:sldId id="283" r:id="rId32"/>
    <p:sldId id="284" r:id="rId33"/>
    <p:sldId id="289" r:id="rId34"/>
    <p:sldId id="285" r:id="rId35"/>
    <p:sldId id="290" r:id="rId36"/>
    <p:sldId id="291" r:id="rId37"/>
    <p:sldId id="292" r:id="rId38"/>
    <p:sldId id="287" r:id="rId39"/>
    <p:sldId id="293" r:id="rId40"/>
    <p:sldId id="286" r:id="rId41"/>
    <p:sldId id="296" r:id="rId42"/>
    <p:sldId id="294" r:id="rId43"/>
    <p:sldId id="295" r:id="rId44"/>
    <p:sldId id="299" r:id="rId45"/>
    <p:sldId id="298" r:id="rId46"/>
    <p:sldId id="300" r:id="rId47"/>
    <p:sldId id="30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095A-3EAB-43ED-B96B-1D07EB9C9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EA062-F8E1-4BB0-AD3A-042A63F4F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887AA-89B9-4365-B4F6-1D420193B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BF1-FEAE-4710-B281-001F0E20F90F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93693-C23D-452F-9DFB-1E74DD14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7C48D-D4D5-4AA3-9295-1C348FE0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83B8-C0BC-4C63-BB76-5CBD832D5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50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B588-5022-4C75-9896-C2724B79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EF9B6-B260-4399-B240-A3A9AD904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BF40A-22D8-451F-A950-43A86D65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BF1-FEAE-4710-B281-001F0E20F90F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710B4-9373-400C-A500-A4F423DB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926E8-D163-40B0-A066-E01890D4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83B8-C0BC-4C63-BB76-5CBD832D5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47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0C657-2F91-48CE-A7B1-0172C0179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715A4-7F14-4BC1-BFB1-7FF6187C3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87654-2643-4CAD-B1B5-23FA7544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BF1-FEAE-4710-B281-001F0E20F90F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9676F-E4F1-4E46-AA66-CFF9F7D6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8F105-0E3D-4B84-9739-3CA11A6A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83B8-C0BC-4C63-BB76-5CBD832D5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7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01AD-7637-4302-AB42-476B300F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E5E93-E390-4DF6-8C42-03AB894A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ED3AB-9627-45BD-B1A1-CED2431C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BF1-FEAE-4710-B281-001F0E20F90F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5CB26-A02D-4BBD-9C81-9C08BE61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B4497-5167-4445-9951-D085A978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83B8-C0BC-4C63-BB76-5CBD832D5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35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D98D-7E17-4F86-BEBB-3EA6FE9E5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7EA3F-9013-41CA-902C-627A5DBB6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E20A7-F121-4A1A-BD61-BF67F7E5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BF1-FEAE-4710-B281-001F0E20F90F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0474E-5119-4DF7-AB2A-BAFD4C18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D088C-1D03-4EFF-B69D-4DE3FACEE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83B8-C0BC-4C63-BB76-5CBD832D5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87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5A5F-574F-44E4-8F26-0B3BD65B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00847-E43F-4776-9A12-DC3DB6811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5CCDF-59C6-4BFF-8E10-EFC323FCB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B5634-13D0-42A8-8D0D-037DF044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BF1-FEAE-4710-B281-001F0E20F90F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69962-2012-42AC-99FA-A47A3C11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E22CA-60F1-4056-9F96-00DE3B84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83B8-C0BC-4C63-BB76-5CBD832D5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93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62D0-9040-460F-A72B-7616E24D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43ED2-20D5-4609-8070-9E76D2A3E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D5F15-5997-4F75-9DD9-9A6CE6E30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D399E-BB62-4A27-92E5-76400B81D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0E0F0-4ECF-4A3C-A167-D2475BE2B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C66FC4-F084-4B8B-BDA5-3469310D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BF1-FEAE-4710-B281-001F0E20F90F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CB04E-9093-4278-AC40-147C73E4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D09CAC-D082-4FF8-8FA0-3863CA5A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83B8-C0BC-4C63-BB76-5CBD832D5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92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3B61-C263-4230-A685-C5BB0D66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DA147-AB4A-4411-B3DD-913D2A4D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BF1-FEAE-4710-B281-001F0E20F90F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964A3-0FAD-4F6E-92DE-2846F796F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F48D3-B931-4824-B37E-6238A946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83B8-C0BC-4C63-BB76-5CBD832D5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47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C5BBC-EE6E-4EB5-AFCC-9F7729E3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BF1-FEAE-4710-B281-001F0E20F90F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DE0F6-1F92-4B99-910C-41D872FF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CACF1-C685-43D8-8714-24C33FF3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83B8-C0BC-4C63-BB76-5CBD832D5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75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2AC7-CA5B-4B42-80CC-39AC4595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43ED-6D7A-4A71-A067-A544A56DD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1D9C3-2FFD-4C14-834C-00531FDD4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F2820-F1EC-4FA0-9E1C-2E93BA9C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BF1-FEAE-4710-B281-001F0E20F90F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7E1E6-9DDB-4E12-AD6E-8BE49680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8F5EE-F3FE-4D76-8039-7A69C774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83B8-C0BC-4C63-BB76-5CBD832D5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6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98645-C66F-4B69-A372-99C3DB249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50818-8780-4D6B-8C67-B24A5575B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B42C2-4D0A-4246-9C8D-C822A0446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AD054-B763-4318-83BC-7CDD23D52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DEBF1-FEAE-4710-B281-001F0E20F90F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79799-0935-44BF-AF86-4D012B56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4D007-7DB5-439B-B45A-02934CC6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283B8-C0BC-4C63-BB76-5CBD832D5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83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616B0-63FB-4B5F-9D34-330EFA10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C0EAD-2D4E-430B-8BF4-E3B3FFEBE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9CBE0-9178-4EF6-8D1A-1A640304F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DEBF1-FEAE-4710-B281-001F0E20F90F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A21B3-0A6B-48BA-A2BD-122932E92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C3145-3D67-40CF-9991-D7E3C0A5E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283B8-C0BC-4C63-BB76-5CBD832D5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53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C422-6608-40C4-BF1E-6135B33B4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L2 Tensors – Multidimensional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50621-8EA3-47F5-9418-876209449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87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F2B6-F426-49B3-BDC0-C3A8C757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Tensor in </a:t>
            </a:r>
            <a:r>
              <a:rPr lang="en-US" dirty="0" err="1"/>
              <a:t>PyTorch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D9E5C-0E75-47F8-BFE8-A62112ED8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A tensor can contain elements of a single data type. </a:t>
            </a:r>
          </a:p>
          <a:p>
            <a:r>
              <a:rPr lang="en-US" dirty="0"/>
              <a:t>We can create a tensor using a </a:t>
            </a:r>
            <a:r>
              <a:rPr lang="en-US" dirty="0">
                <a:solidFill>
                  <a:srgbClr val="00B0F0"/>
                </a:solidFill>
              </a:rPr>
              <a:t>python list or NumPy array. </a:t>
            </a:r>
          </a:p>
          <a:p>
            <a:r>
              <a:rPr lang="en-US" dirty="0"/>
              <a:t>The torch has 10 variants of tensors for both GPU and CPU. </a:t>
            </a:r>
          </a:p>
          <a:p>
            <a:r>
              <a:rPr lang="en-US" dirty="0"/>
              <a:t>Different ways of defining a tensor.</a:t>
            </a:r>
          </a:p>
          <a:p>
            <a:r>
              <a:rPr lang="en-US" dirty="0" err="1">
                <a:solidFill>
                  <a:srgbClr val="00B0F0"/>
                </a:solidFill>
              </a:rPr>
              <a:t>torch.tensor</a:t>
            </a:r>
            <a:r>
              <a:rPr lang="en-US" dirty="0">
                <a:solidFill>
                  <a:srgbClr val="00B0F0"/>
                </a:solidFill>
              </a:rPr>
              <a:t>() </a:t>
            </a:r>
            <a:r>
              <a:rPr lang="en-US" dirty="0"/>
              <a:t>: It copies the data to create a tensor; however, it infers the data type automatically.</a:t>
            </a:r>
          </a:p>
          <a:p>
            <a:r>
              <a:rPr lang="en-US" dirty="0" err="1">
                <a:solidFill>
                  <a:srgbClr val="00B0F0"/>
                </a:solidFill>
              </a:rPr>
              <a:t>torch.Tensor</a:t>
            </a:r>
            <a:r>
              <a:rPr lang="en-US" dirty="0">
                <a:solidFill>
                  <a:srgbClr val="00B0F0"/>
                </a:solidFill>
              </a:rPr>
              <a:t>() </a:t>
            </a:r>
            <a:r>
              <a:rPr lang="en-US" dirty="0"/>
              <a:t>: It copies the data and creates its tensor. It is an alias for </a:t>
            </a:r>
            <a:r>
              <a:rPr lang="en-US" dirty="0" err="1"/>
              <a:t>torch.FloatTensor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00B0F0"/>
                </a:solidFill>
              </a:rPr>
              <a:t>torch.as_tensor</a:t>
            </a:r>
            <a:r>
              <a:rPr lang="en-US" dirty="0">
                <a:solidFill>
                  <a:srgbClr val="00B0F0"/>
                </a:solidFill>
              </a:rPr>
              <a:t>() </a:t>
            </a:r>
            <a:r>
              <a:rPr lang="en-US" dirty="0"/>
              <a:t>: The data is shared and not copied in this case while creating the data and accepts any type of array for tensor creation.</a:t>
            </a:r>
          </a:p>
          <a:p>
            <a:r>
              <a:rPr lang="en-US" dirty="0" err="1">
                <a:solidFill>
                  <a:srgbClr val="00B0F0"/>
                </a:solidFill>
              </a:rPr>
              <a:t>torch.from_numpy</a:t>
            </a:r>
            <a:r>
              <a:rPr lang="en-US" dirty="0">
                <a:solidFill>
                  <a:srgbClr val="00B0F0"/>
                </a:solidFill>
              </a:rPr>
              <a:t>() </a:t>
            </a:r>
            <a:r>
              <a:rPr lang="en-US" dirty="0"/>
              <a:t>: It is similar to </a:t>
            </a:r>
            <a:r>
              <a:rPr lang="en-US" dirty="0" err="1"/>
              <a:t>tensor.as_tensor</a:t>
            </a:r>
            <a:r>
              <a:rPr lang="en-US" dirty="0"/>
              <a:t>() however it accepts only </a:t>
            </a:r>
            <a:r>
              <a:rPr lang="en-US" dirty="0" err="1"/>
              <a:t>numpy</a:t>
            </a:r>
            <a:r>
              <a:rPr lang="en-US" dirty="0"/>
              <a:t> array.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467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AF2B6-F426-49B3-BDC0-C3A8C757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Tensor in </a:t>
            </a:r>
            <a:r>
              <a:rPr lang="en-US" dirty="0" err="1"/>
              <a:t>PyTorch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D9E5C-0E75-47F8-BFE8-A62112ED8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import torch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pPr marL="0" indent="0">
              <a:buNone/>
            </a:pPr>
            <a:r>
              <a:rPr lang="en-IN" dirty="0"/>
              <a:t>data1 = [1, 2, 3, 4, 5, 6]</a:t>
            </a:r>
          </a:p>
          <a:p>
            <a:pPr marL="0" indent="0">
              <a:buNone/>
            </a:pPr>
            <a:r>
              <a:rPr lang="en-IN" dirty="0"/>
              <a:t>data2 = </a:t>
            </a:r>
            <a:r>
              <a:rPr lang="en-IN" dirty="0" err="1"/>
              <a:t>np.array</a:t>
            </a:r>
            <a:r>
              <a:rPr lang="en-IN" dirty="0"/>
              <a:t>([1.5, 3.4, 6.8, 9.3, 7.0, 2.8])</a:t>
            </a:r>
          </a:p>
          <a:p>
            <a:pPr marL="0" indent="0">
              <a:buNone/>
            </a:pPr>
            <a:r>
              <a:rPr lang="en-IN" dirty="0"/>
              <a:t> # creating tensors and printing </a:t>
            </a:r>
          </a:p>
          <a:p>
            <a:pPr marL="0" indent="0">
              <a:buNone/>
            </a:pPr>
            <a:r>
              <a:rPr lang="en-IN" dirty="0"/>
              <a:t>t1 = </a:t>
            </a:r>
            <a:r>
              <a:rPr lang="en-IN" dirty="0" err="1"/>
              <a:t>torch.tensor</a:t>
            </a:r>
            <a:r>
              <a:rPr lang="en-IN" dirty="0"/>
              <a:t>(data1)</a:t>
            </a:r>
          </a:p>
          <a:p>
            <a:pPr marL="0" indent="0">
              <a:buNone/>
            </a:pPr>
            <a:r>
              <a:rPr lang="en-IN" dirty="0"/>
              <a:t>t2 = </a:t>
            </a:r>
            <a:r>
              <a:rPr lang="en-IN" dirty="0" err="1"/>
              <a:t>torch.Tensor</a:t>
            </a:r>
            <a:r>
              <a:rPr lang="en-IN" dirty="0"/>
              <a:t>(data1)</a:t>
            </a:r>
          </a:p>
          <a:p>
            <a:pPr marL="0" indent="0">
              <a:buNone/>
            </a:pPr>
            <a:r>
              <a:rPr lang="en-IN" dirty="0"/>
              <a:t>t3 = </a:t>
            </a:r>
            <a:r>
              <a:rPr lang="en-IN" dirty="0" err="1"/>
              <a:t>torch.as_tensor</a:t>
            </a:r>
            <a:r>
              <a:rPr lang="en-IN" dirty="0"/>
              <a:t>(data2)</a:t>
            </a:r>
          </a:p>
          <a:p>
            <a:pPr marL="0" indent="0">
              <a:buNone/>
            </a:pPr>
            <a:r>
              <a:rPr lang="en-IN" dirty="0"/>
              <a:t>t4 = </a:t>
            </a:r>
            <a:r>
              <a:rPr lang="en-IN" dirty="0" err="1"/>
              <a:t>torch.from_numpy</a:t>
            </a:r>
            <a:r>
              <a:rPr lang="en-IN" dirty="0"/>
              <a:t>(data2)</a:t>
            </a:r>
          </a:p>
          <a:p>
            <a:pPr marL="0" indent="0">
              <a:buNone/>
            </a:pPr>
            <a:r>
              <a:rPr lang="en-IN" dirty="0"/>
              <a:t>print("Tensor: ",t1, "Data type: ", t1.dtype,"\n")</a:t>
            </a:r>
          </a:p>
          <a:p>
            <a:pPr marL="0" indent="0">
              <a:buNone/>
            </a:pPr>
            <a:r>
              <a:rPr lang="en-IN" dirty="0"/>
              <a:t>print("Tensor: ",t2, "Data type: ", t2.dtype,"\n")</a:t>
            </a:r>
          </a:p>
          <a:p>
            <a:pPr marL="0" indent="0">
              <a:buNone/>
            </a:pPr>
            <a:r>
              <a:rPr lang="en-IN" dirty="0"/>
              <a:t>print("Tensor: ",t3, "Data type: ", t3.dtype,"\n")</a:t>
            </a:r>
          </a:p>
          <a:p>
            <a:pPr marL="0" indent="0">
              <a:buNone/>
            </a:pPr>
            <a:r>
              <a:rPr lang="en-IN" dirty="0"/>
              <a:t>print("Tensor: ",t4, "Data type: ", t4.dtype,"\n")</a:t>
            </a:r>
          </a:p>
          <a:p>
            <a:pPr marL="0" indent="0">
              <a:buNone/>
            </a:pPr>
            <a:r>
              <a:rPr lang="en-IN" dirty="0"/>
              <a:t>print("</a:t>
            </a:r>
            <a:r>
              <a:rPr lang="en-IN" dirty="0" err="1"/>
              <a:t>numpy</a:t>
            </a:r>
            <a:r>
              <a:rPr lang="en-IN" dirty="0"/>
              <a:t> array", data2, "Data type:", data2. </a:t>
            </a:r>
            <a:r>
              <a:rPr lang="en-IN" dirty="0" err="1"/>
              <a:t>dtype</a:t>
            </a:r>
            <a:r>
              <a:rPr lang="en-IN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F7E21-0CF8-4B1F-9586-AC5E6361A838}"/>
              </a:ext>
            </a:extLst>
          </p:cNvPr>
          <p:cNvSpPr txBox="1"/>
          <p:nvPr/>
        </p:nvSpPr>
        <p:spPr>
          <a:xfrm>
            <a:off x="6512859" y="1501089"/>
            <a:ext cx="48409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Tensor:  tensor([1, 2, 3, 4, 5, 6]) Data type:  </a:t>
            </a:r>
            <a:r>
              <a:rPr lang="en-IN" dirty="0">
                <a:solidFill>
                  <a:srgbClr val="C00000"/>
                </a:solidFill>
              </a:rPr>
              <a:t>torch.int64 </a:t>
            </a:r>
          </a:p>
          <a:p>
            <a:endParaRPr lang="en-IN" dirty="0"/>
          </a:p>
          <a:p>
            <a:r>
              <a:rPr lang="en-IN" dirty="0"/>
              <a:t>Tensor:  tensor([1., 2., 3., 4., 5., 6.]) Data type:  </a:t>
            </a:r>
            <a:r>
              <a:rPr lang="en-IN" dirty="0">
                <a:solidFill>
                  <a:srgbClr val="C00000"/>
                </a:solidFill>
              </a:rPr>
              <a:t>torch.float32 </a:t>
            </a:r>
          </a:p>
          <a:p>
            <a:endParaRPr lang="en-IN" dirty="0"/>
          </a:p>
          <a:p>
            <a:r>
              <a:rPr lang="en-IN" dirty="0"/>
              <a:t>Tensor:  tensor([1.5000, 3.4000, 6.8000, 9.3000, 7.0000, 2.8000], </a:t>
            </a:r>
            <a:r>
              <a:rPr lang="en-IN" dirty="0" err="1"/>
              <a:t>dtype</a:t>
            </a:r>
            <a:r>
              <a:rPr lang="en-IN" dirty="0"/>
              <a:t>=torch.float64) Data type:  </a:t>
            </a:r>
            <a:r>
              <a:rPr lang="en-IN" dirty="0">
                <a:solidFill>
                  <a:srgbClr val="C00000"/>
                </a:solidFill>
              </a:rPr>
              <a:t>torch.float64 </a:t>
            </a:r>
          </a:p>
          <a:p>
            <a:endParaRPr lang="en-IN" dirty="0"/>
          </a:p>
          <a:p>
            <a:r>
              <a:rPr lang="en-IN" dirty="0"/>
              <a:t>Tensor:  tensor([1.5000, 3.4000, 6.8000, 9.3000, 7.0000, 2.8000], </a:t>
            </a:r>
            <a:r>
              <a:rPr lang="en-IN" dirty="0" err="1"/>
              <a:t>dtype</a:t>
            </a:r>
            <a:r>
              <a:rPr lang="en-IN" dirty="0"/>
              <a:t>=torch.float64) Data type:  </a:t>
            </a:r>
            <a:r>
              <a:rPr lang="en-IN" dirty="0">
                <a:solidFill>
                  <a:srgbClr val="00B0F0"/>
                </a:solidFill>
              </a:rPr>
              <a:t>torch.float64</a:t>
            </a:r>
          </a:p>
          <a:p>
            <a:endParaRPr lang="en-IN" dirty="0">
              <a:solidFill>
                <a:srgbClr val="C00000"/>
              </a:solidFill>
            </a:endParaRPr>
          </a:p>
          <a:p>
            <a:r>
              <a:rPr lang="en-US" dirty="0" err="1"/>
              <a:t>numpy</a:t>
            </a:r>
            <a:r>
              <a:rPr lang="en-US" dirty="0"/>
              <a:t> array [1.5 3.4 6.8 9.3 7.  2.8] Data type: float64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48212-6968-49AF-A9B7-638D00CB459A}"/>
              </a:ext>
            </a:extLst>
          </p:cNvPr>
          <p:cNvSpPr txBox="1"/>
          <p:nvPr/>
        </p:nvSpPr>
        <p:spPr>
          <a:xfrm>
            <a:off x="363070" y="6176963"/>
            <a:ext cx="989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Verify that the </a:t>
            </a:r>
            <a:r>
              <a:rPr lang="en-US" dirty="0" err="1"/>
              <a:t>numpy</a:t>
            </a:r>
            <a:r>
              <a:rPr lang="en-US" dirty="0"/>
              <a:t> array and torch tensor have similar data types which is float64 as shown above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389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43033-68EC-466E-BF91-9E90BEA4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Methods for NumPy to </a:t>
            </a:r>
            <a:r>
              <a:rPr lang="en-US" sz="3200" dirty="0" err="1"/>
              <a:t>PyTorch</a:t>
            </a:r>
            <a:r>
              <a:rPr lang="en-US" sz="3200" dirty="0"/>
              <a:t> and </a:t>
            </a:r>
            <a:r>
              <a:rPr lang="en-US" sz="3200" dirty="0" err="1"/>
              <a:t>PyTorch</a:t>
            </a:r>
            <a:r>
              <a:rPr lang="en-US" sz="3200" dirty="0"/>
              <a:t> to NumPy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6510A-FBC5-4033-BF51-6407289CD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main methods for NumPy to </a:t>
            </a:r>
            <a:r>
              <a:rPr lang="en-US" dirty="0" err="1"/>
              <a:t>PyTorch</a:t>
            </a:r>
            <a:r>
              <a:rPr lang="en-US" dirty="0"/>
              <a:t> (and back again) are:</a:t>
            </a:r>
          </a:p>
          <a:p>
            <a:endParaRPr lang="en-US" dirty="0"/>
          </a:p>
          <a:p>
            <a:r>
              <a:rPr lang="en-US" dirty="0" err="1"/>
              <a:t>torch.from_numpy</a:t>
            </a:r>
            <a:r>
              <a:rPr lang="en-US" dirty="0"/>
              <a:t>(</a:t>
            </a:r>
            <a:r>
              <a:rPr lang="en-US" dirty="0" err="1"/>
              <a:t>ndarray</a:t>
            </a:r>
            <a:r>
              <a:rPr lang="en-US" dirty="0"/>
              <a:t>) - NumPy array -&gt; </a:t>
            </a:r>
            <a:r>
              <a:rPr lang="en-US" dirty="0" err="1"/>
              <a:t>PyTorch</a:t>
            </a:r>
            <a:r>
              <a:rPr lang="en-US" dirty="0"/>
              <a:t> tensor.</a:t>
            </a:r>
          </a:p>
          <a:p>
            <a:r>
              <a:rPr lang="en-US" dirty="0" err="1"/>
              <a:t>torch.Tensor.numpy</a:t>
            </a:r>
            <a:r>
              <a:rPr lang="en-US" dirty="0"/>
              <a:t>() - </a:t>
            </a:r>
            <a:r>
              <a:rPr lang="en-US" dirty="0" err="1"/>
              <a:t>PyTorch</a:t>
            </a:r>
            <a:r>
              <a:rPr lang="en-US" dirty="0"/>
              <a:t> tensor -&gt; NumPy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473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6B9B-94EF-439B-B6C8-79F0EF4C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 tensor to </a:t>
            </a:r>
            <a:r>
              <a:rPr lang="en-IN" dirty="0" err="1"/>
              <a:t>numpy</a:t>
            </a:r>
            <a:r>
              <a:rPr lang="en-IN" dirty="0"/>
              <a:t> array - .</a:t>
            </a:r>
            <a:r>
              <a:rPr lang="en-IN" dirty="0" err="1"/>
              <a:t>numpy</a:t>
            </a:r>
            <a:r>
              <a:rPr lang="en-IN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164BA-F809-4E62-8144-0919210C3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24365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Convert a </a:t>
            </a:r>
            <a:r>
              <a:rPr lang="en-US" dirty="0" err="1"/>
              <a:t>PyTorch</a:t>
            </a:r>
            <a:r>
              <a:rPr lang="en-US" dirty="0"/>
              <a:t> tensor to a </a:t>
            </a:r>
            <a:r>
              <a:rPr lang="en-US" dirty="0" err="1"/>
              <a:t>Numpy</a:t>
            </a:r>
            <a:r>
              <a:rPr lang="en-US" dirty="0"/>
              <a:t> array using the .</a:t>
            </a:r>
            <a:r>
              <a:rPr lang="en-US" dirty="0" err="1"/>
              <a:t>numpy</a:t>
            </a:r>
            <a:r>
              <a:rPr lang="en-US" dirty="0"/>
              <a:t> method of a tensor.</a:t>
            </a:r>
          </a:p>
          <a:p>
            <a:pPr marL="0" indent="0">
              <a:buNone/>
            </a:pPr>
            <a:r>
              <a:rPr lang="en-US" dirty="0"/>
              <a:t># Convert a torch tensor to a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en-US" dirty="0" err="1"/>
              <a:t>npx</a:t>
            </a:r>
            <a:r>
              <a:rPr lang="en-US" dirty="0"/>
              <a:t> = </a:t>
            </a:r>
            <a:r>
              <a:rPr lang="en-US" dirty="0" err="1"/>
              <a:t>np.array</a:t>
            </a:r>
            <a:r>
              <a:rPr lang="en-US" dirty="0"/>
              <a:t>([[1, 2],</a:t>
            </a:r>
          </a:p>
          <a:p>
            <a:pPr marL="0" indent="0">
              <a:buNone/>
            </a:pPr>
            <a:r>
              <a:rPr lang="en-US" dirty="0"/>
              <a:t>                [3, 4.]])</a:t>
            </a:r>
          </a:p>
          <a:p>
            <a:pPr marL="0" indent="0">
              <a:buNone/>
            </a:pPr>
            <a:r>
              <a:rPr lang="en-US" dirty="0"/>
              <a:t>ty = </a:t>
            </a:r>
            <a:r>
              <a:rPr lang="en-US" dirty="0" err="1"/>
              <a:t>torch.from_numpy</a:t>
            </a:r>
            <a:r>
              <a:rPr lang="en-US" dirty="0"/>
              <a:t>(</a:t>
            </a:r>
            <a:r>
              <a:rPr lang="en-US" dirty="0" err="1"/>
              <a:t>npx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print("</a:t>
            </a:r>
            <a:r>
              <a:rPr lang="en-US" dirty="0" err="1"/>
              <a:t>npx</a:t>
            </a:r>
            <a:r>
              <a:rPr lang="en-US" dirty="0"/>
              <a:t>=", </a:t>
            </a:r>
            <a:r>
              <a:rPr lang="en-US" dirty="0" err="1"/>
              <a:t>npx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print("ty=", ty)</a:t>
            </a:r>
          </a:p>
          <a:p>
            <a:pPr marL="0" indent="0">
              <a:buNone/>
            </a:pPr>
            <a:r>
              <a:rPr lang="en-US" dirty="0"/>
              <a:t>print("</a:t>
            </a:r>
            <a:r>
              <a:rPr lang="en-US" dirty="0" err="1"/>
              <a:t>npx.dtype</a:t>
            </a:r>
            <a:r>
              <a:rPr lang="en-US" dirty="0"/>
              <a:t>=",</a:t>
            </a:r>
            <a:r>
              <a:rPr lang="en-US" dirty="0" err="1"/>
              <a:t>npx.dtype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print("</a:t>
            </a:r>
            <a:r>
              <a:rPr lang="en-US" dirty="0" err="1"/>
              <a:t>ty.dtype</a:t>
            </a:r>
            <a:r>
              <a:rPr lang="en-US" dirty="0"/>
              <a:t>=", </a:t>
            </a:r>
            <a:r>
              <a:rPr lang="en-US" dirty="0" err="1"/>
              <a:t>ty.dtype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npz</a:t>
            </a:r>
            <a:r>
              <a:rPr lang="en-US" dirty="0"/>
              <a:t> = </a:t>
            </a:r>
            <a:r>
              <a:rPr lang="en-US" dirty="0" err="1"/>
              <a:t>ty.numpy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print("</a:t>
            </a:r>
            <a:r>
              <a:rPr lang="en-US" dirty="0" err="1"/>
              <a:t>npz</a:t>
            </a:r>
            <a:r>
              <a:rPr lang="en-US" dirty="0"/>
              <a:t>=",</a:t>
            </a:r>
            <a:r>
              <a:rPr lang="en-US" dirty="0" err="1"/>
              <a:t>npz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451C9-EA7D-443C-8752-04D240ACA6B6}"/>
              </a:ext>
            </a:extLst>
          </p:cNvPr>
          <p:cNvSpPr txBox="1"/>
          <p:nvPr/>
        </p:nvSpPr>
        <p:spPr>
          <a:xfrm>
            <a:off x="8498541" y="2810435"/>
            <a:ext cx="31331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npx= [[1. 2.]</a:t>
            </a:r>
          </a:p>
          <a:p>
            <a:r>
              <a:rPr lang="en-IN"/>
              <a:t> [3. 4.]]</a:t>
            </a:r>
          </a:p>
          <a:p>
            <a:r>
              <a:rPr lang="en-IN"/>
              <a:t>ty= tensor([[1., 2.],</a:t>
            </a:r>
          </a:p>
          <a:p>
            <a:r>
              <a:rPr lang="en-IN"/>
              <a:t>        [3., 4.]], dtype=torch.float64)</a:t>
            </a:r>
          </a:p>
          <a:p>
            <a:r>
              <a:rPr lang="en-IN"/>
              <a:t>npx.dtype= float64</a:t>
            </a:r>
          </a:p>
          <a:p>
            <a:r>
              <a:rPr lang="en-IN"/>
              <a:t>ty.dtype= torch.float64</a:t>
            </a:r>
          </a:p>
          <a:p>
            <a:r>
              <a:rPr lang="en-IN"/>
              <a:t>npz= [[1. 2.]</a:t>
            </a:r>
          </a:p>
          <a:p>
            <a:r>
              <a:rPr lang="en-IN"/>
              <a:t> [3. 4.]]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286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E04E-24E5-4071-8DDA-A0DE9BC1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Tensor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8A167-44DE-4336-9774-D1EC3A98A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two fundamental attributes of a tensor are: </a:t>
            </a:r>
          </a:p>
          <a:p>
            <a:endParaRPr lang="en-US" dirty="0"/>
          </a:p>
          <a:p>
            <a:r>
              <a:rPr lang="en-US" dirty="0"/>
              <a:t>Shape: refers to the dimensionality of array or matrix</a:t>
            </a:r>
          </a:p>
          <a:p>
            <a:endParaRPr lang="en-US" dirty="0"/>
          </a:p>
          <a:p>
            <a:r>
              <a:rPr lang="en-US" dirty="0"/>
              <a:t>Rank: refers to the number of dimensions present in tensor</a:t>
            </a:r>
          </a:p>
          <a:p>
            <a:pPr lvl="1"/>
            <a:r>
              <a:rPr lang="en-US" dirty="0" err="1"/>
              <a:t>TENSOR.ndim</a:t>
            </a:r>
            <a:r>
              <a:rPr lang="en-US" dirty="0"/>
              <a:t>: Check number of dimensions for TENSOR or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TENSOR.shape</a:t>
            </a:r>
            <a:r>
              <a:rPr lang="en-US" dirty="0"/>
              <a:t>)</a:t>
            </a:r>
          </a:p>
          <a:p>
            <a:r>
              <a:rPr lang="en-US" dirty="0" err="1"/>
              <a:t>dtype</a:t>
            </a:r>
            <a:r>
              <a:rPr lang="en-US" dirty="0"/>
              <a:t> - what datatype are the elements within the tensor stored in?</a:t>
            </a:r>
          </a:p>
          <a:p>
            <a:r>
              <a:rPr lang="en-US" dirty="0"/>
              <a:t>device - what device is the tensor stored on? (usually GPU or CPU)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316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33FA-B49B-447B-8CD3-21DFF540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random tensor and find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642C3-604B-4794-96A1-C9493CE7B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788" y="1785284"/>
            <a:ext cx="8547847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# Create a tensor</a:t>
            </a:r>
          </a:p>
          <a:p>
            <a:pPr marL="0" indent="0">
              <a:buNone/>
            </a:pPr>
            <a:r>
              <a:rPr lang="en-IN" dirty="0" err="1"/>
              <a:t>some_tensor</a:t>
            </a:r>
            <a:r>
              <a:rPr lang="en-IN" dirty="0"/>
              <a:t> = </a:t>
            </a:r>
            <a:r>
              <a:rPr lang="en-IN" dirty="0" err="1"/>
              <a:t>torch.rand</a:t>
            </a:r>
            <a:r>
              <a:rPr lang="en-IN" dirty="0"/>
              <a:t>(3, 4)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Find out details about it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some_tensor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f"Shape</a:t>
            </a:r>
            <a:r>
              <a:rPr lang="en-IN" dirty="0"/>
              <a:t> of tensor: {</a:t>
            </a:r>
            <a:r>
              <a:rPr lang="en-IN" dirty="0" err="1"/>
              <a:t>some_tensor.shape</a:t>
            </a:r>
            <a:r>
              <a:rPr lang="en-IN" dirty="0"/>
              <a:t>}")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f"Datatype</a:t>
            </a:r>
            <a:r>
              <a:rPr lang="en-IN" dirty="0"/>
              <a:t> of tensor: {</a:t>
            </a:r>
            <a:r>
              <a:rPr lang="en-IN" dirty="0" err="1"/>
              <a:t>some_tensor.dtype</a:t>
            </a:r>
            <a:r>
              <a:rPr lang="en-IN" dirty="0"/>
              <a:t>}")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f"Device</a:t>
            </a:r>
            <a:r>
              <a:rPr lang="en-IN" dirty="0"/>
              <a:t> tensor is stored on: {</a:t>
            </a:r>
            <a:r>
              <a:rPr lang="en-IN" dirty="0" err="1"/>
              <a:t>some_tensor.device</a:t>
            </a:r>
            <a:r>
              <a:rPr lang="en-IN" dirty="0"/>
              <a:t>}")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CC243-9836-45C5-B87F-8DBF1E2B9CE1}"/>
              </a:ext>
            </a:extLst>
          </p:cNvPr>
          <p:cNvSpPr txBox="1"/>
          <p:nvPr/>
        </p:nvSpPr>
        <p:spPr>
          <a:xfrm>
            <a:off x="7853082" y="1690688"/>
            <a:ext cx="40610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tensor([[0.8549, 0.5509, 0.2868, 0.2063],</a:t>
            </a:r>
          </a:p>
          <a:p>
            <a:r>
              <a:rPr lang="en-US"/>
              <a:t>        [0.4451, 0.3593, 0.7204, 0.0731],</a:t>
            </a:r>
          </a:p>
          <a:p>
            <a:r>
              <a:rPr lang="en-US"/>
              <a:t>        [0.9699, 0.1078, 0.8829, 0.4132]])</a:t>
            </a:r>
          </a:p>
          <a:p>
            <a:r>
              <a:rPr lang="en-US"/>
              <a:t>Shape of tensor: torch.Size([3, 4])</a:t>
            </a:r>
          </a:p>
          <a:p>
            <a:r>
              <a:rPr lang="en-US"/>
              <a:t>Datatype of tensor: torch.float32</a:t>
            </a:r>
          </a:p>
          <a:p>
            <a:r>
              <a:rPr lang="en-US"/>
              <a:t>Device tensor is stored on: cpu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178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858B-7883-4EAA-9EB1-3E41964E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Tensor Attribute - .shape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25F7D-F43F-4FF8-9F01-F14EAAEE1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801906"/>
            <a:ext cx="3827929" cy="4763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t1 = </a:t>
            </a:r>
            <a:r>
              <a:rPr lang="fr-FR" sz="2400" dirty="0" err="1"/>
              <a:t>torch.tensor</a:t>
            </a:r>
            <a:r>
              <a:rPr lang="fr-FR" sz="2400" dirty="0"/>
              <a:t>(4.)</a:t>
            </a:r>
          </a:p>
          <a:p>
            <a:pPr marL="0" indent="0">
              <a:buNone/>
            </a:pPr>
            <a:r>
              <a:rPr lang="fr-FR" sz="2400" dirty="0"/>
              <a:t>t2 = </a:t>
            </a:r>
            <a:r>
              <a:rPr lang="fr-FR" sz="2400" dirty="0" err="1"/>
              <a:t>torch.tensor</a:t>
            </a:r>
            <a:r>
              <a:rPr lang="fr-FR" sz="2400" dirty="0"/>
              <a:t>([1., 2, 3, 4])</a:t>
            </a:r>
          </a:p>
          <a:p>
            <a:pPr marL="0" indent="0">
              <a:buNone/>
            </a:pPr>
            <a:r>
              <a:rPr lang="fr-FR" sz="2400" dirty="0"/>
              <a:t>t3 = </a:t>
            </a:r>
            <a:r>
              <a:rPr lang="fr-FR" sz="2400" dirty="0" err="1"/>
              <a:t>torch.tensor</a:t>
            </a:r>
            <a:r>
              <a:rPr lang="fr-FR" sz="2400" dirty="0"/>
              <a:t>([[5., 6], </a:t>
            </a:r>
          </a:p>
          <a:p>
            <a:pPr marL="0" indent="0">
              <a:buNone/>
            </a:pPr>
            <a:r>
              <a:rPr lang="fr-FR" sz="2400" dirty="0"/>
              <a:t>                   [7, 8], </a:t>
            </a:r>
          </a:p>
          <a:p>
            <a:pPr marL="0" indent="0">
              <a:buNone/>
            </a:pPr>
            <a:r>
              <a:rPr lang="fr-FR" sz="2400" dirty="0"/>
              <a:t>                   [9, 10]])</a:t>
            </a:r>
          </a:p>
          <a:p>
            <a:pPr marL="0" indent="0">
              <a:buNone/>
            </a:pPr>
            <a:r>
              <a:rPr lang="fr-FR" sz="2400" dirty="0"/>
              <a:t>t4 = </a:t>
            </a:r>
            <a:r>
              <a:rPr lang="fr-FR" sz="2400" dirty="0" err="1"/>
              <a:t>torch.tensor</a:t>
            </a:r>
            <a:r>
              <a:rPr lang="fr-FR" sz="2400" dirty="0"/>
              <a:t>([</a:t>
            </a:r>
          </a:p>
          <a:p>
            <a:pPr marL="0" indent="0">
              <a:buNone/>
            </a:pPr>
            <a:r>
              <a:rPr lang="fr-FR" sz="2400" dirty="0"/>
              <a:t>    [[11, 12, 13], </a:t>
            </a:r>
          </a:p>
          <a:p>
            <a:pPr marL="0" indent="0">
              <a:buNone/>
            </a:pPr>
            <a:r>
              <a:rPr lang="fr-FR" sz="2400" dirty="0"/>
              <a:t>     [13, 14, 15]], </a:t>
            </a:r>
          </a:p>
          <a:p>
            <a:pPr marL="0" indent="0">
              <a:buNone/>
            </a:pPr>
            <a:r>
              <a:rPr lang="fr-FR" sz="2400" dirty="0"/>
              <a:t>    [[15, 16, 17], </a:t>
            </a:r>
          </a:p>
          <a:p>
            <a:pPr marL="0" indent="0">
              <a:buNone/>
            </a:pPr>
            <a:r>
              <a:rPr lang="fr-FR" sz="2400" dirty="0"/>
              <a:t>     [17, 18, 19.]]])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1B74E-8A25-4EFB-9175-C9CC6AFAAA80}"/>
              </a:ext>
            </a:extLst>
          </p:cNvPr>
          <p:cNvSpPr txBox="1"/>
          <p:nvPr/>
        </p:nvSpPr>
        <p:spPr>
          <a:xfrm>
            <a:off x="4827494" y="1801906"/>
            <a:ext cx="34424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print</a:t>
            </a:r>
            <a:r>
              <a:rPr lang="fr-FR" sz="2400" dirty="0"/>
              <a:t>(t1)</a:t>
            </a:r>
          </a:p>
          <a:p>
            <a:r>
              <a:rPr lang="fr-FR" sz="2400" dirty="0" err="1"/>
              <a:t>print</a:t>
            </a:r>
            <a:r>
              <a:rPr lang="fr-FR" sz="2400" dirty="0"/>
              <a:t>(t1.shape)</a:t>
            </a:r>
          </a:p>
          <a:p>
            <a:r>
              <a:rPr lang="fr-FR" sz="2400" dirty="0" err="1"/>
              <a:t>print</a:t>
            </a:r>
            <a:r>
              <a:rPr lang="fr-FR" sz="2400" dirty="0"/>
              <a:t>(t2)</a:t>
            </a:r>
          </a:p>
          <a:p>
            <a:r>
              <a:rPr lang="fr-FR" sz="2400" dirty="0" err="1"/>
              <a:t>print</a:t>
            </a:r>
            <a:r>
              <a:rPr lang="fr-FR" sz="2400" dirty="0"/>
              <a:t>(t2.shape)</a:t>
            </a:r>
          </a:p>
          <a:p>
            <a:r>
              <a:rPr lang="fr-FR" sz="2400" dirty="0" err="1"/>
              <a:t>print</a:t>
            </a:r>
            <a:r>
              <a:rPr lang="fr-FR" sz="2400" dirty="0"/>
              <a:t>(t3)</a:t>
            </a:r>
          </a:p>
          <a:p>
            <a:r>
              <a:rPr lang="fr-FR" sz="2400" dirty="0" err="1"/>
              <a:t>print</a:t>
            </a:r>
            <a:r>
              <a:rPr lang="fr-FR" sz="2400" dirty="0"/>
              <a:t>(t3.shape)</a:t>
            </a:r>
          </a:p>
          <a:p>
            <a:r>
              <a:rPr lang="fr-FR" sz="2400" dirty="0" err="1"/>
              <a:t>print</a:t>
            </a:r>
            <a:r>
              <a:rPr lang="fr-FR" sz="2400" dirty="0"/>
              <a:t>(t4)</a:t>
            </a:r>
          </a:p>
          <a:p>
            <a:r>
              <a:rPr lang="fr-FR" sz="2400" dirty="0" err="1"/>
              <a:t>print</a:t>
            </a:r>
            <a:r>
              <a:rPr lang="fr-FR" sz="2400" dirty="0"/>
              <a:t>(t4.shape)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239A1-0D73-4474-AA76-17D27FA7CA1B}"/>
              </a:ext>
            </a:extLst>
          </p:cNvPr>
          <p:cNvSpPr txBox="1"/>
          <p:nvPr/>
        </p:nvSpPr>
        <p:spPr>
          <a:xfrm>
            <a:off x="8189259" y="1932735"/>
            <a:ext cx="2931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tensor(4.)</a:t>
            </a:r>
          </a:p>
          <a:p>
            <a:r>
              <a:rPr lang="en-US"/>
              <a:t>torch.Size([])</a:t>
            </a:r>
          </a:p>
          <a:p>
            <a:r>
              <a:rPr lang="en-US"/>
              <a:t>tensor([1., 2., 3., 4.])</a:t>
            </a:r>
          </a:p>
          <a:p>
            <a:r>
              <a:rPr lang="en-US"/>
              <a:t>torch.Size([4])</a:t>
            </a:r>
          </a:p>
          <a:p>
            <a:r>
              <a:rPr lang="en-US"/>
              <a:t>tensor([[ 5.,  6.],</a:t>
            </a:r>
          </a:p>
          <a:p>
            <a:r>
              <a:rPr lang="en-US"/>
              <a:t>        [ 7.,  8.],</a:t>
            </a:r>
          </a:p>
          <a:p>
            <a:r>
              <a:rPr lang="en-US"/>
              <a:t>        [ 9., 10.]])</a:t>
            </a:r>
          </a:p>
          <a:p>
            <a:r>
              <a:rPr lang="en-US"/>
              <a:t>torch.Size([3, 2])</a:t>
            </a:r>
          </a:p>
          <a:p>
            <a:r>
              <a:rPr lang="en-US"/>
              <a:t>tensor([[[11., 12., 13.],</a:t>
            </a:r>
          </a:p>
          <a:p>
            <a:r>
              <a:rPr lang="en-US"/>
              <a:t>         [13., 14., 15.]],</a:t>
            </a:r>
          </a:p>
          <a:p>
            <a:endParaRPr lang="en-US"/>
          </a:p>
          <a:p>
            <a:r>
              <a:rPr lang="en-US"/>
              <a:t>        [[15., 16., 17.],</a:t>
            </a:r>
          </a:p>
          <a:p>
            <a:r>
              <a:rPr lang="en-US"/>
              <a:t>         [17., 18., 19.]]])</a:t>
            </a:r>
          </a:p>
          <a:p>
            <a:r>
              <a:rPr lang="en-US"/>
              <a:t>torch.Size([2, 2, 3])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59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3233-7625-4EB8-8B57-C7436A617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063"/>
          </a:xfrm>
        </p:spPr>
        <p:txBody>
          <a:bodyPr>
            <a:normAutofit fontScale="90000"/>
          </a:bodyPr>
          <a:lstStyle/>
          <a:p>
            <a:r>
              <a:rPr lang="en-IN" dirty="0"/>
              <a:t>Tensor Attribute - .shape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538F2-CBF0-4D57-9D8B-0EE2F7A9B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5211" y="1220507"/>
            <a:ext cx="4966449" cy="5476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import torch</a:t>
            </a:r>
          </a:p>
          <a:p>
            <a:pPr marL="0" indent="0">
              <a:buNone/>
            </a:pPr>
            <a:r>
              <a:rPr lang="en-US" sz="1800" dirty="0"/>
              <a:t> # creating a tensors</a:t>
            </a:r>
          </a:p>
          <a:p>
            <a:pPr marL="0" indent="0">
              <a:buNone/>
            </a:pPr>
            <a:r>
              <a:rPr lang="en-US" sz="1800" dirty="0"/>
              <a:t>t1=</a:t>
            </a:r>
            <a:r>
              <a:rPr lang="en-US" sz="1800" dirty="0" err="1"/>
              <a:t>torch.tensor</a:t>
            </a:r>
            <a:r>
              <a:rPr lang="en-US" sz="1800" dirty="0"/>
              <a:t>([1, 2, 3, 4])</a:t>
            </a:r>
          </a:p>
          <a:p>
            <a:pPr marL="0" indent="0">
              <a:buNone/>
            </a:pPr>
            <a:r>
              <a:rPr lang="en-US" sz="1800" dirty="0"/>
              <a:t>t2=</a:t>
            </a:r>
            <a:r>
              <a:rPr lang="en-US" sz="1800" dirty="0" err="1"/>
              <a:t>torch.tensor</a:t>
            </a:r>
            <a:r>
              <a:rPr lang="en-US" sz="1800" dirty="0"/>
              <a:t>([[1, 2, 3, 4],</a:t>
            </a:r>
          </a:p>
          <a:p>
            <a:pPr marL="0" indent="0">
              <a:buNone/>
            </a:pPr>
            <a:r>
              <a:rPr lang="en-US" sz="1800" dirty="0"/>
              <a:t>                 [5, 6, 7, 8],</a:t>
            </a:r>
          </a:p>
          <a:p>
            <a:pPr marL="0" indent="0">
              <a:buNone/>
            </a:pPr>
            <a:r>
              <a:rPr lang="en-US" sz="1800" dirty="0"/>
              <a:t>                 [9, 10, 11, 12]])</a:t>
            </a:r>
          </a:p>
          <a:p>
            <a:pPr marL="0" indent="0">
              <a:buNone/>
            </a:pPr>
            <a:r>
              <a:rPr lang="en-US" sz="1800" dirty="0"/>
              <a:t> # printing the tensors:</a:t>
            </a:r>
          </a:p>
          <a:p>
            <a:pPr marL="0" indent="0">
              <a:buNone/>
            </a:pPr>
            <a:r>
              <a:rPr lang="en-US" sz="1800" dirty="0"/>
              <a:t>print("Tensor t1: \n", t1)</a:t>
            </a:r>
          </a:p>
          <a:p>
            <a:pPr marL="0" indent="0">
              <a:buNone/>
            </a:pPr>
            <a:r>
              <a:rPr lang="en-US" sz="1800" dirty="0"/>
              <a:t>print("\</a:t>
            </a:r>
            <a:r>
              <a:rPr lang="en-US" sz="1800" dirty="0" err="1"/>
              <a:t>nTensor</a:t>
            </a:r>
            <a:r>
              <a:rPr lang="en-US" sz="1800" dirty="0"/>
              <a:t> t2: \n", t2)</a:t>
            </a:r>
          </a:p>
          <a:p>
            <a:pPr marL="0" indent="0">
              <a:buNone/>
            </a:pPr>
            <a:r>
              <a:rPr lang="en-US" sz="1800" dirty="0"/>
              <a:t># shape of tensors</a:t>
            </a:r>
          </a:p>
          <a:p>
            <a:pPr marL="0" indent="0">
              <a:buNone/>
            </a:pPr>
            <a:r>
              <a:rPr lang="en-US" sz="1800" dirty="0"/>
              <a:t>print("\</a:t>
            </a:r>
            <a:r>
              <a:rPr lang="en-US" sz="1800" dirty="0" err="1"/>
              <a:t>nShape</a:t>
            </a:r>
            <a:r>
              <a:rPr lang="en-US" sz="1800" dirty="0"/>
              <a:t> of t1: ", t1.shape)</a:t>
            </a:r>
          </a:p>
          <a:p>
            <a:pPr marL="0" indent="0">
              <a:buNone/>
            </a:pPr>
            <a:r>
              <a:rPr lang="en-US" sz="1800" dirty="0"/>
              <a:t>print(“Shape of t2: ", t2.shape)</a:t>
            </a:r>
          </a:p>
          <a:p>
            <a:pPr marL="0" indent="0">
              <a:buNone/>
            </a:pPr>
            <a:r>
              <a:rPr lang="en-US" sz="1800" dirty="0"/>
              <a:t> # rank of tensors</a:t>
            </a:r>
          </a:p>
          <a:p>
            <a:pPr marL="0" indent="0">
              <a:buNone/>
            </a:pPr>
            <a:r>
              <a:rPr lang="en-US" sz="1800" dirty="0"/>
              <a:t>print("\</a:t>
            </a:r>
            <a:r>
              <a:rPr lang="en-US" sz="1800" dirty="0" err="1"/>
              <a:t>nRank</a:t>
            </a:r>
            <a:r>
              <a:rPr lang="en-US" sz="1800" dirty="0"/>
              <a:t> of t1: ", </a:t>
            </a:r>
            <a:r>
              <a:rPr lang="en-US" sz="1800" dirty="0" err="1"/>
              <a:t>len</a:t>
            </a:r>
            <a:r>
              <a:rPr lang="en-US" sz="1800" dirty="0"/>
              <a:t>(t1.shape))</a:t>
            </a:r>
          </a:p>
          <a:p>
            <a:pPr marL="0" indent="0">
              <a:buNone/>
            </a:pPr>
            <a:r>
              <a:rPr lang="en-US" sz="1800" dirty="0"/>
              <a:t>print("Rank of t2: ", </a:t>
            </a:r>
            <a:r>
              <a:rPr lang="en-US" sz="1800" dirty="0" err="1"/>
              <a:t>len</a:t>
            </a:r>
            <a:r>
              <a:rPr lang="en-US" sz="1800" dirty="0"/>
              <a:t>(t2.shape))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46E98-B793-4721-8884-644A24E0DF8C}"/>
              </a:ext>
            </a:extLst>
          </p:cNvPr>
          <p:cNvSpPr txBox="1"/>
          <p:nvPr/>
        </p:nvSpPr>
        <p:spPr>
          <a:xfrm>
            <a:off x="8619564" y="1338356"/>
            <a:ext cx="29583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Tensor t1: </a:t>
            </a:r>
          </a:p>
          <a:p>
            <a:r>
              <a:rPr lang="en-US" dirty="0"/>
              <a:t> tensor([1, 2, 3, 4])</a:t>
            </a:r>
          </a:p>
          <a:p>
            <a:endParaRPr lang="en-US" dirty="0"/>
          </a:p>
          <a:p>
            <a:r>
              <a:rPr lang="en-US" dirty="0"/>
              <a:t>Tensor t2: </a:t>
            </a:r>
          </a:p>
          <a:p>
            <a:r>
              <a:rPr lang="en-US" dirty="0"/>
              <a:t> tensor([[ 1,  2,  3,  4],</a:t>
            </a:r>
          </a:p>
          <a:p>
            <a:r>
              <a:rPr lang="en-US" dirty="0"/>
              <a:t>        [ 5,  6,  7,  8],</a:t>
            </a:r>
          </a:p>
          <a:p>
            <a:r>
              <a:rPr lang="en-US" dirty="0"/>
              <a:t>        [ 9, 10, 11, 12]])</a:t>
            </a:r>
          </a:p>
          <a:p>
            <a:endParaRPr lang="en-US" dirty="0"/>
          </a:p>
          <a:p>
            <a:r>
              <a:rPr lang="en-US" dirty="0"/>
              <a:t>Shape of t1:  </a:t>
            </a:r>
            <a:r>
              <a:rPr lang="en-US" dirty="0" err="1"/>
              <a:t>torch.Size</a:t>
            </a:r>
            <a:r>
              <a:rPr lang="en-US" dirty="0"/>
              <a:t>([4])</a:t>
            </a:r>
          </a:p>
          <a:p>
            <a:r>
              <a:rPr lang="en-US" dirty="0"/>
              <a:t>Shape of t2:  </a:t>
            </a:r>
            <a:r>
              <a:rPr lang="en-US" dirty="0" err="1"/>
              <a:t>torch.Size</a:t>
            </a:r>
            <a:r>
              <a:rPr lang="en-US" dirty="0"/>
              <a:t>([3, 4])</a:t>
            </a:r>
          </a:p>
          <a:p>
            <a:endParaRPr lang="en-US" dirty="0"/>
          </a:p>
          <a:p>
            <a:r>
              <a:rPr lang="en-US" dirty="0"/>
              <a:t>Rank of t1:  1</a:t>
            </a:r>
          </a:p>
          <a:p>
            <a:r>
              <a:rPr lang="en-US" dirty="0"/>
              <a:t>Rank of t2: 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82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91A-A095-455E-A220-0D2A847D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Restructuring Tensors in </a:t>
            </a:r>
            <a:r>
              <a:rPr lang="en-US" dirty="0" err="1"/>
              <a:t>Pytorch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59669-9709-4F18-9CAF-F509296DB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can modify the shape and size of a tensor as desired in </a:t>
            </a:r>
            <a:r>
              <a:rPr lang="en-US" dirty="0" err="1"/>
              <a:t>PyTorch</a:t>
            </a:r>
            <a:r>
              <a:rPr lang="en-US" dirty="0"/>
              <a:t>.</a:t>
            </a:r>
          </a:p>
          <a:p>
            <a:r>
              <a:rPr lang="en-US" dirty="0"/>
              <a:t>We can also create a transpose of an n-d tensor. </a:t>
            </a:r>
          </a:p>
          <a:p>
            <a:r>
              <a:rPr lang="en-US" dirty="0"/>
              <a:t>Three common ways to change the structure of tensor :</a:t>
            </a:r>
          </a:p>
          <a:p>
            <a:r>
              <a:rPr lang="en-US" dirty="0">
                <a:solidFill>
                  <a:srgbClr val="00B0F0"/>
                </a:solidFill>
              </a:rPr>
              <a:t>.reshape(a, b) </a:t>
            </a:r>
            <a:r>
              <a:rPr lang="en-US" dirty="0"/>
              <a:t>: returns a new tensor with size </a:t>
            </a:r>
            <a:r>
              <a:rPr lang="en-US" dirty="0" err="1"/>
              <a:t>a,b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.resize(a, b) </a:t>
            </a:r>
            <a:r>
              <a:rPr lang="en-US" dirty="0"/>
              <a:t>: returns the same tensor with the size </a:t>
            </a:r>
            <a:r>
              <a:rPr lang="en-US" dirty="0" err="1"/>
              <a:t>a,b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.transpose(a, b) </a:t>
            </a:r>
            <a:r>
              <a:rPr lang="en-US" dirty="0"/>
              <a:t>: returns a tensor transposed in a and b dimension</a:t>
            </a:r>
          </a:p>
          <a:p>
            <a:r>
              <a:rPr lang="en-US" dirty="0"/>
              <a:t>transposes in </a:t>
            </a:r>
            <a:r>
              <a:rPr lang="en-US" dirty="0" err="1"/>
              <a:t>PyTorch</a:t>
            </a:r>
            <a:r>
              <a:rPr lang="en-US" dirty="0"/>
              <a:t> use either:</a:t>
            </a:r>
          </a:p>
          <a:p>
            <a:pPr lvl="1"/>
            <a:r>
              <a:rPr lang="en-US" dirty="0" err="1"/>
              <a:t>torch.transpose</a:t>
            </a:r>
            <a:r>
              <a:rPr lang="en-US" dirty="0"/>
              <a:t>(input, dim0, dim1) - where input is the desired tensor to transpose and dim0 and dim1 are the dimensions to be swapped.</a:t>
            </a:r>
          </a:p>
          <a:p>
            <a:pPr lvl="1"/>
            <a:r>
              <a:rPr lang="en-US" dirty="0" err="1"/>
              <a:t>tensor.T</a:t>
            </a:r>
            <a:r>
              <a:rPr lang="en-US" dirty="0"/>
              <a:t> - where tensor is the desired tensor to transpose.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982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91A-A095-455E-A220-0D2A847D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299"/>
          </a:xfrm>
        </p:spPr>
        <p:txBody>
          <a:bodyPr>
            <a:normAutofit fontScale="90000"/>
          </a:bodyPr>
          <a:lstStyle/>
          <a:p>
            <a:r>
              <a:rPr lang="en-US" dirty="0"/>
              <a:t>Restructuring Tensors in </a:t>
            </a:r>
            <a:r>
              <a:rPr lang="en-US" dirty="0" err="1"/>
              <a:t>Pytorch</a:t>
            </a:r>
            <a:br>
              <a:rPr lang="en-US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D37E11-FF05-4175-82C0-A44D5AA1E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812"/>
            <a:ext cx="10515600" cy="51750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Transpose Parameters </a:t>
            </a:r>
          </a:p>
          <a:p>
            <a:r>
              <a:rPr lang="en-US" dirty="0"/>
              <a:t>input (Tensor) – the input tensor.</a:t>
            </a:r>
          </a:p>
          <a:p>
            <a:r>
              <a:rPr lang="en-US" dirty="0"/>
              <a:t>dim0 (int) – the first dimension to be transposed</a:t>
            </a:r>
          </a:p>
          <a:p>
            <a:r>
              <a:rPr lang="en-US" dirty="0"/>
              <a:t>dim1 (int) – the second dimension to be transposed</a:t>
            </a:r>
          </a:p>
          <a:p>
            <a:r>
              <a:rPr lang="en-US" dirty="0"/>
              <a:t>transpose(0, 1) (or transpose(): defaults to swapping the first two dimensions)</a:t>
            </a:r>
          </a:p>
          <a:p>
            <a:r>
              <a:rPr lang="en-US" dirty="0"/>
              <a:t>for a 2D tensor, transpose(0, 1) and transpose(1, 0) have the same effect—they transpose the matrix. The difference is with tensors of higher dimensions</a:t>
            </a:r>
          </a:p>
          <a:p>
            <a:pPr marL="0" indent="0">
              <a:buNone/>
            </a:pPr>
            <a:r>
              <a:rPr lang="fr-FR" dirty="0"/>
              <a:t>x = </a:t>
            </a:r>
            <a:r>
              <a:rPr lang="fr-FR" dirty="0" err="1"/>
              <a:t>torch.randn</a:t>
            </a:r>
            <a:r>
              <a:rPr lang="fr-FR" dirty="0"/>
              <a:t>(2, 3)</a:t>
            </a:r>
          </a:p>
          <a:p>
            <a:pPr marL="0" indent="0">
              <a:buNone/>
            </a:pPr>
            <a:r>
              <a:rPr lang="fr-FR" dirty="0" err="1"/>
              <a:t>print</a:t>
            </a:r>
            <a:r>
              <a:rPr lang="fr-FR" dirty="0"/>
              <a:t>(x)</a:t>
            </a:r>
          </a:p>
          <a:p>
            <a:pPr marL="0" indent="0">
              <a:buNone/>
            </a:pPr>
            <a:r>
              <a:rPr lang="fr-FR" dirty="0" err="1"/>
              <a:t>torch.transpose</a:t>
            </a:r>
            <a:r>
              <a:rPr lang="fr-FR" dirty="0"/>
              <a:t>(x, 0, 1)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tensor([[ 0.0094,  0.3476,  0.5798],</a:t>
            </a:r>
          </a:p>
          <a:p>
            <a:pPr marL="0" indent="0">
              <a:buNone/>
            </a:pPr>
            <a:r>
              <a:rPr lang="en-IN" dirty="0"/>
              <a:t>        [ 0.5781,  0.6393, -1.6365]])</a:t>
            </a:r>
          </a:p>
          <a:p>
            <a:pPr marL="0" indent="0">
              <a:buNone/>
            </a:pPr>
            <a:r>
              <a:rPr lang="en-IN" dirty="0"/>
              <a:t>tensor([[ 0.0094,  0.5781],</a:t>
            </a:r>
          </a:p>
          <a:p>
            <a:pPr marL="0" indent="0">
              <a:buNone/>
            </a:pPr>
            <a:r>
              <a:rPr lang="en-IN" dirty="0"/>
              <a:t>        [ 0.3476,  0.6393],</a:t>
            </a:r>
          </a:p>
          <a:p>
            <a:pPr marL="0" indent="0">
              <a:buNone/>
            </a:pPr>
            <a:r>
              <a:rPr lang="en-IN" dirty="0"/>
              <a:t>        [ 0.5798, -1.6365]])</a:t>
            </a:r>
          </a:p>
        </p:txBody>
      </p:sp>
    </p:spTree>
    <p:extLst>
      <p:ext uri="{BB962C8B-B14F-4D97-AF65-F5344CB8AC3E}">
        <p14:creationId xmlns:p14="http://schemas.microsoft.com/office/powerpoint/2010/main" val="393893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0C4C-EC88-4DBD-94BF-0A5D8742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59E29-C97C-4E3E-9748-DEE192254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PyTorch</a:t>
            </a:r>
            <a:r>
              <a:rPr lang="en-US" dirty="0"/>
              <a:t> is a library for Python programs that facilitates building deep learning projects</a:t>
            </a:r>
          </a:p>
          <a:p>
            <a:r>
              <a:rPr lang="en-US" dirty="0" err="1">
                <a:solidFill>
                  <a:srgbClr val="C00000"/>
                </a:solidFill>
              </a:rPr>
              <a:t>PyTorch</a:t>
            </a:r>
            <a:r>
              <a:rPr lang="en-US" dirty="0"/>
              <a:t> is an open-source machine learning library based on the Torch library, developed by Facebook’s AI Research lab</a:t>
            </a:r>
          </a:p>
          <a:p>
            <a:r>
              <a:rPr lang="en-US" dirty="0">
                <a:solidFill>
                  <a:srgbClr val="C00000"/>
                </a:solidFill>
              </a:rPr>
              <a:t>Tensors</a:t>
            </a:r>
            <a:r>
              <a:rPr lang="en-US" dirty="0"/>
              <a:t>, the basic data structure in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PyTorch</a:t>
            </a:r>
            <a:r>
              <a:rPr lang="en-US" dirty="0"/>
              <a:t> library primarily supports </a:t>
            </a:r>
            <a:r>
              <a:rPr lang="en-US" dirty="0">
                <a:solidFill>
                  <a:srgbClr val="C00000"/>
                </a:solidFill>
              </a:rPr>
              <a:t>NVIDIA CUDA-based GPUs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862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91A-A095-455E-A220-0D2A847D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299"/>
          </a:xfrm>
        </p:spPr>
        <p:txBody>
          <a:bodyPr>
            <a:normAutofit fontScale="90000"/>
          </a:bodyPr>
          <a:lstStyle/>
          <a:p>
            <a:r>
              <a:rPr lang="en-US" dirty="0"/>
              <a:t>Restructuring Tensors in </a:t>
            </a:r>
            <a:r>
              <a:rPr lang="en-US" dirty="0" err="1"/>
              <a:t>Pytorch</a:t>
            </a:r>
            <a:br>
              <a:rPr lang="en-US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D37E11-FF05-4175-82C0-A44D5AA1E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812"/>
            <a:ext cx="5257800" cy="53250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import torch </a:t>
            </a:r>
          </a:p>
          <a:p>
            <a:pPr marL="0" indent="0">
              <a:buNone/>
            </a:pPr>
            <a:r>
              <a:rPr lang="en-IN" dirty="0"/>
              <a:t> # defining tensor</a:t>
            </a:r>
          </a:p>
          <a:p>
            <a:pPr marL="0" indent="0">
              <a:buNone/>
            </a:pPr>
            <a:r>
              <a:rPr lang="en-IN" dirty="0"/>
              <a:t>t = </a:t>
            </a:r>
            <a:r>
              <a:rPr lang="en-IN" dirty="0" err="1"/>
              <a:t>torch.tensor</a:t>
            </a:r>
            <a:r>
              <a:rPr lang="en-IN" dirty="0"/>
              <a:t>([[1, 2, 3, 4],</a:t>
            </a:r>
          </a:p>
          <a:p>
            <a:pPr marL="0" indent="0">
              <a:buNone/>
            </a:pPr>
            <a:r>
              <a:rPr lang="en-IN" dirty="0"/>
              <a:t>                 [5, 6, 7, 8],</a:t>
            </a:r>
          </a:p>
          <a:p>
            <a:pPr marL="0" indent="0">
              <a:buNone/>
            </a:pPr>
            <a:r>
              <a:rPr lang="en-IN" dirty="0"/>
              <a:t>                 [9, 10, 11, 12]])</a:t>
            </a:r>
          </a:p>
          <a:p>
            <a:pPr marL="0" indent="0">
              <a:buNone/>
            </a:pPr>
            <a:r>
              <a:rPr lang="en-IN" dirty="0"/>
              <a:t> # reshaping the tensor</a:t>
            </a:r>
          </a:p>
          <a:p>
            <a:pPr marL="0" indent="0">
              <a:buNone/>
            </a:pPr>
            <a:r>
              <a:rPr lang="en-IN" dirty="0"/>
              <a:t>print("Reshaping")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t.reshape</a:t>
            </a:r>
            <a:r>
              <a:rPr lang="en-IN" dirty="0"/>
              <a:t>(6, 2))</a:t>
            </a:r>
          </a:p>
          <a:p>
            <a:pPr marL="0" indent="0">
              <a:buNone/>
            </a:pPr>
            <a:r>
              <a:rPr lang="en-IN" dirty="0"/>
              <a:t> # resizing the tensor</a:t>
            </a:r>
          </a:p>
          <a:p>
            <a:pPr marL="0" indent="0">
              <a:buNone/>
            </a:pPr>
            <a:r>
              <a:rPr lang="en-IN" dirty="0"/>
              <a:t>print("\</a:t>
            </a:r>
            <a:r>
              <a:rPr lang="en-IN" dirty="0" err="1"/>
              <a:t>nResizing</a:t>
            </a:r>
            <a:r>
              <a:rPr lang="en-IN" dirty="0"/>
              <a:t>")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t.resize</a:t>
            </a:r>
            <a:r>
              <a:rPr lang="en-IN" dirty="0"/>
              <a:t>_(2, 6))</a:t>
            </a:r>
          </a:p>
          <a:p>
            <a:pPr marL="0" indent="0">
              <a:buNone/>
            </a:pPr>
            <a:r>
              <a:rPr lang="en-IN" dirty="0"/>
              <a:t> # transposing the tensor</a:t>
            </a:r>
          </a:p>
          <a:p>
            <a:pPr marL="0" indent="0">
              <a:buNone/>
            </a:pPr>
            <a:r>
              <a:rPr lang="en-IN" dirty="0"/>
              <a:t>print("\</a:t>
            </a:r>
            <a:r>
              <a:rPr lang="en-IN" dirty="0" err="1"/>
              <a:t>nTransposing</a:t>
            </a:r>
            <a:r>
              <a:rPr lang="en-IN" dirty="0"/>
              <a:t>")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t.transpose</a:t>
            </a:r>
            <a:r>
              <a:rPr lang="en-IN" dirty="0"/>
              <a:t>(1, 0))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8F894C-E471-4BF3-92E8-80BA4593D925}"/>
              </a:ext>
            </a:extLst>
          </p:cNvPr>
          <p:cNvSpPr txBox="1"/>
          <p:nvPr/>
        </p:nvSpPr>
        <p:spPr>
          <a:xfrm>
            <a:off x="6589059" y="1317812"/>
            <a:ext cx="4101353" cy="5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Reshaping</a:t>
            </a:r>
          </a:p>
          <a:p>
            <a:r>
              <a:rPr lang="en-IN" dirty="0"/>
              <a:t>tensor([[ 1,  2],</a:t>
            </a:r>
          </a:p>
          <a:p>
            <a:r>
              <a:rPr lang="en-IN" dirty="0"/>
              <a:t>        [ 3,  4],</a:t>
            </a:r>
          </a:p>
          <a:p>
            <a:r>
              <a:rPr lang="en-IN" dirty="0"/>
              <a:t>        [ 5,  6],</a:t>
            </a:r>
          </a:p>
          <a:p>
            <a:r>
              <a:rPr lang="en-IN" dirty="0"/>
              <a:t>        [ 7,  8],</a:t>
            </a:r>
          </a:p>
          <a:p>
            <a:r>
              <a:rPr lang="en-IN" dirty="0"/>
              <a:t>        [ 9, 10],</a:t>
            </a:r>
          </a:p>
          <a:p>
            <a:r>
              <a:rPr lang="en-IN" dirty="0"/>
              <a:t>        [11, 12]])</a:t>
            </a:r>
          </a:p>
          <a:p>
            <a:endParaRPr lang="en-IN" dirty="0"/>
          </a:p>
          <a:p>
            <a:r>
              <a:rPr lang="en-IN" dirty="0"/>
              <a:t>Resizing</a:t>
            </a:r>
          </a:p>
          <a:p>
            <a:r>
              <a:rPr lang="en-IN" dirty="0"/>
              <a:t>tensor([[ 1,  2,  3,  4,  5,  6],</a:t>
            </a:r>
          </a:p>
          <a:p>
            <a:r>
              <a:rPr lang="en-IN" dirty="0"/>
              <a:t>        [ 7,  8,  9, 10, 11, 12]])</a:t>
            </a:r>
          </a:p>
          <a:p>
            <a:endParaRPr lang="en-IN" dirty="0"/>
          </a:p>
          <a:p>
            <a:r>
              <a:rPr lang="en-IN" dirty="0"/>
              <a:t>Transposing</a:t>
            </a:r>
          </a:p>
          <a:p>
            <a:r>
              <a:rPr lang="en-IN" dirty="0"/>
              <a:t>tensor([[ 1,  7],</a:t>
            </a:r>
          </a:p>
          <a:p>
            <a:r>
              <a:rPr lang="en-IN" dirty="0"/>
              <a:t>        [ 2,  8],</a:t>
            </a:r>
          </a:p>
          <a:p>
            <a:r>
              <a:rPr lang="en-IN" dirty="0"/>
              <a:t>        [ 3,  9],</a:t>
            </a:r>
          </a:p>
          <a:p>
            <a:r>
              <a:rPr lang="en-IN" dirty="0"/>
              <a:t>        [ 4, 10],</a:t>
            </a:r>
          </a:p>
          <a:p>
            <a:r>
              <a:rPr lang="en-IN" dirty="0"/>
              <a:t>        [ 5, 11],</a:t>
            </a:r>
          </a:p>
          <a:p>
            <a:r>
              <a:rPr lang="en-IN" dirty="0"/>
              <a:t>        [ 6, 12]])</a:t>
            </a:r>
          </a:p>
        </p:txBody>
      </p:sp>
    </p:spTree>
    <p:extLst>
      <p:ext uri="{BB962C8B-B14F-4D97-AF65-F5344CB8AC3E}">
        <p14:creationId xmlns:p14="http://schemas.microsoft.com/office/powerpoint/2010/main" val="332176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91A-A095-455E-A220-0D2A847D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169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Restructuring Tensors in </a:t>
            </a:r>
            <a:r>
              <a:rPr lang="en-US" sz="3600" dirty="0" err="1"/>
              <a:t>Pytorch</a:t>
            </a:r>
            <a:r>
              <a:rPr lang="en-US" sz="3600" dirty="0"/>
              <a:t> - reshape vs resize</a:t>
            </a:r>
            <a:br>
              <a:rPr lang="en-US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D37E11-FF05-4175-82C0-A44D5AA1E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41" y="806824"/>
            <a:ext cx="5298141" cy="605117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import torch</a:t>
            </a:r>
          </a:p>
          <a:p>
            <a:pPr marL="0" indent="0">
              <a:buNone/>
            </a:pPr>
            <a:r>
              <a:rPr lang="en-IN" dirty="0" err="1"/>
              <a:t>original_tensor</a:t>
            </a:r>
            <a:r>
              <a:rPr lang="en-IN" dirty="0"/>
              <a:t> = </a:t>
            </a:r>
            <a:r>
              <a:rPr lang="en-IN" dirty="0" err="1"/>
              <a:t>torch.tensor</a:t>
            </a:r>
            <a:r>
              <a:rPr lang="en-IN" dirty="0"/>
              <a:t>([[1, 2, 3], [4, 5, 6]])</a:t>
            </a:r>
          </a:p>
          <a:p>
            <a:pPr marL="0" indent="0">
              <a:buNone/>
            </a:pPr>
            <a:r>
              <a:rPr lang="en-IN" dirty="0"/>
              <a:t># Reshape example</a:t>
            </a:r>
          </a:p>
          <a:p>
            <a:pPr marL="0" indent="0">
              <a:buNone/>
            </a:pPr>
            <a:r>
              <a:rPr lang="en-IN" dirty="0" err="1"/>
              <a:t>new_shape</a:t>
            </a:r>
            <a:r>
              <a:rPr lang="en-IN" dirty="0"/>
              <a:t> = (3, 2)</a:t>
            </a:r>
          </a:p>
          <a:p>
            <a:pPr marL="0" indent="0">
              <a:buNone/>
            </a:pPr>
            <a:r>
              <a:rPr lang="en-IN" dirty="0" err="1"/>
              <a:t>reshaped_tensor</a:t>
            </a:r>
            <a:r>
              <a:rPr lang="en-IN" dirty="0"/>
              <a:t> = </a:t>
            </a:r>
            <a:r>
              <a:rPr lang="en-IN" dirty="0" err="1"/>
              <a:t>original_tensor.reshape</a:t>
            </a:r>
            <a:r>
              <a:rPr lang="en-IN" dirty="0"/>
              <a:t>(</a:t>
            </a:r>
            <a:r>
              <a:rPr lang="en-IN" dirty="0" err="1"/>
              <a:t>new_shape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print("Original Tensor:")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original_tensor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print("Reshaped Tensor:")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reshaped_tensor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print()</a:t>
            </a:r>
          </a:p>
          <a:p>
            <a:pPr marL="0" indent="0">
              <a:buNone/>
            </a:pPr>
            <a:r>
              <a:rPr lang="en-IN" dirty="0"/>
              <a:t># Resize example (</a:t>
            </a:r>
            <a:r>
              <a:rPr lang="en-IN" dirty="0" err="1"/>
              <a:t>inplace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err="1"/>
              <a:t>new_size</a:t>
            </a:r>
            <a:r>
              <a:rPr lang="en-IN" dirty="0"/>
              <a:t> = (3, 2)</a:t>
            </a:r>
          </a:p>
          <a:p>
            <a:pPr marL="0" indent="0">
              <a:buNone/>
            </a:pPr>
            <a:r>
              <a:rPr lang="en-IN" dirty="0" err="1"/>
              <a:t>original_tensor.resize</a:t>
            </a:r>
            <a:r>
              <a:rPr lang="en-IN" dirty="0"/>
              <a:t>_(</a:t>
            </a:r>
            <a:r>
              <a:rPr lang="en-IN" dirty="0" err="1"/>
              <a:t>new_size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print("Resized Tensor (</a:t>
            </a:r>
            <a:r>
              <a:rPr lang="en-IN" dirty="0" err="1"/>
              <a:t>inplace</a:t>
            </a:r>
            <a:r>
              <a:rPr lang="en-IN" dirty="0"/>
              <a:t>):")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original_tensor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print()</a:t>
            </a:r>
          </a:p>
          <a:p>
            <a:pPr marL="0" indent="0">
              <a:buNone/>
            </a:pPr>
            <a:r>
              <a:rPr lang="en-IN" dirty="0"/>
              <a:t># Transpose example</a:t>
            </a:r>
          </a:p>
          <a:p>
            <a:pPr marL="0" indent="0">
              <a:buNone/>
            </a:pPr>
            <a:r>
              <a:rPr lang="en-IN" dirty="0" err="1"/>
              <a:t>transposed_tensor</a:t>
            </a:r>
            <a:r>
              <a:rPr lang="en-IN" dirty="0"/>
              <a:t> = </a:t>
            </a:r>
            <a:r>
              <a:rPr lang="en-IN" dirty="0" err="1"/>
              <a:t>original_tensor.transpose</a:t>
            </a:r>
            <a:r>
              <a:rPr lang="en-IN" dirty="0"/>
              <a:t>(0, 1)</a:t>
            </a:r>
          </a:p>
          <a:p>
            <a:pPr marL="0" indent="0">
              <a:buNone/>
            </a:pPr>
            <a:r>
              <a:rPr lang="en-IN" dirty="0"/>
              <a:t>print("Original Tensor:")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original_tensor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print("Transposed Tensor:")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transposed_tensor</a:t>
            </a:r>
            <a:r>
              <a:rPr lang="en-IN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816CD-AC2D-4F03-BADB-4788238EFCD7}"/>
              </a:ext>
            </a:extLst>
          </p:cNvPr>
          <p:cNvSpPr txBox="1"/>
          <p:nvPr/>
        </p:nvSpPr>
        <p:spPr>
          <a:xfrm>
            <a:off x="6096000" y="806824"/>
            <a:ext cx="5257800" cy="5957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Original Tensor:</a:t>
            </a:r>
          </a:p>
          <a:p>
            <a:r>
              <a:rPr lang="en-IN"/>
              <a:t>tensor([[1, 2, 3],</a:t>
            </a:r>
          </a:p>
          <a:p>
            <a:r>
              <a:rPr lang="en-IN"/>
              <a:t>        [4, 5, 6]])</a:t>
            </a:r>
          </a:p>
          <a:p>
            <a:r>
              <a:rPr lang="en-IN"/>
              <a:t>Reshaped Tensor:</a:t>
            </a:r>
          </a:p>
          <a:p>
            <a:r>
              <a:rPr lang="en-IN"/>
              <a:t>tensor([[1, 2],</a:t>
            </a:r>
          </a:p>
          <a:p>
            <a:r>
              <a:rPr lang="en-IN"/>
              <a:t>        [3, 4],</a:t>
            </a:r>
          </a:p>
          <a:p>
            <a:r>
              <a:rPr lang="en-IN"/>
              <a:t>        [5, 6]])</a:t>
            </a:r>
          </a:p>
          <a:p>
            <a:endParaRPr lang="en-IN"/>
          </a:p>
          <a:p>
            <a:r>
              <a:rPr lang="en-IN"/>
              <a:t>Resized Tensor (inplace):</a:t>
            </a:r>
          </a:p>
          <a:p>
            <a:r>
              <a:rPr lang="en-IN"/>
              <a:t>tensor([[1, 2],</a:t>
            </a:r>
          </a:p>
          <a:p>
            <a:r>
              <a:rPr lang="en-IN"/>
              <a:t>        [3, 4],</a:t>
            </a:r>
          </a:p>
          <a:p>
            <a:r>
              <a:rPr lang="en-IN"/>
              <a:t>        [5, 6]])</a:t>
            </a:r>
          </a:p>
          <a:p>
            <a:endParaRPr lang="en-IN"/>
          </a:p>
          <a:p>
            <a:r>
              <a:rPr lang="en-IN"/>
              <a:t>Original Tensor:</a:t>
            </a:r>
          </a:p>
          <a:p>
            <a:r>
              <a:rPr lang="en-IN"/>
              <a:t>tensor([[1, 2],</a:t>
            </a:r>
          </a:p>
          <a:p>
            <a:r>
              <a:rPr lang="en-IN"/>
              <a:t>        [3, 4],</a:t>
            </a:r>
          </a:p>
          <a:p>
            <a:r>
              <a:rPr lang="en-IN"/>
              <a:t>        [5, 6]])</a:t>
            </a:r>
          </a:p>
          <a:p>
            <a:r>
              <a:rPr lang="en-IN"/>
              <a:t>Transposed Tensor:</a:t>
            </a:r>
          </a:p>
          <a:p>
            <a:r>
              <a:rPr lang="en-IN"/>
              <a:t>tensor([[1, 3, 5],</a:t>
            </a:r>
          </a:p>
          <a:p>
            <a:r>
              <a:rPr lang="en-IN"/>
              <a:t>        [2, 4, 6]])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970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A23C-EC6A-4E92-850A-7B4A3027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Reshape vs resize vs Transpose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3F2F-0748-422E-8030-F643B007F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reshape</a:t>
            </a:r>
          </a:p>
          <a:p>
            <a:r>
              <a:rPr lang="en-US" dirty="0"/>
              <a:t>The reshape operation is used to </a:t>
            </a:r>
            <a:r>
              <a:rPr lang="en-US" dirty="0">
                <a:highlight>
                  <a:srgbClr val="FFFF00"/>
                </a:highlight>
              </a:rPr>
              <a:t>change the shape of the tensor</a:t>
            </a:r>
            <a:r>
              <a:rPr lang="en-US" dirty="0"/>
              <a:t>. In this example, the original tensor is reshaped from a 2x3 matrix to a 3x2 matrix.</a:t>
            </a:r>
          </a:p>
          <a:p>
            <a:r>
              <a:rPr lang="en-US" dirty="0"/>
              <a:t>The reshape operation is used to change the shape of a tensor while keeping the same underlying data. It </a:t>
            </a:r>
            <a:r>
              <a:rPr lang="en-US" dirty="0">
                <a:highlight>
                  <a:srgbClr val="FFFF00"/>
                </a:highlight>
              </a:rPr>
              <a:t>creates a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new view </a:t>
            </a:r>
            <a:r>
              <a:rPr lang="en-US" dirty="0">
                <a:highlight>
                  <a:srgbClr val="FFFF00"/>
                </a:highlight>
              </a:rPr>
              <a:t>of the original tensor </a:t>
            </a:r>
            <a:r>
              <a:rPr lang="en-US" dirty="0"/>
              <a:t>with the specified shape.</a:t>
            </a:r>
          </a:p>
          <a:p>
            <a:r>
              <a:rPr lang="en-US" dirty="0">
                <a:solidFill>
                  <a:srgbClr val="00B0F0"/>
                </a:solidFill>
              </a:rPr>
              <a:t>resize (</a:t>
            </a:r>
            <a:r>
              <a:rPr lang="en-US" dirty="0" err="1">
                <a:solidFill>
                  <a:srgbClr val="00B0F0"/>
                </a:solidFill>
              </a:rPr>
              <a:t>Inplace</a:t>
            </a:r>
            <a:r>
              <a:rPr lang="en-US" dirty="0">
                <a:solidFill>
                  <a:srgbClr val="00B0F0"/>
                </a:solidFill>
              </a:rPr>
              <a:t>):</a:t>
            </a:r>
          </a:p>
          <a:p>
            <a:r>
              <a:rPr lang="en-US" dirty="0"/>
              <a:t>The resize_ operation is an </a:t>
            </a:r>
            <a:r>
              <a:rPr lang="en-US" dirty="0" err="1"/>
              <a:t>inplace</a:t>
            </a:r>
            <a:r>
              <a:rPr lang="en-US" dirty="0"/>
              <a:t> operation </a:t>
            </a:r>
            <a:r>
              <a:rPr lang="en-US" dirty="0">
                <a:highlight>
                  <a:srgbClr val="FFFF00"/>
                </a:highlight>
              </a:rPr>
              <a:t>used to change the size of the tensor</a:t>
            </a:r>
            <a:r>
              <a:rPr lang="en-US" dirty="0"/>
              <a:t>. Here, the original tensor is resized to a new size of 3x2.</a:t>
            </a:r>
          </a:p>
          <a:p>
            <a:r>
              <a:rPr lang="en-US" dirty="0"/>
              <a:t>The resize_ method is the </a:t>
            </a:r>
            <a:r>
              <a:rPr lang="en-US" dirty="0" err="1"/>
              <a:t>inplace</a:t>
            </a:r>
            <a:r>
              <a:rPr lang="en-US" dirty="0"/>
              <a:t> version that modifies the original tensor. It's recommended to use </a:t>
            </a:r>
            <a:r>
              <a:rPr lang="en-US" dirty="0" err="1"/>
              <a:t>inplace</a:t>
            </a:r>
            <a:r>
              <a:rPr lang="en-US" dirty="0"/>
              <a:t> operations to avoid deprecated warnings</a:t>
            </a:r>
          </a:p>
          <a:p>
            <a:r>
              <a:rPr lang="en-US" dirty="0">
                <a:solidFill>
                  <a:srgbClr val="00B0F0"/>
                </a:solidFill>
              </a:rPr>
              <a:t>transpose</a:t>
            </a:r>
          </a:p>
          <a:p>
            <a:r>
              <a:rPr lang="en-US" dirty="0"/>
              <a:t>The transpose operation is used to </a:t>
            </a:r>
            <a:r>
              <a:rPr lang="en-US" dirty="0">
                <a:highlight>
                  <a:srgbClr val="FFFF00"/>
                </a:highlight>
              </a:rPr>
              <a:t>swap dimensions of the tensor</a:t>
            </a:r>
            <a:r>
              <a:rPr lang="en-US" dirty="0"/>
              <a:t>. There is no </a:t>
            </a:r>
            <a:r>
              <a:rPr lang="en-US" dirty="0" err="1"/>
              <a:t>inplace</a:t>
            </a:r>
            <a:r>
              <a:rPr lang="en-US" dirty="0"/>
              <a:t> version of transpose. </a:t>
            </a:r>
            <a:r>
              <a:rPr lang="en-US" dirty="0">
                <a:highlight>
                  <a:srgbClr val="FFFF00"/>
                </a:highlight>
              </a:rPr>
              <a:t>It always returns a new tensor</a:t>
            </a:r>
          </a:p>
        </p:txBody>
      </p:sp>
    </p:spTree>
    <p:extLst>
      <p:ext uri="{BB962C8B-B14F-4D97-AF65-F5344CB8AC3E}">
        <p14:creationId xmlns:p14="http://schemas.microsoft.com/office/powerpoint/2010/main" val="1233359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91A-A095-455E-A220-0D2A847D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565" y="146072"/>
            <a:ext cx="10515600" cy="67029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Mathematical Operations on Tensors in </a:t>
            </a:r>
            <a:r>
              <a:rPr lang="en-US" dirty="0" err="1"/>
              <a:t>PyTorch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D37E11-FF05-4175-82C0-A44D5AA1E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365"/>
            <a:ext cx="5159188" cy="555363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import torch </a:t>
            </a:r>
          </a:p>
          <a:p>
            <a:pPr marL="0" indent="0">
              <a:buNone/>
            </a:pPr>
            <a:r>
              <a:rPr lang="en-US" dirty="0"/>
              <a:t># defining two tensors</a:t>
            </a:r>
          </a:p>
          <a:p>
            <a:pPr marL="0" indent="0">
              <a:buNone/>
            </a:pPr>
            <a:r>
              <a:rPr lang="en-US" dirty="0"/>
              <a:t>t1 = </a:t>
            </a:r>
            <a:r>
              <a:rPr lang="en-US" dirty="0" err="1"/>
              <a:t>torch.tensor</a:t>
            </a:r>
            <a:r>
              <a:rPr lang="en-US" dirty="0"/>
              <a:t>([1, 2, 3, 4])</a:t>
            </a:r>
          </a:p>
          <a:p>
            <a:pPr marL="0" indent="0">
              <a:buNone/>
            </a:pPr>
            <a:r>
              <a:rPr lang="en-US" dirty="0"/>
              <a:t>t2 = </a:t>
            </a:r>
            <a:r>
              <a:rPr lang="en-US" dirty="0" err="1"/>
              <a:t>torch.tensor</a:t>
            </a:r>
            <a:r>
              <a:rPr lang="en-US" dirty="0"/>
              <a:t>([5, 6, 7, 8])</a:t>
            </a:r>
          </a:p>
          <a:p>
            <a:pPr marL="0" indent="0">
              <a:buNone/>
            </a:pPr>
            <a:r>
              <a:rPr lang="en-US" dirty="0"/>
              <a:t> # adding two tensors</a:t>
            </a:r>
          </a:p>
          <a:p>
            <a:pPr marL="0" indent="0">
              <a:buNone/>
            </a:pPr>
            <a:r>
              <a:rPr lang="en-US" dirty="0"/>
              <a:t>print("tensor2 + tensor1")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>
                <a:solidFill>
                  <a:srgbClr val="C00000"/>
                </a:solidFill>
              </a:rPr>
              <a:t>torch.add</a:t>
            </a:r>
            <a:r>
              <a:rPr lang="en-US" dirty="0"/>
              <a:t>(t2, t1))</a:t>
            </a:r>
          </a:p>
          <a:p>
            <a:pPr marL="0" indent="0">
              <a:buNone/>
            </a:pPr>
            <a:r>
              <a:rPr lang="en-US" dirty="0"/>
              <a:t># subtracting two tensor</a:t>
            </a:r>
          </a:p>
          <a:p>
            <a:pPr marL="0" indent="0">
              <a:buNone/>
            </a:pPr>
            <a:r>
              <a:rPr lang="en-US" dirty="0"/>
              <a:t>print("\ntensor2 - tensor1")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>
                <a:solidFill>
                  <a:srgbClr val="C00000"/>
                </a:solidFill>
              </a:rPr>
              <a:t>torch.sub</a:t>
            </a:r>
            <a:r>
              <a:rPr lang="en-US" dirty="0"/>
              <a:t>(t2, t1))</a:t>
            </a:r>
          </a:p>
          <a:p>
            <a:pPr marL="0" indent="0">
              <a:buNone/>
            </a:pPr>
            <a:r>
              <a:rPr lang="en-US" dirty="0"/>
              <a:t> # multiplying two tensors</a:t>
            </a:r>
          </a:p>
          <a:p>
            <a:pPr marL="0" indent="0">
              <a:buNone/>
            </a:pPr>
            <a:r>
              <a:rPr lang="en-US" dirty="0"/>
              <a:t>print("\ntensor2 * tensor1")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>
                <a:solidFill>
                  <a:srgbClr val="C00000"/>
                </a:solidFill>
              </a:rPr>
              <a:t>torch.mul</a:t>
            </a:r>
            <a:r>
              <a:rPr lang="en-US" dirty="0"/>
              <a:t>(t2, t1))</a:t>
            </a:r>
          </a:p>
          <a:p>
            <a:pPr marL="0" indent="0">
              <a:buNone/>
            </a:pPr>
            <a:r>
              <a:rPr lang="en-US" dirty="0"/>
              <a:t> # diving two tensors</a:t>
            </a:r>
          </a:p>
          <a:p>
            <a:pPr marL="0" indent="0">
              <a:buNone/>
            </a:pPr>
            <a:r>
              <a:rPr lang="en-US" dirty="0"/>
              <a:t>print("\ntensor2 / tensor1")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>
                <a:solidFill>
                  <a:srgbClr val="C00000"/>
                </a:solidFill>
              </a:rPr>
              <a:t>torch.div</a:t>
            </a:r>
            <a:r>
              <a:rPr lang="en-US" dirty="0"/>
              <a:t>(t2, t1))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EFC62-831D-4350-9103-68CB61729EF4}"/>
              </a:ext>
            </a:extLst>
          </p:cNvPr>
          <p:cNvSpPr txBox="1"/>
          <p:nvPr/>
        </p:nvSpPr>
        <p:spPr>
          <a:xfrm>
            <a:off x="6624920" y="2138080"/>
            <a:ext cx="44644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tensor2 + tensor1</a:t>
            </a:r>
          </a:p>
          <a:p>
            <a:r>
              <a:rPr lang="en-IN" dirty="0"/>
              <a:t>tensor([ 6,  8, 10, 12])</a:t>
            </a:r>
          </a:p>
          <a:p>
            <a:endParaRPr lang="en-IN" dirty="0"/>
          </a:p>
          <a:p>
            <a:r>
              <a:rPr lang="en-IN" dirty="0"/>
              <a:t>tensor2 - tensor1</a:t>
            </a:r>
          </a:p>
          <a:p>
            <a:r>
              <a:rPr lang="en-IN" dirty="0"/>
              <a:t>tensor([4, 4, 4, 4])</a:t>
            </a:r>
          </a:p>
          <a:p>
            <a:endParaRPr lang="en-IN" dirty="0"/>
          </a:p>
          <a:p>
            <a:r>
              <a:rPr lang="en-IN" dirty="0"/>
              <a:t>tensor2 * tensor1</a:t>
            </a:r>
          </a:p>
          <a:p>
            <a:r>
              <a:rPr lang="en-IN" dirty="0"/>
              <a:t>tensor([ 5, 12, 21, 32])</a:t>
            </a:r>
          </a:p>
          <a:p>
            <a:endParaRPr lang="en-IN" dirty="0"/>
          </a:p>
          <a:p>
            <a:r>
              <a:rPr lang="en-IN" dirty="0"/>
              <a:t>tensor2 / tensor1</a:t>
            </a:r>
          </a:p>
          <a:p>
            <a:r>
              <a:rPr lang="en-IN" dirty="0"/>
              <a:t>tensor([5.0000, 3.0000, 2.3333, 2.0000])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D9DF7-72B5-46F7-ABDA-FA86CB160EDB}"/>
              </a:ext>
            </a:extLst>
          </p:cNvPr>
          <p:cNvSpPr txBox="1"/>
          <p:nvPr/>
        </p:nvSpPr>
        <p:spPr>
          <a:xfrm>
            <a:off x="452721" y="737203"/>
            <a:ext cx="1063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perform various mathematical operations on tensors using </a:t>
            </a:r>
            <a:r>
              <a:rPr lang="en-US" dirty="0" err="1"/>
              <a:t>Pytorch</a:t>
            </a:r>
            <a:r>
              <a:rPr lang="en-US" dirty="0"/>
              <a:t> similar to NumPy arrays </a:t>
            </a:r>
          </a:p>
          <a:p>
            <a:r>
              <a:rPr lang="en-US" dirty="0"/>
              <a:t>Also works with operators - +, - *, / </a:t>
            </a:r>
          </a:p>
        </p:txBody>
      </p:sp>
    </p:spTree>
    <p:extLst>
      <p:ext uri="{BB962C8B-B14F-4D97-AF65-F5344CB8AC3E}">
        <p14:creationId xmlns:p14="http://schemas.microsoft.com/office/powerpoint/2010/main" val="1164507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C36A-5071-4C55-9470-96C2C5B2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Python lists to </a:t>
            </a:r>
            <a:r>
              <a:rPr lang="en-US" dirty="0" err="1"/>
              <a:t>PyTorch</a:t>
            </a:r>
            <a:r>
              <a:rPr lang="en-US" dirty="0"/>
              <a:t> tensors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4A797-6A32-44A0-A53D-2BBAB9422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752"/>
            <a:ext cx="10515600" cy="50157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List indexing              vs                           Tensor indexing</a:t>
            </a:r>
          </a:p>
          <a:p>
            <a:r>
              <a:rPr lang="en-US" dirty="0"/>
              <a:t>List of three numbers in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80E78-E124-43B0-9F10-3D1F6793F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2315"/>
            <a:ext cx="4612341" cy="2728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1933EE-862D-4545-8542-EEFB8A735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057" y="2581137"/>
            <a:ext cx="4352921" cy="3712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4D9FBC-FAAA-4669-8651-FD0692B9A9DD}"/>
              </a:ext>
            </a:extLst>
          </p:cNvPr>
          <p:cNvSpPr txBox="1"/>
          <p:nvPr/>
        </p:nvSpPr>
        <p:spPr>
          <a:xfrm>
            <a:off x="6279777" y="1812747"/>
            <a:ext cx="5580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Import the torch module</a:t>
            </a:r>
          </a:p>
          <a:p>
            <a:r>
              <a:rPr lang="en-US"/>
              <a:t>Creates a one-dimensional tensor of size 3 filled with 1s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F931C-C134-49B0-A765-291D560AB9DE}"/>
              </a:ext>
            </a:extLst>
          </p:cNvPr>
          <p:cNvSpPr txBox="1"/>
          <p:nvPr/>
        </p:nvSpPr>
        <p:spPr>
          <a:xfrm>
            <a:off x="838200" y="6293923"/>
            <a:ext cx="720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tensors are different from a list ? The essence of tensors</a:t>
            </a:r>
          </a:p>
        </p:txBody>
      </p:sp>
    </p:spTree>
    <p:extLst>
      <p:ext uri="{BB962C8B-B14F-4D97-AF65-F5344CB8AC3E}">
        <p14:creationId xmlns:p14="http://schemas.microsoft.com/office/powerpoint/2010/main" val="66991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17CC-0A2C-473B-A416-920BFC79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essence of tensors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9F62D-1349-4E34-9D49-2E5407A03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Python lists or tuples of numbers </a:t>
            </a:r>
            <a:r>
              <a:rPr lang="en-US" dirty="0"/>
              <a:t>are collections of Python objects that are individually allocated in memory (left side figure)</a:t>
            </a:r>
          </a:p>
          <a:p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PyTorch</a:t>
            </a:r>
            <a:r>
              <a:rPr lang="en-US" dirty="0">
                <a:solidFill>
                  <a:srgbClr val="00B0F0"/>
                </a:solidFill>
              </a:rPr>
              <a:t> tensors or NumPy arrays</a:t>
            </a:r>
            <a:r>
              <a:rPr lang="en-US" dirty="0"/>
              <a:t>, on the other hand, are views over (typically) contiguous memory blocks containing unboxed C numeric types rather than Python objects. </a:t>
            </a:r>
          </a:p>
          <a:p>
            <a:r>
              <a:rPr lang="en-US" dirty="0"/>
              <a:t>Each element is a 32-bit (4-byte) float in this case (right side of figure )</a:t>
            </a:r>
          </a:p>
          <a:p>
            <a:r>
              <a:rPr lang="en-US" dirty="0"/>
              <a:t>This means storing a 1D tensor of 1,000,000 float numbers will require exactly 4,000,000 contiguous bytes, plus a small overhead for the metadata (such as dimensions and numeric type).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546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17CC-0A2C-473B-A416-920BFC79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essence of tensors</a:t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57E492-4B01-446D-9A77-D980D32D2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1" y="1976717"/>
            <a:ext cx="10110954" cy="39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94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27A8-C393-4F7B-9D75-1FD0A7D0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Tensors are views over a Storage instance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C91853-AE10-489B-82BC-7A9B676B8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629" y="1699587"/>
            <a:ext cx="10253570" cy="46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11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A3394-93FA-4775-BC62-D09E7720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using </a:t>
            </a:r>
            <a:r>
              <a:rPr lang="en-US" dirty="0" err="1"/>
              <a:t>PyTorch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7F991-B688-4471-8E3F-B29830B35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methods in </a:t>
            </a:r>
            <a:r>
              <a:rPr lang="en-US" dirty="0" err="1"/>
              <a:t>PyTorch</a:t>
            </a:r>
            <a:r>
              <a:rPr lang="en-US" dirty="0"/>
              <a:t> expect the inputs to be a Tensor </a:t>
            </a:r>
          </a:p>
          <a:p>
            <a:r>
              <a:rPr lang="en-US" dirty="0">
                <a:solidFill>
                  <a:srgbClr val="00B0F0"/>
                </a:solidFill>
              </a:rPr>
              <a:t>Matrix multiplication methods: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torch.mm()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torch.matmul</a:t>
            </a:r>
            <a:r>
              <a:rPr lang="en-US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torch.bmm</a:t>
            </a:r>
            <a:r>
              <a:rPr lang="en-US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@ operator</a:t>
            </a:r>
          </a:p>
          <a:p>
            <a:pPr marL="0" indent="0">
              <a:buNone/>
            </a:pPr>
            <a:r>
              <a:rPr lang="en-US" dirty="0"/>
              <a:t># torch.mm is a shortcut for </a:t>
            </a:r>
            <a:r>
              <a:rPr lang="en-US" dirty="0" err="1"/>
              <a:t>matmul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0901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BE88-E226-4067-BFA3-1686C74D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Matrix multiplication using transpose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B69E7-E815-430F-969D-78205F46D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# Perform </a:t>
            </a:r>
            <a:r>
              <a:rPr lang="en-IN" dirty="0" err="1"/>
              <a:t>matmul</a:t>
            </a:r>
            <a:r>
              <a:rPr lang="en-IN" dirty="0"/>
              <a:t> on </a:t>
            </a:r>
            <a:r>
              <a:rPr lang="en-IN" dirty="0" err="1"/>
              <a:t>tensor_A</a:t>
            </a:r>
            <a:r>
              <a:rPr lang="en-IN" dirty="0"/>
              <a:t> and </a:t>
            </a:r>
            <a:r>
              <a:rPr lang="en-IN" dirty="0" err="1"/>
              <a:t>tensor_B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tensor_A</a:t>
            </a:r>
            <a:r>
              <a:rPr lang="en-IN" dirty="0"/>
              <a:t> = </a:t>
            </a:r>
            <a:r>
              <a:rPr lang="en-IN" dirty="0" err="1"/>
              <a:t>torch.rand</a:t>
            </a:r>
            <a:r>
              <a:rPr lang="en-IN" dirty="0"/>
              <a:t>(size=(2,3)).to(device)</a:t>
            </a:r>
          </a:p>
          <a:p>
            <a:pPr marL="0" indent="0">
              <a:buNone/>
            </a:pPr>
            <a:r>
              <a:rPr lang="en-IN" dirty="0" err="1"/>
              <a:t>tensor_B</a:t>
            </a:r>
            <a:r>
              <a:rPr lang="en-IN" dirty="0"/>
              <a:t> = </a:t>
            </a:r>
            <a:r>
              <a:rPr lang="en-IN" dirty="0" err="1"/>
              <a:t>torch.rand</a:t>
            </a:r>
            <a:r>
              <a:rPr lang="en-IN" dirty="0"/>
              <a:t>(size=(2,3)).to(device)</a:t>
            </a:r>
          </a:p>
          <a:p>
            <a:pPr marL="0" indent="0">
              <a:buNone/>
            </a:pPr>
            <a:r>
              <a:rPr lang="en-IN" dirty="0"/>
              <a:t>print("</a:t>
            </a:r>
            <a:r>
              <a:rPr lang="en-IN" dirty="0" err="1"/>
              <a:t>tensor_A</a:t>
            </a:r>
            <a:r>
              <a:rPr lang="en-IN" dirty="0"/>
              <a:t>=", </a:t>
            </a:r>
            <a:r>
              <a:rPr lang="en-IN" dirty="0" err="1"/>
              <a:t>tensor_A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print("</a:t>
            </a:r>
            <a:r>
              <a:rPr lang="en-IN" dirty="0" err="1"/>
              <a:t>tensor_B</a:t>
            </a:r>
            <a:r>
              <a:rPr lang="en-IN" dirty="0"/>
              <a:t>=", </a:t>
            </a:r>
            <a:r>
              <a:rPr lang="en-IN" dirty="0" err="1"/>
              <a:t>tensor_B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# </a:t>
            </a:r>
            <a:r>
              <a:rPr lang="en-IN" dirty="0" err="1"/>
              <a:t>tensor_C</a:t>
            </a:r>
            <a:r>
              <a:rPr lang="en-IN" dirty="0"/>
              <a:t> = </a:t>
            </a:r>
            <a:r>
              <a:rPr lang="en-IN" dirty="0" err="1"/>
              <a:t>torch.matmul</a:t>
            </a:r>
            <a:r>
              <a:rPr lang="en-IN" dirty="0"/>
              <a:t>(</a:t>
            </a:r>
            <a:r>
              <a:rPr lang="en-IN" dirty="0" err="1"/>
              <a:t>tensor_A</a:t>
            </a:r>
            <a:r>
              <a:rPr lang="en-IN" dirty="0"/>
              <a:t>, </a:t>
            </a:r>
            <a:r>
              <a:rPr lang="en-IN" dirty="0" err="1"/>
              <a:t>tensor_B</a:t>
            </a:r>
            <a:r>
              <a:rPr lang="en-IN" dirty="0"/>
              <a:t>) # won't work because of shape error</a:t>
            </a:r>
          </a:p>
          <a:p>
            <a:pPr marL="0" indent="0">
              <a:buNone/>
            </a:pPr>
            <a:r>
              <a:rPr lang="en-IN" dirty="0"/>
              <a:t>print("</a:t>
            </a:r>
            <a:r>
              <a:rPr lang="en-IN" dirty="0" err="1"/>
              <a:t>tensor_B.T</a:t>
            </a:r>
            <a:r>
              <a:rPr lang="en-IN" dirty="0"/>
              <a:t>=", </a:t>
            </a:r>
            <a:r>
              <a:rPr lang="en-IN" dirty="0" err="1"/>
              <a:t>tensor_B.T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err="1"/>
              <a:t>tensor_C</a:t>
            </a:r>
            <a:r>
              <a:rPr lang="en-IN" dirty="0"/>
              <a:t> = </a:t>
            </a:r>
            <a:r>
              <a:rPr lang="en-IN" dirty="0" err="1"/>
              <a:t>torch.matmul</a:t>
            </a:r>
            <a:r>
              <a:rPr lang="en-IN" dirty="0"/>
              <a:t>(</a:t>
            </a:r>
            <a:r>
              <a:rPr lang="en-IN" dirty="0" err="1"/>
              <a:t>tensor_A</a:t>
            </a:r>
            <a:r>
              <a:rPr lang="en-IN" dirty="0"/>
              <a:t>, </a:t>
            </a:r>
            <a:r>
              <a:rPr lang="en-IN" dirty="0" err="1"/>
              <a:t>tensor_B.T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print("</a:t>
            </a:r>
            <a:r>
              <a:rPr lang="en-IN" dirty="0" err="1"/>
              <a:t>tensor_C</a:t>
            </a:r>
            <a:r>
              <a:rPr lang="en-IN" dirty="0"/>
              <a:t>=", </a:t>
            </a:r>
            <a:r>
              <a:rPr lang="en-IN" dirty="0" err="1"/>
              <a:t>tensor_C</a:t>
            </a:r>
            <a:r>
              <a:rPr lang="en-IN" dirty="0"/>
              <a:t>, </a:t>
            </a:r>
            <a:r>
              <a:rPr lang="en-IN" dirty="0" err="1"/>
              <a:t>tensor_C.shape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27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469F-BA86-4DCE-A641-DD0849DE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365125"/>
            <a:ext cx="10936941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Transforming an input representation to an output representation</a:t>
            </a:r>
            <a:endParaRPr lang="en-IN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40F220-3D71-4CD7-9C78-3516A4E01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learning consists of building a system that </a:t>
            </a:r>
            <a:r>
              <a:rPr lang="en-US" dirty="0">
                <a:highlight>
                  <a:srgbClr val="FFFF00"/>
                </a:highlight>
              </a:rPr>
              <a:t>can transform data from one representation to another. </a:t>
            </a:r>
          </a:p>
          <a:p>
            <a:r>
              <a:rPr lang="en-US" dirty="0"/>
              <a:t>This transformation is driven </a:t>
            </a:r>
            <a:r>
              <a:rPr lang="en-US" dirty="0">
                <a:highlight>
                  <a:srgbClr val="FFFF00"/>
                </a:highlight>
              </a:rPr>
              <a:t>by extracting commonalities from a series of examples</a:t>
            </a:r>
            <a:r>
              <a:rPr lang="en-US" dirty="0"/>
              <a:t> that demonstrate the desired mapping</a:t>
            </a:r>
          </a:p>
          <a:p>
            <a:r>
              <a:rPr lang="en-US" dirty="0">
                <a:solidFill>
                  <a:srgbClr val="C00000"/>
                </a:solidFill>
              </a:rPr>
              <a:t>Floating-point numbers </a:t>
            </a:r>
            <a:r>
              <a:rPr lang="en-US" dirty="0"/>
              <a:t>are the way a network deals with information</a:t>
            </a:r>
          </a:p>
          <a:p>
            <a:r>
              <a:rPr lang="en-US" dirty="0"/>
              <a:t>We need a way to </a:t>
            </a:r>
            <a:r>
              <a:rPr lang="en-US" dirty="0">
                <a:highlight>
                  <a:srgbClr val="FFFF00"/>
                </a:highlight>
              </a:rPr>
              <a:t>encode real-world data and then decode the output</a:t>
            </a:r>
            <a:r>
              <a:rPr lang="en-US" dirty="0"/>
              <a:t> back and use for our purpose</a:t>
            </a:r>
          </a:p>
          <a:p>
            <a:r>
              <a:rPr lang="en-US" dirty="0">
                <a:solidFill>
                  <a:srgbClr val="C00000"/>
                </a:solidFill>
              </a:rPr>
              <a:t>Hence, we need to deal with all the floating-point numbers in </a:t>
            </a:r>
            <a:r>
              <a:rPr lang="en-US" dirty="0" err="1">
                <a:solidFill>
                  <a:srgbClr val="C00000"/>
                </a:solidFill>
              </a:rPr>
              <a:t>PyTorch</a:t>
            </a:r>
            <a:r>
              <a:rPr lang="en-US" dirty="0">
                <a:solidFill>
                  <a:srgbClr val="C00000"/>
                </a:solidFill>
              </a:rPr>
              <a:t> by using tensors</a:t>
            </a:r>
          </a:p>
        </p:txBody>
      </p:sp>
    </p:spTree>
    <p:extLst>
      <p:ext uri="{BB962C8B-B14F-4D97-AF65-F5344CB8AC3E}">
        <p14:creationId xmlns:p14="http://schemas.microsoft.com/office/powerpoint/2010/main" val="844990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0BB1-E9E2-4572-A6BA-54BFD70F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Matrix multiplication using transpose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67B02-9C2A-4522-810D-D65D9BBAA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err="1"/>
              <a:t>tensor_A</a:t>
            </a:r>
            <a:r>
              <a:rPr lang="en-IN" dirty="0"/>
              <a:t>= tensor([[0.0108, 0.9455, 0.7661],</a:t>
            </a:r>
          </a:p>
          <a:p>
            <a:pPr marL="0" indent="0">
              <a:buNone/>
            </a:pPr>
            <a:r>
              <a:rPr lang="en-IN" dirty="0"/>
              <a:t>        [0.2634, 0.1880, 0.5174]])</a:t>
            </a:r>
          </a:p>
          <a:p>
            <a:pPr marL="0" indent="0">
              <a:buNone/>
            </a:pPr>
            <a:r>
              <a:rPr lang="en-IN" dirty="0" err="1"/>
              <a:t>tensor_B</a:t>
            </a:r>
            <a:r>
              <a:rPr lang="en-IN" dirty="0"/>
              <a:t>= tensor([[0.7849, 0.1412, 0.3112],</a:t>
            </a:r>
          </a:p>
          <a:p>
            <a:pPr marL="0" indent="0">
              <a:buNone/>
            </a:pPr>
            <a:r>
              <a:rPr lang="en-IN" dirty="0"/>
              <a:t>        [0.7091, 0.1775, 0.4443]])</a:t>
            </a:r>
          </a:p>
          <a:p>
            <a:pPr marL="0" indent="0">
              <a:buNone/>
            </a:pPr>
            <a:r>
              <a:rPr lang="en-IN" dirty="0" err="1"/>
              <a:t>tensor_B.T</a:t>
            </a:r>
            <a:r>
              <a:rPr lang="en-IN" dirty="0"/>
              <a:t>= tensor([[0.7849, 0.7091],</a:t>
            </a:r>
          </a:p>
          <a:p>
            <a:pPr marL="0" indent="0">
              <a:buNone/>
            </a:pPr>
            <a:r>
              <a:rPr lang="en-IN" dirty="0"/>
              <a:t>        [0.1412, 0.1775],</a:t>
            </a:r>
          </a:p>
          <a:p>
            <a:pPr marL="0" indent="0">
              <a:buNone/>
            </a:pPr>
            <a:r>
              <a:rPr lang="en-IN" dirty="0"/>
              <a:t>        [0.3112, 0.4443]])</a:t>
            </a:r>
          </a:p>
          <a:p>
            <a:pPr marL="0" indent="0">
              <a:buNone/>
            </a:pPr>
            <a:r>
              <a:rPr lang="en-IN" dirty="0" err="1"/>
              <a:t>tensor_C</a:t>
            </a:r>
            <a:r>
              <a:rPr lang="en-IN" dirty="0"/>
              <a:t>= tensor([[0.3803, 0.5159],</a:t>
            </a:r>
          </a:p>
          <a:p>
            <a:pPr marL="0" indent="0">
              <a:buNone/>
            </a:pPr>
            <a:r>
              <a:rPr lang="en-IN" dirty="0"/>
              <a:t>        [0.3943, 0.4501]]) </a:t>
            </a:r>
            <a:r>
              <a:rPr lang="en-IN" dirty="0" err="1"/>
              <a:t>torch.Size</a:t>
            </a:r>
            <a:r>
              <a:rPr lang="en-IN" dirty="0"/>
              <a:t>([2, 2])</a:t>
            </a:r>
          </a:p>
        </p:txBody>
      </p:sp>
    </p:spTree>
    <p:extLst>
      <p:ext uri="{BB962C8B-B14F-4D97-AF65-F5344CB8AC3E}">
        <p14:creationId xmlns:p14="http://schemas.microsoft.com/office/powerpoint/2010/main" val="298060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3450-C898-40DD-910B-02B8CA78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Multiplication using </a:t>
            </a:r>
            <a:r>
              <a:rPr lang="en-US" dirty="0" err="1"/>
              <a:t>PyTorch</a:t>
            </a:r>
            <a:r>
              <a:rPr lang="en-US" dirty="0"/>
              <a:t> - torch.mm()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AC85D-110D-49F0-A0A0-55A2B0237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682"/>
            <a:ext cx="10515600" cy="56343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Computes matrix multiplication by taking an </a:t>
            </a:r>
            <a:r>
              <a:rPr lang="en-US" dirty="0" err="1"/>
              <a:t>m×n</a:t>
            </a:r>
            <a:r>
              <a:rPr lang="en-US" dirty="0"/>
              <a:t> Tensor and an </a:t>
            </a:r>
            <a:r>
              <a:rPr lang="en-US" dirty="0" err="1"/>
              <a:t>n×p</a:t>
            </a:r>
            <a:r>
              <a:rPr lang="en-US" dirty="0"/>
              <a:t> Tensor. </a:t>
            </a:r>
          </a:p>
          <a:p>
            <a:r>
              <a:rPr lang="en-US" dirty="0"/>
              <a:t>It can deal with </a:t>
            </a:r>
            <a:r>
              <a:rPr lang="en-US" dirty="0">
                <a:solidFill>
                  <a:srgbClr val="C00000"/>
                </a:solidFill>
              </a:rPr>
              <a:t>only two-dimensional matrices </a:t>
            </a:r>
            <a:r>
              <a:rPr lang="en-US" dirty="0"/>
              <a:t>and not with single-dimensional ones.</a:t>
            </a:r>
          </a:p>
          <a:p>
            <a:r>
              <a:rPr lang="en-US" dirty="0"/>
              <a:t>This function does not support broadcasting. </a:t>
            </a:r>
          </a:p>
          <a:p>
            <a:r>
              <a:rPr lang="en-US" dirty="0"/>
              <a:t>Broadcasting is the way the Tensors are treated when their shapes are different. </a:t>
            </a:r>
          </a:p>
          <a:p>
            <a:r>
              <a:rPr lang="en-US" dirty="0"/>
              <a:t>The smaller Tensor is broadcasted to suit the shape of the wider or larger Tensor for operations. </a:t>
            </a:r>
          </a:p>
          <a:p>
            <a:r>
              <a:rPr lang="en-US" dirty="0"/>
              <a:t>torch.mm(Tensor_1, Tensor_2, out=None)</a:t>
            </a:r>
          </a:p>
          <a:p>
            <a:r>
              <a:rPr lang="en-US" dirty="0"/>
              <a:t>The parameters are two Tensors and the third one is an optional argument. Another Tensor to hold the output values can be given there.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299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3450-C898-40DD-910B-02B8CA78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Multiplication using </a:t>
            </a:r>
            <a:r>
              <a:rPr lang="en-US" dirty="0" err="1"/>
              <a:t>PyTorch</a:t>
            </a:r>
            <a:r>
              <a:rPr lang="en-US" dirty="0"/>
              <a:t> - torch.mm()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AC85D-110D-49F0-A0A0-55A2B0237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682"/>
            <a:ext cx="7324165" cy="541916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Ex1: Same dimensions</a:t>
            </a:r>
          </a:p>
          <a:p>
            <a:pPr marL="0" indent="0">
              <a:buNone/>
            </a:pPr>
            <a:r>
              <a:rPr lang="en-US" dirty="0"/>
              <a:t>import torch</a:t>
            </a:r>
          </a:p>
          <a:p>
            <a:pPr marL="0" indent="0">
              <a:buNone/>
            </a:pPr>
            <a:r>
              <a:rPr lang="en-US" dirty="0"/>
              <a:t>mat_1 = </a:t>
            </a:r>
            <a:r>
              <a:rPr lang="en-US" dirty="0" err="1"/>
              <a:t>torch.tensor</a:t>
            </a:r>
            <a:r>
              <a:rPr lang="en-US" dirty="0"/>
              <a:t>([[1, 2, 3], </a:t>
            </a:r>
          </a:p>
          <a:p>
            <a:pPr marL="0" indent="0">
              <a:buNone/>
            </a:pPr>
            <a:r>
              <a:rPr lang="en-US" dirty="0"/>
              <a:t>                      [4, 3, 8], </a:t>
            </a:r>
          </a:p>
          <a:p>
            <a:pPr marL="0" indent="0">
              <a:buNone/>
            </a:pPr>
            <a:r>
              <a:rPr lang="en-US" dirty="0"/>
              <a:t>                      [1, 7, 2]]) </a:t>
            </a:r>
          </a:p>
          <a:p>
            <a:pPr marL="0" indent="0">
              <a:buNone/>
            </a:pPr>
            <a:r>
              <a:rPr lang="en-US" dirty="0"/>
              <a:t>mat_2 = </a:t>
            </a:r>
            <a:r>
              <a:rPr lang="en-US" dirty="0" err="1"/>
              <a:t>torch.tensor</a:t>
            </a:r>
            <a:r>
              <a:rPr lang="en-US" dirty="0"/>
              <a:t>([[2, 4, 1], </a:t>
            </a:r>
          </a:p>
          <a:p>
            <a:pPr marL="0" indent="0">
              <a:buNone/>
            </a:pPr>
            <a:r>
              <a:rPr lang="en-US" dirty="0"/>
              <a:t>                      [1, 3, 6], </a:t>
            </a:r>
          </a:p>
          <a:p>
            <a:pPr marL="0" indent="0">
              <a:buNone/>
            </a:pPr>
            <a:r>
              <a:rPr lang="en-US" dirty="0"/>
              <a:t>                      [2, 6, 5]]) </a:t>
            </a:r>
          </a:p>
          <a:p>
            <a:pPr marL="0" indent="0">
              <a:buNone/>
            </a:pPr>
            <a:r>
              <a:rPr lang="en-US" dirty="0"/>
              <a:t>torch.mm(mat_1, mat_2, out=None)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Ex2: tensor_1 is of 2×2 dimension, tensor_2 is of 2×3 dimension.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So the output will be of 2×3</a:t>
            </a:r>
          </a:p>
          <a:p>
            <a:pPr marL="0" indent="0">
              <a:buNone/>
            </a:pPr>
            <a:r>
              <a:rPr lang="en-US" dirty="0"/>
              <a:t>import torch </a:t>
            </a:r>
          </a:p>
          <a:p>
            <a:pPr marL="0" indent="0">
              <a:buNone/>
            </a:pPr>
            <a:r>
              <a:rPr lang="en-US" dirty="0"/>
              <a:t>mat_1 = </a:t>
            </a:r>
            <a:r>
              <a:rPr lang="en-US" dirty="0" err="1"/>
              <a:t>torch.tensor</a:t>
            </a:r>
            <a:r>
              <a:rPr lang="en-US" dirty="0"/>
              <a:t>([[1, 2], [4, 3]])   </a:t>
            </a:r>
          </a:p>
          <a:p>
            <a:pPr marL="0" indent="0">
              <a:buNone/>
            </a:pPr>
            <a:r>
              <a:rPr lang="en-US" dirty="0"/>
              <a:t>mat_2 = </a:t>
            </a:r>
            <a:r>
              <a:rPr lang="en-US" dirty="0" err="1"/>
              <a:t>torch.tensor</a:t>
            </a:r>
            <a:r>
              <a:rPr lang="en-US" dirty="0"/>
              <a:t>([[2, 4, 1],  [1, 3, 6]])  </a:t>
            </a:r>
          </a:p>
          <a:p>
            <a:pPr marL="0" indent="0">
              <a:buNone/>
            </a:pPr>
            <a:r>
              <a:rPr lang="en-US" dirty="0"/>
              <a:t>torch.mm(mat_1, mat_2, out=None) </a:t>
            </a:r>
          </a:p>
        </p:txBody>
      </p:sp>
    </p:spTree>
    <p:extLst>
      <p:ext uri="{BB962C8B-B14F-4D97-AF65-F5344CB8AC3E}">
        <p14:creationId xmlns:p14="http://schemas.microsoft.com/office/powerpoint/2010/main" val="9180283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3450-C898-40DD-910B-02B8CA78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Multiplication using </a:t>
            </a:r>
            <a:r>
              <a:rPr lang="en-US" dirty="0" err="1"/>
              <a:t>PyTorch</a:t>
            </a:r>
            <a:r>
              <a:rPr lang="en-US" dirty="0"/>
              <a:t> - torch.mm()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AC85D-110D-49F0-A0A0-55A2B0237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682"/>
            <a:ext cx="7324165" cy="54460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Ex1: Same dimensions</a:t>
            </a:r>
          </a:p>
          <a:p>
            <a:pPr marL="0" indent="0">
              <a:buNone/>
            </a:pPr>
            <a:r>
              <a:rPr lang="en-US" dirty="0"/>
              <a:t>import torch</a:t>
            </a:r>
          </a:p>
          <a:p>
            <a:pPr marL="0" indent="0">
              <a:buNone/>
            </a:pPr>
            <a:r>
              <a:rPr lang="en-US" dirty="0"/>
              <a:t>mat_1 = </a:t>
            </a:r>
            <a:r>
              <a:rPr lang="en-US" dirty="0" err="1"/>
              <a:t>torch.tensor</a:t>
            </a:r>
            <a:r>
              <a:rPr lang="en-US" dirty="0"/>
              <a:t>([[1, 2, 3], </a:t>
            </a:r>
          </a:p>
          <a:p>
            <a:pPr marL="0" indent="0">
              <a:buNone/>
            </a:pPr>
            <a:r>
              <a:rPr lang="en-US" dirty="0"/>
              <a:t>                      [4, 3, 8], </a:t>
            </a:r>
          </a:p>
          <a:p>
            <a:pPr marL="0" indent="0">
              <a:buNone/>
            </a:pPr>
            <a:r>
              <a:rPr lang="en-US" dirty="0"/>
              <a:t>                      [1, 7, 2]]) </a:t>
            </a:r>
          </a:p>
          <a:p>
            <a:pPr marL="0" indent="0">
              <a:buNone/>
            </a:pPr>
            <a:r>
              <a:rPr lang="en-US" dirty="0"/>
              <a:t>mat_2 = </a:t>
            </a:r>
            <a:r>
              <a:rPr lang="en-US" dirty="0" err="1"/>
              <a:t>torch.tensor</a:t>
            </a:r>
            <a:r>
              <a:rPr lang="en-US" dirty="0"/>
              <a:t>([[2, 4, 1], </a:t>
            </a:r>
          </a:p>
          <a:p>
            <a:pPr marL="0" indent="0">
              <a:buNone/>
            </a:pPr>
            <a:r>
              <a:rPr lang="en-US" dirty="0"/>
              <a:t>                      [1, 3, 6], </a:t>
            </a:r>
          </a:p>
          <a:p>
            <a:pPr marL="0" indent="0">
              <a:buNone/>
            </a:pPr>
            <a:r>
              <a:rPr lang="en-US" dirty="0"/>
              <a:t>                      [2, 6, 5]]) </a:t>
            </a:r>
          </a:p>
          <a:p>
            <a:pPr marL="0" indent="0">
              <a:buNone/>
            </a:pPr>
            <a:r>
              <a:rPr lang="en-US" dirty="0"/>
              <a:t>torch.mm(mat_1, mat_2, out=None)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Ex2: tensor_1 is of 2×2 dimension, tensor_2 is of 2×3 dimension.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So the output will be of 2×3</a:t>
            </a:r>
          </a:p>
          <a:p>
            <a:pPr marL="0" indent="0">
              <a:buNone/>
            </a:pPr>
            <a:r>
              <a:rPr lang="en-US" dirty="0"/>
              <a:t>import torch </a:t>
            </a:r>
          </a:p>
          <a:p>
            <a:pPr marL="0" indent="0">
              <a:buNone/>
            </a:pPr>
            <a:r>
              <a:rPr lang="en-US" dirty="0"/>
              <a:t>mat_1 = </a:t>
            </a:r>
            <a:r>
              <a:rPr lang="en-US" dirty="0" err="1"/>
              <a:t>torch.tensor</a:t>
            </a:r>
            <a:r>
              <a:rPr lang="en-US" dirty="0"/>
              <a:t>([[1, 2], [4, 3]])   </a:t>
            </a:r>
          </a:p>
          <a:p>
            <a:pPr marL="0" indent="0">
              <a:buNone/>
            </a:pPr>
            <a:r>
              <a:rPr lang="en-US" dirty="0"/>
              <a:t>mat_2 = </a:t>
            </a:r>
            <a:r>
              <a:rPr lang="en-US" dirty="0" err="1"/>
              <a:t>torch.tensor</a:t>
            </a:r>
            <a:r>
              <a:rPr lang="en-US" dirty="0"/>
              <a:t>([[2, 4, 1],  [1, 3, 6]])   </a:t>
            </a:r>
          </a:p>
          <a:p>
            <a:pPr marL="0" indent="0">
              <a:buNone/>
            </a:pPr>
            <a:r>
              <a:rPr lang="en-US" dirty="0"/>
              <a:t>torch.mm(mat_1, mat_2, out=None)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0F864-585B-4ACF-8631-B499BDD20E0A}"/>
              </a:ext>
            </a:extLst>
          </p:cNvPr>
          <p:cNvSpPr txBox="1"/>
          <p:nvPr/>
        </p:nvSpPr>
        <p:spPr>
          <a:xfrm>
            <a:off x="8473888" y="1250576"/>
            <a:ext cx="25683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tensor([[10, 28, 28],</a:t>
            </a:r>
          </a:p>
          <a:p>
            <a:r>
              <a:rPr lang="en-IN" dirty="0"/>
              <a:t>        [27, 73, 62],</a:t>
            </a:r>
          </a:p>
          <a:p>
            <a:r>
              <a:rPr lang="en-IN" dirty="0"/>
              <a:t>        [13, 37, 53]])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tensor([[ 4, 10, 13],</a:t>
            </a:r>
          </a:p>
          <a:p>
            <a:r>
              <a:rPr lang="en-US" dirty="0"/>
              <a:t>        [11, 25, 22]])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53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ECDB-7B11-446A-B98F-6647D62D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Matrix Multiplication using </a:t>
            </a:r>
            <a:r>
              <a:rPr lang="en-US" sz="3600" dirty="0" err="1"/>
              <a:t>PyTorch</a:t>
            </a:r>
            <a:r>
              <a:rPr lang="en-US" sz="3600" dirty="0"/>
              <a:t> - </a:t>
            </a:r>
            <a:r>
              <a:rPr lang="en-US" sz="3600" dirty="0" err="1"/>
              <a:t>torch.matmul</a:t>
            </a:r>
            <a:r>
              <a:rPr lang="en-US" sz="3600" dirty="0"/>
              <a:t>()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C70-1EB1-4A11-A3DB-3EE74B1F9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the computation of multiplication of single-dimensional matrices, 2D matrices and mixed ones also. </a:t>
            </a:r>
          </a:p>
          <a:p>
            <a:r>
              <a:rPr lang="en-US" dirty="0"/>
              <a:t>This method also supports broadcasting and batch operations.</a:t>
            </a:r>
          </a:p>
          <a:p>
            <a:r>
              <a:rPr lang="en-US" dirty="0"/>
              <a:t>Depending upon the input matrices dimensions, the operation to be done is decided. </a:t>
            </a:r>
          </a:p>
          <a:p>
            <a:r>
              <a:rPr lang="en-US" dirty="0"/>
              <a:t>The general syntax is given below.</a:t>
            </a:r>
          </a:p>
          <a:p>
            <a:r>
              <a:rPr lang="en-US" dirty="0" err="1"/>
              <a:t>torch.matmul</a:t>
            </a:r>
            <a:r>
              <a:rPr lang="en-US" dirty="0"/>
              <a:t>(Tensor_1, Tensor_2, out=None)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298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ECDB-7B11-446A-B98F-6647D62D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Matrix Multiplication using </a:t>
            </a:r>
            <a:r>
              <a:rPr lang="en-US" sz="3600" dirty="0" err="1"/>
              <a:t>PyTorch</a:t>
            </a:r>
            <a:r>
              <a:rPr lang="en-US" sz="3600" dirty="0"/>
              <a:t> - </a:t>
            </a:r>
            <a:r>
              <a:rPr lang="en-US" sz="3600" dirty="0" err="1"/>
              <a:t>torch.matmul</a:t>
            </a:r>
            <a:r>
              <a:rPr lang="en-US" sz="3600" dirty="0"/>
              <a:t>()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01C1CA-E6A0-4504-B3E9-E6E54F35CD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167924"/>
              </p:ext>
            </p:extLst>
          </p:nvPr>
        </p:nvGraphicFramePr>
        <p:xfrm>
          <a:off x="347383" y="2070846"/>
          <a:ext cx="11497234" cy="4560664"/>
        </p:xfrm>
        <a:graphic>
          <a:graphicData uri="http://schemas.openxmlformats.org/drawingml/2006/table">
            <a:tbl>
              <a:tblPr/>
              <a:tblGrid>
                <a:gridCol w="2788237">
                  <a:extLst>
                    <a:ext uri="{9D8B030D-6E8A-4147-A177-3AD203B41FA5}">
                      <a16:colId xmlns:a16="http://schemas.microsoft.com/office/drawing/2014/main" val="661147683"/>
                    </a:ext>
                  </a:extLst>
                </a:gridCol>
                <a:gridCol w="3374979">
                  <a:extLst>
                    <a:ext uri="{9D8B030D-6E8A-4147-A177-3AD203B41FA5}">
                      <a16:colId xmlns:a16="http://schemas.microsoft.com/office/drawing/2014/main" val="2129011428"/>
                    </a:ext>
                  </a:extLst>
                </a:gridCol>
                <a:gridCol w="5334018">
                  <a:extLst>
                    <a:ext uri="{9D8B030D-6E8A-4147-A177-3AD203B41FA5}">
                      <a16:colId xmlns:a16="http://schemas.microsoft.com/office/drawing/2014/main" val="2439405612"/>
                    </a:ext>
                  </a:extLst>
                </a:gridCol>
              </a:tblGrid>
              <a:tr h="758284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dirty="0">
                          <a:effectLst/>
                        </a:rPr>
                        <a:t>argument_1               </a:t>
                      </a:r>
                      <a:endParaRPr lang="en-IN" sz="1800" b="0" dirty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>
                          <a:effectLst/>
                        </a:rPr>
                        <a:t>         argument_2                    </a:t>
                      </a:r>
                      <a:endParaRPr lang="en-IN" sz="1800" b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1" dirty="0">
                          <a:effectLst/>
                        </a:rPr>
                        <a:t>Action taken                                                                  </a:t>
                      </a:r>
                      <a:endParaRPr lang="en-IN" sz="1800" b="0" dirty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595727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dirty="0">
                          <a:effectLst/>
                        </a:rPr>
                        <a:t>1-dimensional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dirty="0">
                          <a:effectLst/>
                        </a:rPr>
                        <a:t>1-dimensional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The 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dot product (scalar) </a:t>
                      </a:r>
                      <a:r>
                        <a:rPr lang="en-US" sz="1800" b="0" dirty="0">
                          <a:effectLst/>
                        </a:rPr>
                        <a:t>is calculated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174731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dirty="0">
                          <a:effectLst/>
                        </a:rPr>
                        <a:t>2-dimensional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dirty="0">
                          <a:effectLst/>
                        </a:rPr>
                        <a:t>2-dimensional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>
                          <a:effectLst/>
                        </a:rPr>
                        <a:t>General matrix multiplication is done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652878"/>
                  </a:ext>
                </a:extLst>
              </a:tr>
              <a:tr h="75828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>
                          <a:effectLst/>
                        </a:rPr>
                        <a:t>1-dimensional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dirty="0">
                          <a:effectLst/>
                        </a:rPr>
                        <a:t>2-dimensional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The tensor-1 is prepended with a ‘1’ to match dimension of tensor-2 a 1 for the purpose of the matrix multiply. After the matrix multiply, the prepended dimension is removed.</a:t>
                      </a:r>
                    </a:p>
                    <a:p>
                      <a:pPr algn="ctr" fontAlgn="ctr"/>
                      <a:endParaRPr lang="en-US" sz="1800" b="0" dirty="0">
                        <a:effectLst/>
                      </a:endParaRP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641012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>
                          <a:effectLst/>
                        </a:rPr>
                        <a:t>2-dimensional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>
                          <a:effectLst/>
                        </a:rPr>
                        <a:t>1-dimensional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dirty="0">
                          <a:effectLst/>
                        </a:rPr>
                        <a:t>Matrix-vector product is calculated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129773"/>
                  </a:ext>
                </a:extLst>
              </a:tr>
              <a:tr h="53525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dirty="0">
                          <a:effectLst/>
                        </a:rPr>
                        <a:t>1/N-dimensional (N&gt;2)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>
                          <a:effectLst/>
                        </a:rPr>
                        <a:t>1/N-dimensional (N&gt;2)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effectLst/>
                        </a:rPr>
                        <a:t>Batched matrix multiplication is done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2901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F5968E-DFC1-4D0B-88D6-DFC23D47A86F}"/>
              </a:ext>
            </a:extLst>
          </p:cNvPr>
          <p:cNvSpPr txBox="1"/>
          <p:nvPr/>
        </p:nvSpPr>
        <p:spPr>
          <a:xfrm>
            <a:off x="524435" y="1519518"/>
            <a:ext cx="671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Various possible dimensions of the arguments and the operations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843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ECDB-7B11-446A-B98F-6647D62D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Matrix Multiplication using </a:t>
            </a:r>
            <a:r>
              <a:rPr lang="en-US" sz="3600" dirty="0" err="1"/>
              <a:t>PyTorch</a:t>
            </a:r>
            <a:r>
              <a:rPr lang="en-US" sz="3600" dirty="0"/>
              <a:t> - </a:t>
            </a:r>
            <a:r>
              <a:rPr lang="en-US" sz="3600" dirty="0" err="1"/>
              <a:t>torch.matmul</a:t>
            </a:r>
            <a:r>
              <a:rPr lang="en-US" sz="3600" dirty="0"/>
              <a:t>()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C70-1EB1-4A11-A3DB-3EE74B1F9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306"/>
            <a:ext cx="10515600" cy="49195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Ex1: Arguments of the same dimension</a:t>
            </a:r>
          </a:p>
          <a:p>
            <a:pPr marL="0" indent="0">
              <a:buNone/>
            </a:pPr>
            <a:r>
              <a:rPr lang="en-IN" dirty="0"/>
              <a:t>import torch</a:t>
            </a:r>
          </a:p>
          <a:p>
            <a:pPr marL="0" indent="0">
              <a:buNone/>
            </a:pPr>
            <a:r>
              <a:rPr lang="en-IN" dirty="0"/>
              <a:t>vec_1 = </a:t>
            </a:r>
            <a:r>
              <a:rPr lang="en-IN" dirty="0" err="1"/>
              <a:t>torch.tensor</a:t>
            </a:r>
            <a:r>
              <a:rPr lang="en-IN" dirty="0"/>
              <a:t>([3, 6, 2]) </a:t>
            </a:r>
          </a:p>
          <a:p>
            <a:pPr marL="0" indent="0">
              <a:buNone/>
            </a:pPr>
            <a:r>
              <a:rPr lang="en-IN" dirty="0"/>
              <a:t>vec_2 = </a:t>
            </a:r>
            <a:r>
              <a:rPr lang="en-IN" dirty="0" err="1"/>
              <a:t>torch.tensor</a:t>
            </a:r>
            <a:r>
              <a:rPr lang="en-IN" dirty="0"/>
              <a:t>([4, 1, 9]) </a:t>
            </a:r>
          </a:p>
          <a:p>
            <a:pPr marL="0" indent="0">
              <a:buNone/>
            </a:pPr>
            <a:r>
              <a:rPr lang="en-IN" dirty="0"/>
              <a:t>print("Single dimensional tensors :", </a:t>
            </a:r>
            <a:r>
              <a:rPr lang="en-IN" dirty="0" err="1"/>
              <a:t>torch.matmul</a:t>
            </a:r>
            <a:r>
              <a:rPr lang="en-IN" dirty="0"/>
              <a:t>(vec_1, vec_2)) </a:t>
            </a:r>
          </a:p>
          <a:p>
            <a:pPr marL="0" indent="0">
              <a:buNone/>
            </a:pPr>
            <a:r>
              <a:rPr lang="en-IN" dirty="0"/>
              <a:t># both arguments 2D </a:t>
            </a:r>
          </a:p>
          <a:p>
            <a:pPr marL="0" indent="0">
              <a:buNone/>
            </a:pPr>
            <a:r>
              <a:rPr lang="en-IN" dirty="0"/>
              <a:t>mat_1 = </a:t>
            </a:r>
            <a:r>
              <a:rPr lang="en-IN" dirty="0" err="1"/>
              <a:t>torch.tensor</a:t>
            </a:r>
            <a:r>
              <a:rPr lang="en-IN" dirty="0"/>
              <a:t>([[1, 2, 3], </a:t>
            </a:r>
          </a:p>
          <a:p>
            <a:pPr marL="0" indent="0">
              <a:buNone/>
            </a:pPr>
            <a:r>
              <a:rPr lang="en-IN" dirty="0"/>
              <a:t>                      [4, 3, 8], </a:t>
            </a:r>
          </a:p>
          <a:p>
            <a:pPr marL="0" indent="0">
              <a:buNone/>
            </a:pPr>
            <a:r>
              <a:rPr lang="en-IN" dirty="0"/>
              <a:t>                      [1, 7, 2]]) </a:t>
            </a:r>
          </a:p>
          <a:p>
            <a:pPr marL="0" indent="0">
              <a:buNone/>
            </a:pPr>
            <a:r>
              <a:rPr lang="en-IN" dirty="0"/>
              <a:t>  mat_2 = </a:t>
            </a:r>
            <a:r>
              <a:rPr lang="en-IN" dirty="0" err="1"/>
              <a:t>torch.tensor</a:t>
            </a:r>
            <a:r>
              <a:rPr lang="en-IN" dirty="0"/>
              <a:t>([[2, 4, 1], </a:t>
            </a:r>
          </a:p>
          <a:p>
            <a:pPr marL="0" indent="0">
              <a:buNone/>
            </a:pPr>
            <a:r>
              <a:rPr lang="en-IN" dirty="0"/>
              <a:t>                      [1, 3, 6], </a:t>
            </a:r>
          </a:p>
          <a:p>
            <a:pPr marL="0" indent="0">
              <a:buNone/>
            </a:pPr>
            <a:r>
              <a:rPr lang="en-IN" dirty="0"/>
              <a:t>                      [2, 6, 5]]) </a:t>
            </a:r>
          </a:p>
          <a:p>
            <a:pPr marL="0" indent="0">
              <a:buNone/>
            </a:pPr>
            <a:r>
              <a:rPr lang="en-IN" dirty="0"/>
              <a:t>out = </a:t>
            </a:r>
            <a:r>
              <a:rPr lang="en-IN" dirty="0" err="1"/>
              <a:t>torch.matmul</a:t>
            </a:r>
            <a:r>
              <a:rPr lang="en-IN" dirty="0"/>
              <a:t>(mat_1, mat_2) </a:t>
            </a:r>
          </a:p>
          <a:p>
            <a:pPr marL="0" indent="0">
              <a:buNone/>
            </a:pPr>
            <a:r>
              <a:rPr lang="en-IN" dirty="0"/>
              <a:t>print("\n3x3 dimensional tensors :\n", out) </a:t>
            </a:r>
          </a:p>
        </p:txBody>
      </p:sp>
    </p:spTree>
    <p:extLst>
      <p:ext uri="{BB962C8B-B14F-4D97-AF65-F5344CB8AC3E}">
        <p14:creationId xmlns:p14="http://schemas.microsoft.com/office/powerpoint/2010/main" val="2475783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ECDB-7B11-446A-B98F-6647D62D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Matrix Multiplication using </a:t>
            </a:r>
            <a:r>
              <a:rPr lang="en-US" sz="3600" dirty="0" err="1"/>
              <a:t>PyTorch</a:t>
            </a:r>
            <a:r>
              <a:rPr lang="en-US" sz="3600" dirty="0"/>
              <a:t> - </a:t>
            </a:r>
            <a:r>
              <a:rPr lang="en-US" sz="3600" dirty="0" err="1"/>
              <a:t>torch.matmul</a:t>
            </a:r>
            <a:r>
              <a:rPr lang="en-US" sz="3600" dirty="0"/>
              <a:t>()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C70-1EB1-4A11-A3DB-3EE74B1F9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306"/>
            <a:ext cx="7888941" cy="49195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Ex1: Arguments of the same dimension</a:t>
            </a:r>
          </a:p>
          <a:p>
            <a:pPr marL="0" indent="0">
              <a:buNone/>
            </a:pPr>
            <a:r>
              <a:rPr lang="en-IN" dirty="0"/>
              <a:t>import torch</a:t>
            </a:r>
          </a:p>
          <a:p>
            <a:pPr marL="0" indent="0">
              <a:buNone/>
            </a:pPr>
            <a:r>
              <a:rPr lang="en-IN" dirty="0"/>
              <a:t>vec_1 = </a:t>
            </a:r>
            <a:r>
              <a:rPr lang="en-IN" dirty="0" err="1"/>
              <a:t>torch.tensor</a:t>
            </a:r>
            <a:r>
              <a:rPr lang="en-IN" dirty="0"/>
              <a:t>([3, 6, 2]) </a:t>
            </a:r>
          </a:p>
          <a:p>
            <a:pPr marL="0" indent="0">
              <a:buNone/>
            </a:pPr>
            <a:r>
              <a:rPr lang="en-IN" dirty="0"/>
              <a:t>vec_2 = </a:t>
            </a:r>
            <a:r>
              <a:rPr lang="en-IN" dirty="0" err="1"/>
              <a:t>torch.tensor</a:t>
            </a:r>
            <a:r>
              <a:rPr lang="en-IN" dirty="0"/>
              <a:t>([4, 1, 9]) </a:t>
            </a:r>
          </a:p>
          <a:p>
            <a:pPr marL="0" indent="0">
              <a:buNone/>
            </a:pPr>
            <a:r>
              <a:rPr lang="en-IN" dirty="0"/>
              <a:t>print("Single dimensional tensors :", </a:t>
            </a:r>
            <a:r>
              <a:rPr lang="en-IN" dirty="0" err="1"/>
              <a:t>torch.matmul</a:t>
            </a:r>
            <a:r>
              <a:rPr lang="en-IN" dirty="0"/>
              <a:t>(vec_1, vec_2)) </a:t>
            </a:r>
          </a:p>
          <a:p>
            <a:pPr marL="0" indent="0">
              <a:buNone/>
            </a:pPr>
            <a:r>
              <a:rPr lang="en-IN" dirty="0"/>
              <a:t># both arguments 2D </a:t>
            </a:r>
          </a:p>
          <a:p>
            <a:pPr marL="0" indent="0">
              <a:buNone/>
            </a:pPr>
            <a:r>
              <a:rPr lang="en-IN" dirty="0"/>
              <a:t>mat_1 = </a:t>
            </a:r>
            <a:r>
              <a:rPr lang="en-IN" dirty="0" err="1"/>
              <a:t>torch.tensor</a:t>
            </a:r>
            <a:r>
              <a:rPr lang="en-IN" dirty="0"/>
              <a:t>([[1, 2, 3], </a:t>
            </a:r>
          </a:p>
          <a:p>
            <a:pPr marL="0" indent="0">
              <a:buNone/>
            </a:pPr>
            <a:r>
              <a:rPr lang="en-IN" dirty="0"/>
              <a:t>                      [4, 3, 8], </a:t>
            </a:r>
          </a:p>
          <a:p>
            <a:pPr marL="0" indent="0">
              <a:buNone/>
            </a:pPr>
            <a:r>
              <a:rPr lang="en-IN" dirty="0"/>
              <a:t>                      [1, 7, 2]]) </a:t>
            </a:r>
          </a:p>
          <a:p>
            <a:pPr marL="0" indent="0">
              <a:buNone/>
            </a:pPr>
            <a:r>
              <a:rPr lang="en-IN" dirty="0"/>
              <a:t>  mat_2 = </a:t>
            </a:r>
            <a:r>
              <a:rPr lang="en-IN" dirty="0" err="1"/>
              <a:t>torch.tensor</a:t>
            </a:r>
            <a:r>
              <a:rPr lang="en-IN" dirty="0"/>
              <a:t>([[2, 4, 1], </a:t>
            </a:r>
          </a:p>
          <a:p>
            <a:pPr marL="0" indent="0">
              <a:buNone/>
            </a:pPr>
            <a:r>
              <a:rPr lang="en-IN" dirty="0"/>
              <a:t>                      [1, 3, 6], </a:t>
            </a:r>
          </a:p>
          <a:p>
            <a:pPr marL="0" indent="0">
              <a:buNone/>
            </a:pPr>
            <a:r>
              <a:rPr lang="en-IN" dirty="0"/>
              <a:t>                      [2, 6, 5]]) </a:t>
            </a:r>
          </a:p>
          <a:p>
            <a:pPr marL="0" indent="0">
              <a:buNone/>
            </a:pPr>
            <a:r>
              <a:rPr lang="en-IN" dirty="0"/>
              <a:t>out = </a:t>
            </a:r>
            <a:r>
              <a:rPr lang="en-IN" dirty="0" err="1"/>
              <a:t>torch.matmul</a:t>
            </a:r>
            <a:r>
              <a:rPr lang="en-IN" dirty="0"/>
              <a:t>(mat_1, mat_2) </a:t>
            </a:r>
          </a:p>
          <a:p>
            <a:pPr marL="0" indent="0">
              <a:buNone/>
            </a:pPr>
            <a:r>
              <a:rPr lang="en-IN" dirty="0"/>
              <a:t>print("\n3x3 dimensional tensors :\n", out)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88C9C-820B-417C-AE09-437BDE023948}"/>
              </a:ext>
            </a:extLst>
          </p:cNvPr>
          <p:cNvSpPr txBox="1"/>
          <p:nvPr/>
        </p:nvSpPr>
        <p:spPr>
          <a:xfrm>
            <a:off x="9265024" y="1573306"/>
            <a:ext cx="24339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3*4+6*1+2*9=36</a:t>
            </a:r>
          </a:p>
          <a:p>
            <a:r>
              <a:rPr lang="it-IT" dirty="0"/>
              <a:t>Single dimensional tensors : tensor(36)</a:t>
            </a:r>
          </a:p>
          <a:p>
            <a:endParaRPr lang="it-IT" dirty="0"/>
          </a:p>
          <a:p>
            <a:r>
              <a:rPr lang="it-IT" dirty="0"/>
              <a:t>3x3 dimensional tensors :</a:t>
            </a:r>
          </a:p>
          <a:p>
            <a:r>
              <a:rPr lang="it-IT" dirty="0"/>
              <a:t> tensor([[10, 28, 28],</a:t>
            </a:r>
          </a:p>
          <a:p>
            <a:r>
              <a:rPr lang="it-IT" dirty="0"/>
              <a:t>        [27, 73, 62],</a:t>
            </a:r>
          </a:p>
          <a:p>
            <a:r>
              <a:rPr lang="it-IT" dirty="0"/>
              <a:t>        [13, 37, 53]])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749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ECDB-7B11-446A-B98F-6647D62D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Matrix Multiplication using </a:t>
            </a:r>
            <a:r>
              <a:rPr lang="en-US" sz="3600" dirty="0" err="1"/>
              <a:t>PyTorch</a:t>
            </a:r>
            <a:r>
              <a:rPr lang="en-US" sz="3600" dirty="0"/>
              <a:t> - </a:t>
            </a:r>
            <a:r>
              <a:rPr lang="en-US" sz="3600" dirty="0" err="1"/>
              <a:t>torch.matmul</a:t>
            </a:r>
            <a:r>
              <a:rPr lang="en-US" sz="3600" dirty="0"/>
              <a:t>()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C70-1EB1-4A11-A3DB-3EE74B1F9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9212"/>
            <a:ext cx="7727576" cy="559397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Ex1: Arguments of different dimensions</a:t>
            </a:r>
          </a:p>
          <a:p>
            <a:pPr marL="0" indent="0">
              <a:buNone/>
            </a:pPr>
            <a:r>
              <a:rPr lang="en-IN" dirty="0"/>
              <a:t>import torch </a:t>
            </a:r>
          </a:p>
          <a:p>
            <a:pPr marL="0" indent="0">
              <a:buNone/>
            </a:pPr>
            <a:r>
              <a:rPr lang="en-IN" dirty="0"/>
              <a:t># first argument 1D and second argument 2D </a:t>
            </a:r>
          </a:p>
          <a:p>
            <a:pPr marL="0" indent="0">
              <a:buNone/>
            </a:pPr>
            <a:r>
              <a:rPr lang="en-IN" dirty="0"/>
              <a:t>mat1_1 = </a:t>
            </a:r>
            <a:r>
              <a:rPr lang="en-IN" dirty="0" err="1"/>
              <a:t>torch.tensor</a:t>
            </a:r>
            <a:r>
              <a:rPr lang="en-IN" dirty="0"/>
              <a:t>([3, 6, 2]) </a:t>
            </a:r>
          </a:p>
          <a:p>
            <a:pPr marL="0" indent="0">
              <a:buNone/>
            </a:pPr>
            <a:r>
              <a:rPr lang="en-IN" dirty="0"/>
              <a:t>mat1_2 = </a:t>
            </a:r>
            <a:r>
              <a:rPr lang="en-IN" dirty="0" err="1"/>
              <a:t>torch.tensor</a:t>
            </a:r>
            <a:r>
              <a:rPr lang="en-IN" dirty="0"/>
              <a:t>([[1, 2, 3], </a:t>
            </a:r>
          </a:p>
          <a:p>
            <a:pPr marL="0" indent="0">
              <a:buNone/>
            </a:pPr>
            <a:r>
              <a:rPr lang="en-IN" dirty="0"/>
              <a:t>                       [4, 3, 8], </a:t>
            </a:r>
          </a:p>
          <a:p>
            <a:pPr marL="0" indent="0">
              <a:buNone/>
            </a:pPr>
            <a:r>
              <a:rPr lang="en-IN" dirty="0"/>
              <a:t>                       [1, 7, 2]]) </a:t>
            </a:r>
          </a:p>
          <a:p>
            <a:pPr marL="0" indent="0">
              <a:buNone/>
            </a:pPr>
            <a:r>
              <a:rPr lang="en-IN" dirty="0"/>
              <a:t>out_1 = </a:t>
            </a:r>
            <a:r>
              <a:rPr lang="en-IN" dirty="0" err="1"/>
              <a:t>torch.matmul</a:t>
            </a:r>
            <a:r>
              <a:rPr lang="en-IN" dirty="0"/>
              <a:t>(mat1_1, mat1_2) </a:t>
            </a:r>
          </a:p>
          <a:p>
            <a:pPr marL="0" indent="0">
              <a:buNone/>
            </a:pPr>
            <a:r>
              <a:rPr lang="en-IN" dirty="0"/>
              <a:t>print("\n1D-2D multiplication :\n", out_1) </a:t>
            </a:r>
          </a:p>
          <a:p>
            <a:pPr marL="0" indent="0">
              <a:buNone/>
            </a:pPr>
            <a:r>
              <a:rPr lang="en-IN" dirty="0"/>
              <a:t># first argument 2D and second argument 1D </a:t>
            </a:r>
          </a:p>
          <a:p>
            <a:pPr marL="0" indent="0">
              <a:buNone/>
            </a:pPr>
            <a:r>
              <a:rPr lang="en-IN" dirty="0"/>
              <a:t>mat2_1 = </a:t>
            </a:r>
            <a:r>
              <a:rPr lang="en-IN" dirty="0" err="1"/>
              <a:t>torch.tensor</a:t>
            </a:r>
            <a:r>
              <a:rPr lang="en-IN" dirty="0"/>
              <a:t>([[2, 4, 1], </a:t>
            </a:r>
          </a:p>
          <a:p>
            <a:pPr marL="0" indent="0">
              <a:buNone/>
            </a:pPr>
            <a:r>
              <a:rPr lang="en-IN" dirty="0"/>
              <a:t>                       [1, 3, 6], </a:t>
            </a:r>
          </a:p>
          <a:p>
            <a:pPr marL="0" indent="0">
              <a:buNone/>
            </a:pPr>
            <a:r>
              <a:rPr lang="en-IN" dirty="0"/>
              <a:t>                       [2, 6, 5]]) </a:t>
            </a:r>
          </a:p>
          <a:p>
            <a:pPr marL="0" indent="0">
              <a:buNone/>
            </a:pPr>
            <a:r>
              <a:rPr lang="en-IN" dirty="0"/>
              <a:t>mat2_2 = </a:t>
            </a:r>
            <a:r>
              <a:rPr lang="en-IN" dirty="0" err="1"/>
              <a:t>torch.tensor</a:t>
            </a:r>
            <a:r>
              <a:rPr lang="en-IN" dirty="0"/>
              <a:t>([4, 1, 9]) </a:t>
            </a:r>
          </a:p>
          <a:p>
            <a:pPr marL="0" indent="0">
              <a:buNone/>
            </a:pPr>
            <a:r>
              <a:rPr lang="en-IN" dirty="0"/>
              <a:t># assigning to output tensor </a:t>
            </a:r>
          </a:p>
          <a:p>
            <a:pPr marL="0" indent="0">
              <a:buNone/>
            </a:pPr>
            <a:r>
              <a:rPr lang="en-IN" dirty="0"/>
              <a:t>out_2 = </a:t>
            </a:r>
            <a:r>
              <a:rPr lang="en-IN" dirty="0" err="1"/>
              <a:t>torch.matmul</a:t>
            </a:r>
            <a:r>
              <a:rPr lang="en-IN" dirty="0"/>
              <a:t>(mat2_1, mat2_2) </a:t>
            </a:r>
          </a:p>
          <a:p>
            <a:pPr marL="0" indent="0">
              <a:buNone/>
            </a:pPr>
            <a:r>
              <a:rPr lang="en-IN" dirty="0"/>
              <a:t>print("\n2D-1D multiplication :\n", out_2) </a:t>
            </a:r>
          </a:p>
        </p:txBody>
      </p:sp>
    </p:spTree>
    <p:extLst>
      <p:ext uri="{BB962C8B-B14F-4D97-AF65-F5344CB8AC3E}">
        <p14:creationId xmlns:p14="http://schemas.microsoft.com/office/powerpoint/2010/main" val="724757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ECDB-7B11-446A-B98F-6647D62D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Matrix Multiplication using </a:t>
            </a:r>
            <a:r>
              <a:rPr lang="en-US" sz="3600" dirty="0" err="1"/>
              <a:t>PyTorch</a:t>
            </a:r>
            <a:r>
              <a:rPr lang="en-US" sz="3600" dirty="0"/>
              <a:t> - </a:t>
            </a:r>
            <a:r>
              <a:rPr lang="en-US" sz="3600" dirty="0" err="1"/>
              <a:t>torch.matmul</a:t>
            </a:r>
            <a:r>
              <a:rPr lang="en-US" sz="3600" dirty="0"/>
              <a:t>()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C70-1EB1-4A11-A3DB-3EE74B1F9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9212"/>
            <a:ext cx="7727576" cy="559397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Ex1: Arguments of different dimensions</a:t>
            </a:r>
          </a:p>
          <a:p>
            <a:pPr marL="0" indent="0">
              <a:buNone/>
            </a:pPr>
            <a:r>
              <a:rPr lang="en-IN" dirty="0"/>
              <a:t>import torch </a:t>
            </a:r>
          </a:p>
          <a:p>
            <a:pPr marL="0" indent="0">
              <a:buNone/>
            </a:pPr>
            <a:r>
              <a:rPr lang="en-IN" dirty="0"/>
              <a:t># first argument 1D and second argument 2D </a:t>
            </a:r>
          </a:p>
          <a:p>
            <a:pPr marL="0" indent="0">
              <a:buNone/>
            </a:pPr>
            <a:r>
              <a:rPr lang="en-IN" dirty="0"/>
              <a:t>mat1_1 = </a:t>
            </a:r>
            <a:r>
              <a:rPr lang="en-IN" dirty="0" err="1"/>
              <a:t>torch.tensor</a:t>
            </a:r>
            <a:r>
              <a:rPr lang="en-IN" dirty="0"/>
              <a:t>([3, 6, 2]) </a:t>
            </a:r>
          </a:p>
          <a:p>
            <a:pPr marL="0" indent="0">
              <a:buNone/>
            </a:pPr>
            <a:r>
              <a:rPr lang="en-IN" dirty="0"/>
              <a:t>mat1_2 = </a:t>
            </a:r>
            <a:r>
              <a:rPr lang="en-IN" dirty="0" err="1"/>
              <a:t>torch.tensor</a:t>
            </a:r>
            <a:r>
              <a:rPr lang="en-IN" dirty="0"/>
              <a:t>([[1, 2, 3], </a:t>
            </a:r>
          </a:p>
          <a:p>
            <a:pPr marL="0" indent="0">
              <a:buNone/>
            </a:pPr>
            <a:r>
              <a:rPr lang="en-IN" dirty="0"/>
              <a:t>                       [4, 3, 8], </a:t>
            </a:r>
          </a:p>
          <a:p>
            <a:pPr marL="0" indent="0">
              <a:buNone/>
            </a:pPr>
            <a:r>
              <a:rPr lang="en-IN" dirty="0"/>
              <a:t>                       [1, 7, 2]]) </a:t>
            </a:r>
          </a:p>
          <a:p>
            <a:pPr marL="0" indent="0">
              <a:buNone/>
            </a:pPr>
            <a:r>
              <a:rPr lang="en-IN" dirty="0"/>
              <a:t>out_1 = </a:t>
            </a:r>
            <a:r>
              <a:rPr lang="en-IN" dirty="0" err="1"/>
              <a:t>torch.matmul</a:t>
            </a:r>
            <a:r>
              <a:rPr lang="en-IN" dirty="0"/>
              <a:t>(mat1_1, mat1_2) </a:t>
            </a:r>
          </a:p>
          <a:p>
            <a:pPr marL="0" indent="0">
              <a:buNone/>
            </a:pPr>
            <a:r>
              <a:rPr lang="en-IN" dirty="0"/>
              <a:t>print("\n1D-2D multiplication :\n", out_1) </a:t>
            </a:r>
          </a:p>
          <a:p>
            <a:pPr marL="0" indent="0">
              <a:buNone/>
            </a:pPr>
            <a:r>
              <a:rPr lang="en-IN" dirty="0"/>
              <a:t># first argument 2D and second argument 1D </a:t>
            </a:r>
          </a:p>
          <a:p>
            <a:pPr marL="0" indent="0">
              <a:buNone/>
            </a:pPr>
            <a:r>
              <a:rPr lang="en-IN" dirty="0"/>
              <a:t>mat2_1 = </a:t>
            </a:r>
            <a:r>
              <a:rPr lang="en-IN" dirty="0" err="1"/>
              <a:t>torch.tensor</a:t>
            </a:r>
            <a:r>
              <a:rPr lang="en-IN" dirty="0"/>
              <a:t>([[2, 4, 1], </a:t>
            </a:r>
          </a:p>
          <a:p>
            <a:pPr marL="0" indent="0">
              <a:buNone/>
            </a:pPr>
            <a:r>
              <a:rPr lang="en-IN" dirty="0"/>
              <a:t>                       [1, 3, 6], </a:t>
            </a:r>
          </a:p>
          <a:p>
            <a:pPr marL="0" indent="0">
              <a:buNone/>
            </a:pPr>
            <a:r>
              <a:rPr lang="en-IN" dirty="0"/>
              <a:t>                       [2, 6, 5]]) </a:t>
            </a:r>
          </a:p>
          <a:p>
            <a:pPr marL="0" indent="0">
              <a:buNone/>
            </a:pPr>
            <a:r>
              <a:rPr lang="en-IN" dirty="0"/>
              <a:t>mat2_2 = </a:t>
            </a:r>
            <a:r>
              <a:rPr lang="en-IN" dirty="0" err="1"/>
              <a:t>torch.tensor</a:t>
            </a:r>
            <a:r>
              <a:rPr lang="en-IN" dirty="0"/>
              <a:t>([4, 1, 9]) </a:t>
            </a:r>
          </a:p>
          <a:p>
            <a:pPr marL="0" indent="0">
              <a:buNone/>
            </a:pPr>
            <a:r>
              <a:rPr lang="en-IN" dirty="0"/>
              <a:t># assigning to output tensor </a:t>
            </a:r>
          </a:p>
          <a:p>
            <a:pPr marL="0" indent="0">
              <a:buNone/>
            </a:pPr>
            <a:r>
              <a:rPr lang="en-IN" dirty="0"/>
              <a:t>out_2 = </a:t>
            </a:r>
            <a:r>
              <a:rPr lang="en-IN" dirty="0" err="1"/>
              <a:t>torch.matmul</a:t>
            </a:r>
            <a:r>
              <a:rPr lang="en-IN" dirty="0"/>
              <a:t>(mat2_1, mat2_2) </a:t>
            </a:r>
          </a:p>
          <a:p>
            <a:pPr marL="0" indent="0">
              <a:buNone/>
            </a:pPr>
            <a:r>
              <a:rPr lang="en-IN" dirty="0"/>
              <a:t>print("\n2D-1D multiplication :\n", out_2)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7C0E5E-2BCA-430E-9C75-60110F0CE0F9}"/>
              </a:ext>
            </a:extLst>
          </p:cNvPr>
          <p:cNvSpPr txBox="1"/>
          <p:nvPr/>
        </p:nvSpPr>
        <p:spPr>
          <a:xfrm>
            <a:off x="9211235" y="2353235"/>
            <a:ext cx="2353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1D-2D multiplication :</a:t>
            </a:r>
          </a:p>
          <a:p>
            <a:r>
              <a:rPr lang="en-IN"/>
              <a:t> tensor([29, 38, 61])</a:t>
            </a:r>
          </a:p>
          <a:p>
            <a:endParaRPr lang="en-IN"/>
          </a:p>
          <a:p>
            <a:r>
              <a:rPr lang="en-IN"/>
              <a:t>2D-1D multiplication :</a:t>
            </a:r>
          </a:p>
          <a:p>
            <a:r>
              <a:rPr lang="en-IN"/>
              <a:t> tensor([21, 61, 59])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152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469F-BA86-4DCE-A641-DD0849DE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59" y="365126"/>
            <a:ext cx="10936941" cy="993028"/>
          </a:xfrm>
        </p:spPr>
        <p:txBody>
          <a:bodyPr>
            <a:normAutofit/>
          </a:bodyPr>
          <a:lstStyle/>
          <a:p>
            <a:r>
              <a:rPr lang="en-US" sz="3200" dirty="0"/>
              <a:t>Transforming an input representation to an output representation</a:t>
            </a:r>
            <a:endParaRPr lang="en-IN" sz="32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40F220-3D71-4CD7-9C78-3516A4E01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754"/>
            <a:ext cx="10515600" cy="50695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deep neural network typically learns the transformation from one form of data to another in stages</a:t>
            </a:r>
          </a:p>
          <a:p>
            <a:r>
              <a:rPr lang="en-US" dirty="0"/>
              <a:t>This means the partially transformed data between each stage can </a:t>
            </a:r>
            <a:r>
              <a:rPr lang="en-US" dirty="0">
                <a:highlight>
                  <a:srgbClr val="FFFF00"/>
                </a:highlight>
              </a:rPr>
              <a:t>be thought of as a sequence of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intermediate representations (2</a:t>
            </a:r>
            <a:r>
              <a:rPr lang="en-US" baseline="30000" dirty="0">
                <a:solidFill>
                  <a:srgbClr val="C00000"/>
                </a:solidFill>
                <a:highlight>
                  <a:srgbClr val="FFFF00"/>
                </a:highlight>
              </a:rPr>
              <a:t>nd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 step in figure)</a:t>
            </a:r>
            <a:r>
              <a:rPr lang="en-US" dirty="0">
                <a:highlight>
                  <a:srgbClr val="FFFF00"/>
                </a:highlight>
              </a:rPr>
              <a:t>. </a:t>
            </a:r>
          </a:p>
          <a:p>
            <a:r>
              <a:rPr lang="en-US" dirty="0"/>
              <a:t>Intermediate representations are the results of combining the input with the weights of the previous layer of neurons. </a:t>
            </a:r>
          </a:p>
          <a:p>
            <a:r>
              <a:rPr lang="en-US" dirty="0"/>
              <a:t>Each intermediate representation is unique to the inputs that preceded it</a:t>
            </a:r>
          </a:p>
          <a:p>
            <a:r>
              <a:rPr lang="en-US" dirty="0"/>
              <a:t>For image recognition, early representations can be things such as edge detection or certain textures like fur.</a:t>
            </a:r>
          </a:p>
          <a:p>
            <a:r>
              <a:rPr lang="en-US" dirty="0">
                <a:highlight>
                  <a:srgbClr val="FFFF00"/>
                </a:highlight>
              </a:rPr>
              <a:t>Deeper representations can capture more complex structures</a:t>
            </a:r>
            <a:r>
              <a:rPr lang="en-US" dirty="0"/>
              <a:t> like ears, noses, or eyes.</a:t>
            </a:r>
          </a:p>
          <a:p>
            <a:r>
              <a:rPr lang="en-US" dirty="0"/>
              <a:t>In general, such </a:t>
            </a:r>
            <a:r>
              <a:rPr lang="en-US" dirty="0">
                <a:solidFill>
                  <a:srgbClr val="C00000"/>
                </a:solidFill>
              </a:rPr>
              <a:t>intermediate representations are collections of floating-point numbers </a:t>
            </a:r>
            <a:r>
              <a:rPr lang="en-US" dirty="0"/>
              <a:t>that characterize the input  </a:t>
            </a:r>
          </a:p>
          <a:p>
            <a:r>
              <a:rPr lang="en-US" dirty="0"/>
              <a:t>Such characterization is specific to the task at hand and is learned from relevant examples. </a:t>
            </a:r>
          </a:p>
          <a:p>
            <a:r>
              <a:rPr lang="en-US" dirty="0"/>
              <a:t>These collections of floating-point numbers and their manipulation are at the heart of modern 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909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ECDB-7B11-446A-B98F-6647D62D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Matrix Multiplication using </a:t>
            </a:r>
            <a:r>
              <a:rPr lang="en-US" sz="3600" dirty="0" err="1"/>
              <a:t>PyTorch</a:t>
            </a:r>
            <a:r>
              <a:rPr lang="en-US" sz="3600" dirty="0"/>
              <a:t> - </a:t>
            </a:r>
            <a:r>
              <a:rPr lang="en-US" sz="3600" dirty="0" err="1"/>
              <a:t>torch.matmul</a:t>
            </a:r>
            <a:r>
              <a:rPr lang="en-US" sz="3600" dirty="0"/>
              <a:t>()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C70-1EB1-4A11-A3DB-3EE74B1F9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Ex3:  N-dimensional argument (N&gt;2)</a:t>
            </a:r>
          </a:p>
          <a:p>
            <a:pPr marL="0" indent="0">
              <a:buNone/>
            </a:pPr>
            <a:r>
              <a:rPr lang="en-IN" dirty="0"/>
              <a:t>import torch </a:t>
            </a:r>
          </a:p>
          <a:p>
            <a:pPr marL="0" indent="0">
              <a:buNone/>
            </a:pPr>
            <a:r>
              <a:rPr lang="en-IN" dirty="0"/>
              <a:t># creating Tensors using </a:t>
            </a:r>
            <a:r>
              <a:rPr lang="en-IN" dirty="0" err="1"/>
              <a:t>randn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dirty="0"/>
              <a:t>mat_1 = </a:t>
            </a:r>
            <a:r>
              <a:rPr lang="en-IN" dirty="0" err="1"/>
              <a:t>torch.randn</a:t>
            </a:r>
            <a:r>
              <a:rPr lang="en-IN" dirty="0"/>
              <a:t>(2, 3, 3) </a:t>
            </a:r>
          </a:p>
          <a:p>
            <a:pPr marL="0" indent="0">
              <a:buNone/>
            </a:pPr>
            <a:r>
              <a:rPr lang="en-IN" dirty="0"/>
              <a:t>mat_2 = </a:t>
            </a:r>
            <a:r>
              <a:rPr lang="en-IN" dirty="0" err="1"/>
              <a:t>torch.randn</a:t>
            </a:r>
            <a:r>
              <a:rPr lang="en-IN" dirty="0"/>
              <a:t>(3)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# printing the matrices </a:t>
            </a:r>
          </a:p>
          <a:p>
            <a:pPr marL="0" indent="0">
              <a:buNone/>
            </a:pPr>
            <a:r>
              <a:rPr lang="en-IN" dirty="0"/>
              <a:t>print("matrix A :\n", mat_1) </a:t>
            </a:r>
          </a:p>
          <a:p>
            <a:pPr marL="0" indent="0">
              <a:buNone/>
            </a:pPr>
            <a:r>
              <a:rPr lang="en-IN" dirty="0"/>
              <a:t>print("\</a:t>
            </a:r>
            <a:r>
              <a:rPr lang="en-IN" dirty="0" err="1"/>
              <a:t>nmatrix</a:t>
            </a:r>
            <a:r>
              <a:rPr lang="en-IN" dirty="0"/>
              <a:t> B :\n", mat_2)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# output </a:t>
            </a:r>
          </a:p>
          <a:p>
            <a:pPr marL="0" indent="0">
              <a:buNone/>
            </a:pPr>
            <a:r>
              <a:rPr lang="en-IN" dirty="0"/>
              <a:t>print("\</a:t>
            </a:r>
            <a:r>
              <a:rPr lang="en-IN" dirty="0" err="1"/>
              <a:t>nOutput</a:t>
            </a:r>
            <a:r>
              <a:rPr lang="en-IN" dirty="0"/>
              <a:t> :\n", </a:t>
            </a:r>
            <a:r>
              <a:rPr lang="en-IN" dirty="0" err="1"/>
              <a:t>torch.matmul</a:t>
            </a:r>
            <a:r>
              <a:rPr lang="en-IN" dirty="0"/>
              <a:t>(mat_1, mat_2)) </a:t>
            </a:r>
          </a:p>
        </p:txBody>
      </p:sp>
    </p:spTree>
    <p:extLst>
      <p:ext uri="{BB962C8B-B14F-4D97-AF65-F5344CB8AC3E}">
        <p14:creationId xmlns:p14="http://schemas.microsoft.com/office/powerpoint/2010/main" val="27468357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ECDB-7B11-446A-B98F-6647D62D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Matrix Multiplication using </a:t>
            </a:r>
            <a:r>
              <a:rPr lang="en-US" sz="3600" dirty="0" err="1"/>
              <a:t>PyTorch</a:t>
            </a:r>
            <a:r>
              <a:rPr lang="en-US" sz="3600" dirty="0"/>
              <a:t> - </a:t>
            </a:r>
            <a:r>
              <a:rPr lang="en-US" sz="3600" dirty="0" err="1"/>
              <a:t>torch.matmul</a:t>
            </a:r>
            <a:r>
              <a:rPr lang="en-US" sz="3600" dirty="0"/>
              <a:t>()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C70-1EB1-4A11-A3DB-3EE74B1F9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41776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Ex3:  N-dimensional argument (N&gt;2)</a:t>
            </a:r>
          </a:p>
          <a:p>
            <a:pPr marL="0" indent="0">
              <a:buNone/>
            </a:pPr>
            <a:r>
              <a:rPr lang="en-IN" dirty="0"/>
              <a:t>import torch </a:t>
            </a:r>
          </a:p>
          <a:p>
            <a:pPr marL="0" indent="0">
              <a:buNone/>
            </a:pPr>
            <a:r>
              <a:rPr lang="en-IN" dirty="0"/>
              <a:t># creating Tensors using </a:t>
            </a:r>
            <a:r>
              <a:rPr lang="en-IN" dirty="0" err="1"/>
              <a:t>randn</a:t>
            </a:r>
            <a:r>
              <a:rPr lang="en-IN" dirty="0"/>
              <a:t>() </a:t>
            </a:r>
          </a:p>
          <a:p>
            <a:pPr marL="0" indent="0">
              <a:buNone/>
            </a:pPr>
            <a:r>
              <a:rPr lang="en-IN" dirty="0"/>
              <a:t>mat_1 = </a:t>
            </a:r>
            <a:r>
              <a:rPr lang="en-IN" dirty="0" err="1"/>
              <a:t>torch.randn</a:t>
            </a:r>
            <a:r>
              <a:rPr lang="en-IN" dirty="0"/>
              <a:t>(2, 3, 3) </a:t>
            </a:r>
          </a:p>
          <a:p>
            <a:pPr marL="0" indent="0">
              <a:buNone/>
            </a:pPr>
            <a:r>
              <a:rPr lang="en-IN" dirty="0"/>
              <a:t>mat_2 = </a:t>
            </a:r>
            <a:r>
              <a:rPr lang="en-IN" dirty="0" err="1"/>
              <a:t>torch.randn</a:t>
            </a:r>
            <a:r>
              <a:rPr lang="en-IN" dirty="0"/>
              <a:t>(3)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# printing the matrices </a:t>
            </a:r>
          </a:p>
          <a:p>
            <a:pPr marL="0" indent="0">
              <a:buNone/>
            </a:pPr>
            <a:r>
              <a:rPr lang="en-IN" dirty="0"/>
              <a:t>print("matrix A :\n", mat_1) </a:t>
            </a:r>
          </a:p>
          <a:p>
            <a:pPr marL="0" indent="0">
              <a:buNone/>
            </a:pPr>
            <a:r>
              <a:rPr lang="en-IN" dirty="0"/>
              <a:t>print("\</a:t>
            </a:r>
            <a:r>
              <a:rPr lang="en-IN" dirty="0" err="1"/>
              <a:t>nmatrix</a:t>
            </a:r>
            <a:r>
              <a:rPr lang="en-IN" dirty="0"/>
              <a:t> B :\n", mat_2)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# output </a:t>
            </a:r>
          </a:p>
          <a:p>
            <a:pPr marL="0" indent="0">
              <a:buNone/>
            </a:pPr>
            <a:r>
              <a:rPr lang="en-IN" dirty="0"/>
              <a:t>print("\</a:t>
            </a:r>
            <a:r>
              <a:rPr lang="en-IN" dirty="0" err="1"/>
              <a:t>nOutput</a:t>
            </a:r>
            <a:r>
              <a:rPr lang="en-IN" dirty="0"/>
              <a:t> :\n", </a:t>
            </a:r>
            <a:r>
              <a:rPr lang="en-IN" dirty="0" err="1"/>
              <a:t>torch.matmul</a:t>
            </a:r>
            <a:r>
              <a:rPr lang="en-IN" dirty="0"/>
              <a:t>(mat_1, mat_2))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D7C28-242C-47B8-B912-B3FED6B9ABE0}"/>
              </a:ext>
            </a:extLst>
          </p:cNvPr>
          <p:cNvSpPr txBox="1"/>
          <p:nvPr/>
        </p:nvSpPr>
        <p:spPr>
          <a:xfrm>
            <a:off x="7490012" y="1277470"/>
            <a:ext cx="40610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matrix A :</a:t>
            </a:r>
          </a:p>
          <a:p>
            <a:r>
              <a:rPr lang="en-IN"/>
              <a:t> tensor([[[ 0.3437, -0.1045,  0.2069],</a:t>
            </a:r>
          </a:p>
          <a:p>
            <a:r>
              <a:rPr lang="en-IN"/>
              <a:t>         [-0.7087,  3.0298,  1.8346],</a:t>
            </a:r>
          </a:p>
          <a:p>
            <a:r>
              <a:rPr lang="en-IN"/>
              <a:t>         [ 1.0761, -0.2179, -0.0404]],</a:t>
            </a:r>
          </a:p>
          <a:p>
            <a:endParaRPr lang="en-IN"/>
          </a:p>
          <a:p>
            <a:r>
              <a:rPr lang="en-IN"/>
              <a:t>        [[ 0.9028,  0.6267, -0.6288],</a:t>
            </a:r>
          </a:p>
          <a:p>
            <a:r>
              <a:rPr lang="en-IN"/>
              <a:t>         [-0.3468, -0.3376,  1.8786],</a:t>
            </a:r>
          </a:p>
          <a:p>
            <a:r>
              <a:rPr lang="en-IN"/>
              <a:t>         [-0.9405, -0.8161,  0.2485]]])</a:t>
            </a:r>
          </a:p>
          <a:p>
            <a:endParaRPr lang="en-IN"/>
          </a:p>
          <a:p>
            <a:r>
              <a:rPr lang="en-IN"/>
              <a:t>matrix B :</a:t>
            </a:r>
          </a:p>
          <a:p>
            <a:r>
              <a:rPr lang="en-IN"/>
              <a:t> tensor([-0.6310, -0.3815, -0.3336])</a:t>
            </a:r>
          </a:p>
          <a:p>
            <a:endParaRPr lang="en-IN"/>
          </a:p>
          <a:p>
            <a:r>
              <a:rPr lang="en-IN"/>
              <a:t>Output :</a:t>
            </a:r>
          </a:p>
          <a:p>
            <a:r>
              <a:rPr lang="en-IN"/>
              <a:t> tensor([[-0.2460, -1.3208, -0.5824],</a:t>
            </a:r>
          </a:p>
          <a:p>
            <a:r>
              <a:rPr lang="en-IN"/>
              <a:t>        [-0.5990, -0.2790,  0.8220]])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223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ECDB-7B11-446A-B98F-6647D62D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Matrix Multiplication using </a:t>
            </a:r>
            <a:r>
              <a:rPr lang="en-US" sz="3600" dirty="0" err="1"/>
              <a:t>PyTorch</a:t>
            </a:r>
            <a:r>
              <a:rPr lang="en-US" sz="3600" dirty="0"/>
              <a:t> - </a:t>
            </a:r>
            <a:r>
              <a:rPr lang="en-US" sz="3600" dirty="0" err="1"/>
              <a:t>torch.bmm</a:t>
            </a:r>
            <a:r>
              <a:rPr lang="en-US" sz="3600" dirty="0"/>
              <a:t>()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C70-1EB1-4A11-A3DB-3EE74B1F9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provides batched matrix multiplication for the cases where both the matrices to be multiplied are of only 3-Dimensions (</a:t>
            </a:r>
            <a:r>
              <a:rPr lang="en-US" dirty="0" err="1"/>
              <a:t>x×y×z</a:t>
            </a:r>
            <a:r>
              <a:rPr lang="en-US" dirty="0"/>
              <a:t>) and the first dimension (x) of both the matrices must be same. </a:t>
            </a:r>
          </a:p>
          <a:p>
            <a:r>
              <a:rPr lang="en-US" dirty="0"/>
              <a:t>This does not support broadcasting. The syntax is as given below.</a:t>
            </a:r>
          </a:p>
          <a:p>
            <a:endParaRPr lang="en-US" dirty="0"/>
          </a:p>
          <a:p>
            <a:r>
              <a:rPr lang="en-US" dirty="0" err="1"/>
              <a:t>torch.bmm</a:t>
            </a:r>
            <a:r>
              <a:rPr lang="en-US" dirty="0"/>
              <a:t>( Tensor_1, Tensor_2, deterministic=false, out=None)</a:t>
            </a:r>
          </a:p>
          <a:p>
            <a:endParaRPr lang="en-US" dirty="0"/>
          </a:p>
          <a:p>
            <a:r>
              <a:rPr lang="en-US" dirty="0"/>
              <a:t>The “deterministic” parameter takes up </a:t>
            </a:r>
            <a:r>
              <a:rPr lang="en-US" dirty="0" err="1"/>
              <a:t>boolean</a:t>
            </a:r>
            <a:r>
              <a:rPr lang="en-US" dirty="0"/>
              <a:t> value. A ‘false‘ does a faster calculation which is non-deterministic. </a:t>
            </a:r>
          </a:p>
          <a:p>
            <a:r>
              <a:rPr lang="en-US" dirty="0"/>
              <a:t>A ‘true‘ does a slower calculation however, it is deterministic.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1814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ECDB-7B11-446A-B98F-6647D62D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Matrix Multiplication using </a:t>
            </a:r>
            <a:r>
              <a:rPr lang="en-US" sz="3600" dirty="0" err="1"/>
              <a:t>PyTorch</a:t>
            </a:r>
            <a:r>
              <a:rPr lang="en-US" sz="3600" dirty="0"/>
              <a:t> - </a:t>
            </a:r>
            <a:r>
              <a:rPr lang="en-US" sz="3600" dirty="0" err="1"/>
              <a:t>torch.bmm</a:t>
            </a:r>
            <a:r>
              <a:rPr lang="en-US" sz="3600" dirty="0"/>
              <a:t>()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C70-1EB1-4A11-A3DB-3EE74B1F9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Ex: the matrix_1 is of dimension 2×3×3. The second matrix is of dimension 2×3×4.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import torch </a:t>
            </a:r>
          </a:p>
          <a:p>
            <a:pPr marL="0" indent="0">
              <a:buNone/>
            </a:pPr>
            <a:r>
              <a:rPr lang="en-IN" dirty="0"/>
              <a:t> # 3D matrices </a:t>
            </a:r>
          </a:p>
          <a:p>
            <a:pPr marL="0" indent="0">
              <a:buNone/>
            </a:pPr>
            <a:r>
              <a:rPr lang="en-IN" dirty="0"/>
              <a:t>mat_1 = </a:t>
            </a:r>
            <a:r>
              <a:rPr lang="en-IN" dirty="0" err="1"/>
              <a:t>torch.randn</a:t>
            </a:r>
            <a:r>
              <a:rPr lang="en-IN" dirty="0"/>
              <a:t>(2, 3, 3) </a:t>
            </a:r>
          </a:p>
          <a:p>
            <a:pPr marL="0" indent="0">
              <a:buNone/>
            </a:pPr>
            <a:r>
              <a:rPr lang="en-IN" dirty="0"/>
              <a:t>mat_2 = </a:t>
            </a:r>
            <a:r>
              <a:rPr lang="en-IN" dirty="0" err="1"/>
              <a:t>torch.randn</a:t>
            </a:r>
            <a:r>
              <a:rPr lang="en-IN" dirty="0"/>
              <a:t>(2, 3, 4)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print("matrix A :\n",mat_1) </a:t>
            </a:r>
          </a:p>
          <a:p>
            <a:pPr marL="0" indent="0">
              <a:buNone/>
            </a:pPr>
            <a:r>
              <a:rPr lang="en-IN" dirty="0"/>
              <a:t>print("\</a:t>
            </a:r>
            <a:r>
              <a:rPr lang="en-IN" dirty="0" err="1"/>
              <a:t>nmatrix</a:t>
            </a:r>
            <a:r>
              <a:rPr lang="en-IN" dirty="0"/>
              <a:t> B :\n",mat_2)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print("\</a:t>
            </a:r>
            <a:r>
              <a:rPr lang="en-IN" dirty="0" err="1"/>
              <a:t>nOutput</a:t>
            </a:r>
            <a:r>
              <a:rPr lang="en-IN" dirty="0"/>
              <a:t> :\n",</a:t>
            </a:r>
            <a:r>
              <a:rPr lang="en-IN" dirty="0" err="1"/>
              <a:t>torch.bmm</a:t>
            </a:r>
            <a:r>
              <a:rPr lang="en-IN" dirty="0"/>
              <a:t>(mat_1,mat_2))</a:t>
            </a:r>
          </a:p>
        </p:txBody>
      </p:sp>
    </p:spTree>
    <p:extLst>
      <p:ext uri="{BB962C8B-B14F-4D97-AF65-F5344CB8AC3E}">
        <p14:creationId xmlns:p14="http://schemas.microsoft.com/office/powerpoint/2010/main" val="38247739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ECDB-7B11-446A-B98F-6647D62D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Matrix Multiplication using </a:t>
            </a:r>
            <a:r>
              <a:rPr lang="en-US" sz="3600" dirty="0" err="1"/>
              <a:t>PyTorch</a:t>
            </a:r>
            <a:r>
              <a:rPr lang="en-US" sz="3600" dirty="0"/>
              <a:t> - </a:t>
            </a:r>
            <a:r>
              <a:rPr lang="en-US" sz="3600" dirty="0" err="1"/>
              <a:t>torch.bmm</a:t>
            </a:r>
            <a:r>
              <a:rPr lang="en-US" sz="3600" dirty="0"/>
              <a:t>()</a:t>
            </a:r>
            <a:br>
              <a:rPr lang="en-US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8E679-968C-48C1-9A31-EB2540931774}"/>
              </a:ext>
            </a:extLst>
          </p:cNvPr>
          <p:cNvSpPr txBox="1"/>
          <p:nvPr/>
        </p:nvSpPr>
        <p:spPr>
          <a:xfrm>
            <a:off x="107576" y="1137563"/>
            <a:ext cx="59884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matrix A :</a:t>
            </a:r>
          </a:p>
          <a:p>
            <a:r>
              <a:rPr lang="en-IN" dirty="0"/>
              <a:t> tensor([[[ 0.8639,  1.6221,  0.1931],</a:t>
            </a:r>
          </a:p>
          <a:p>
            <a:r>
              <a:rPr lang="en-IN" dirty="0"/>
              <a:t>         [ 2.3902,  0.3274, -1.7375],</a:t>
            </a:r>
          </a:p>
          <a:p>
            <a:r>
              <a:rPr lang="en-IN" dirty="0"/>
              <a:t>         [ 0.6995, -0.2053, -0.5686]],</a:t>
            </a:r>
          </a:p>
          <a:p>
            <a:endParaRPr lang="en-IN" dirty="0"/>
          </a:p>
          <a:p>
            <a:r>
              <a:rPr lang="en-IN" dirty="0"/>
              <a:t>        [[-0.9331, -0.3916, -0.8546],</a:t>
            </a:r>
          </a:p>
          <a:p>
            <a:r>
              <a:rPr lang="en-IN" dirty="0"/>
              <a:t>         [-0.5468, -1.8374, -0.3086],</a:t>
            </a:r>
          </a:p>
          <a:p>
            <a:r>
              <a:rPr lang="en-IN" dirty="0"/>
              <a:t>         [-2.2238, -1.2308, -1.0526]]])</a:t>
            </a:r>
          </a:p>
          <a:p>
            <a:endParaRPr lang="en-IN" dirty="0"/>
          </a:p>
          <a:p>
            <a:r>
              <a:rPr lang="en-IN" dirty="0"/>
              <a:t>matrix B :</a:t>
            </a:r>
          </a:p>
          <a:p>
            <a:r>
              <a:rPr lang="en-IN" dirty="0"/>
              <a:t> tensor([[[-7.7382e-02,  5.3086e-01, -1.6793e+00, -2.2021e+00],</a:t>
            </a:r>
          </a:p>
          <a:p>
            <a:r>
              <a:rPr lang="en-IN" dirty="0"/>
              <a:t>         [ 1.1075e+00, -6.5119e-01,  8.2038e-04,  1.1264e-01],</a:t>
            </a:r>
          </a:p>
          <a:p>
            <a:r>
              <a:rPr lang="en-IN" dirty="0"/>
              <a:t>         [-4.5405e-01,  6.0790e-01, -4.1423e-01, -3.0507e-01]],</a:t>
            </a:r>
          </a:p>
          <a:p>
            <a:endParaRPr lang="en-IN" dirty="0"/>
          </a:p>
          <a:p>
            <a:r>
              <a:rPr lang="en-IN" dirty="0"/>
              <a:t>        [[ 1.1997e+00, -1.0194e+00,  4.8544e-02,  6.8989e-01],</a:t>
            </a:r>
          </a:p>
          <a:p>
            <a:r>
              <a:rPr lang="en-IN" dirty="0"/>
              <a:t>         [ 3.3041e-01, -9.4842e-01, -1.0319e+00, -5.3241e-01],</a:t>
            </a:r>
          </a:p>
          <a:p>
            <a:r>
              <a:rPr lang="en-IN" dirty="0"/>
              <a:t>         [-5.0360e-01,  4.0240e-01, -8.7856e-02,  1.1704e-01]]])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389AB-4F0E-4F9E-8430-2F5B41D1F856}"/>
              </a:ext>
            </a:extLst>
          </p:cNvPr>
          <p:cNvSpPr txBox="1"/>
          <p:nvPr/>
        </p:nvSpPr>
        <p:spPr>
          <a:xfrm>
            <a:off x="5741895" y="1385047"/>
            <a:ext cx="6342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:</a:t>
            </a:r>
          </a:p>
          <a:p>
            <a:r>
              <a:rPr lang="en-IN" dirty="0"/>
              <a:t> tensor([[[ 1.6419e+00, -4.8024e-01, -1.5295e+00, -1.7787e+00],</a:t>
            </a:r>
          </a:p>
          <a:p>
            <a:r>
              <a:rPr lang="en-IN" dirty="0"/>
              <a:t>         [ 9.6655e-01, -5.3465e-04, -3.2939e+00, -4.6965e+00],</a:t>
            </a:r>
          </a:p>
          <a:p>
            <a:r>
              <a:rPr lang="en-IN" dirty="0"/>
              <a:t>         [-2.3310e-02,  1.5936e-01, -9.3928e-01, -1.3900e+00]],</a:t>
            </a:r>
          </a:p>
          <a:p>
            <a:endParaRPr lang="en-IN" dirty="0"/>
          </a:p>
          <a:p>
            <a:r>
              <a:rPr lang="en-IN" dirty="0"/>
              <a:t>        [[-8.1845e-01,  9.7871e-01,  4.3389e-01, -5.3530e-01],</a:t>
            </a:r>
          </a:p>
          <a:p>
            <a:r>
              <a:rPr lang="en-IN" dirty="0"/>
              <a:t>         [-1.1076e+00,  2.1758e+00,  1.8967e+00,  5.6492e-01],</a:t>
            </a:r>
          </a:p>
          <a:p>
            <a:r>
              <a:rPr lang="en-IN" dirty="0"/>
              <a:t>         [-2.5444e+00,  3.0107e+00,  1.2547e+00, -1.0021e+00]]])</a:t>
            </a:r>
          </a:p>
        </p:txBody>
      </p:sp>
    </p:spTree>
    <p:extLst>
      <p:ext uri="{BB962C8B-B14F-4D97-AF65-F5344CB8AC3E}">
        <p14:creationId xmlns:p14="http://schemas.microsoft.com/office/powerpoint/2010/main" val="11268430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ECDB-7B11-446A-B98F-6647D62D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Matrix Multiplication using </a:t>
            </a:r>
            <a:r>
              <a:rPr lang="en-US" sz="3600" dirty="0" err="1"/>
              <a:t>PyTorch</a:t>
            </a:r>
            <a:r>
              <a:rPr lang="en-US" sz="3600" dirty="0"/>
              <a:t> - @ operator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C70-1EB1-4A11-A3DB-3EE74B1F9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@ operator:</a:t>
            </a:r>
          </a:p>
          <a:p>
            <a:r>
              <a:rPr lang="en-US" dirty="0"/>
              <a:t>The @ – Simon H operator, when applied on matrices performs multiplication element-wise on 1D matrices and </a:t>
            </a:r>
          </a:p>
          <a:p>
            <a:r>
              <a:rPr lang="en-US" dirty="0"/>
              <a:t>normal matrix multiplication on 2D matrices. </a:t>
            </a:r>
          </a:p>
          <a:p>
            <a:r>
              <a:rPr lang="en-US" dirty="0"/>
              <a:t>If both the matrices have the same dimension, then the matrix multiplication is carried out normally without any broadcasting/prepending.  </a:t>
            </a:r>
          </a:p>
          <a:p>
            <a:r>
              <a:rPr lang="en-US" dirty="0"/>
              <a:t>If any one of the matrices is of a different dimension, then appropriate broadcasting is carried out first and then the multiplication is carried out.</a:t>
            </a:r>
          </a:p>
          <a:p>
            <a:r>
              <a:rPr lang="en-US" dirty="0"/>
              <a:t> This operator applies to N-Dimensional matrices also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5040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ECDB-7B11-446A-B98F-6647D62D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Matrix Multiplication using </a:t>
            </a:r>
            <a:r>
              <a:rPr lang="en-US" sz="3600" dirty="0" err="1"/>
              <a:t>PyTorch</a:t>
            </a:r>
            <a:r>
              <a:rPr lang="en-US" sz="3600" dirty="0"/>
              <a:t> - @ operator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C70-1EB1-4A11-A3DB-3EE74B1F9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253330"/>
            <a:ext cx="4675095" cy="549709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 single dimensional matrices </a:t>
            </a:r>
          </a:p>
          <a:p>
            <a:pPr marL="0" indent="0">
              <a:buNone/>
            </a:pPr>
            <a:r>
              <a:rPr lang="en-IN" dirty="0"/>
              <a:t>oneD_1 = </a:t>
            </a:r>
            <a:r>
              <a:rPr lang="en-IN" dirty="0" err="1"/>
              <a:t>torch.tensor</a:t>
            </a:r>
            <a:r>
              <a:rPr lang="en-IN" dirty="0"/>
              <a:t>([3, 6, 2]) </a:t>
            </a:r>
          </a:p>
          <a:p>
            <a:pPr marL="0" indent="0">
              <a:buNone/>
            </a:pPr>
            <a:r>
              <a:rPr lang="en-IN" dirty="0"/>
              <a:t>oneD_2 = </a:t>
            </a:r>
            <a:r>
              <a:rPr lang="en-IN" dirty="0" err="1"/>
              <a:t>torch.tensor</a:t>
            </a:r>
            <a:r>
              <a:rPr lang="en-IN" dirty="0"/>
              <a:t>([4, 1, 9]) </a:t>
            </a:r>
          </a:p>
          <a:p>
            <a:pPr marL="0" indent="0">
              <a:buNone/>
            </a:pPr>
            <a:r>
              <a:rPr lang="en-IN" dirty="0"/>
              <a:t># two dimensional matrices </a:t>
            </a:r>
          </a:p>
          <a:p>
            <a:pPr marL="0" indent="0">
              <a:buNone/>
            </a:pPr>
            <a:r>
              <a:rPr lang="en-IN" dirty="0"/>
              <a:t>twoD_1 = </a:t>
            </a:r>
            <a:r>
              <a:rPr lang="en-IN" dirty="0" err="1"/>
              <a:t>torch.tensor</a:t>
            </a:r>
            <a:r>
              <a:rPr lang="en-IN" dirty="0"/>
              <a:t>([[1, 2, 3], </a:t>
            </a:r>
          </a:p>
          <a:p>
            <a:pPr marL="0" indent="0">
              <a:buNone/>
            </a:pPr>
            <a:r>
              <a:rPr lang="en-IN" dirty="0"/>
              <a:t>                       [4, 3, 8], </a:t>
            </a:r>
          </a:p>
          <a:p>
            <a:pPr marL="0" indent="0">
              <a:buNone/>
            </a:pPr>
            <a:r>
              <a:rPr lang="en-IN" dirty="0"/>
              <a:t>                       [1, 7, 2]]) </a:t>
            </a:r>
          </a:p>
          <a:p>
            <a:pPr marL="0" indent="0">
              <a:buNone/>
            </a:pPr>
            <a:r>
              <a:rPr lang="en-IN" dirty="0"/>
              <a:t>twoD_2 = </a:t>
            </a:r>
            <a:r>
              <a:rPr lang="en-IN" dirty="0" err="1"/>
              <a:t>torch.tensor</a:t>
            </a:r>
            <a:r>
              <a:rPr lang="en-IN" dirty="0"/>
              <a:t>([[2, 4, 1], </a:t>
            </a:r>
          </a:p>
          <a:p>
            <a:pPr marL="0" indent="0">
              <a:buNone/>
            </a:pPr>
            <a:r>
              <a:rPr lang="en-IN" dirty="0"/>
              <a:t>                       [1, 3, 6], </a:t>
            </a:r>
          </a:p>
          <a:p>
            <a:pPr marL="0" indent="0">
              <a:buNone/>
            </a:pPr>
            <a:r>
              <a:rPr lang="en-IN" dirty="0"/>
              <a:t>                       [2, 6, 5]]) </a:t>
            </a:r>
          </a:p>
          <a:p>
            <a:pPr marL="0" indent="0">
              <a:buNone/>
            </a:pPr>
            <a:r>
              <a:rPr lang="en-IN" dirty="0"/>
              <a:t>  # N-dimensional matrices (N&gt;2) </a:t>
            </a:r>
          </a:p>
          <a:p>
            <a:pPr marL="0" indent="0">
              <a:buNone/>
            </a:pPr>
            <a:r>
              <a:rPr lang="en-IN" dirty="0"/>
              <a:t>  # 2x3x3 dimensional matrix </a:t>
            </a:r>
          </a:p>
          <a:p>
            <a:pPr marL="0" indent="0">
              <a:buNone/>
            </a:pPr>
            <a:r>
              <a:rPr lang="en-IN" dirty="0"/>
              <a:t>ND_1 = </a:t>
            </a:r>
            <a:r>
              <a:rPr lang="en-IN" dirty="0" err="1"/>
              <a:t>torch.tensor</a:t>
            </a:r>
            <a:r>
              <a:rPr lang="en-IN" dirty="0"/>
              <a:t>([[[-0.0135, -0.9197, -0.3395], </a:t>
            </a:r>
          </a:p>
          <a:p>
            <a:pPr marL="0" indent="0">
              <a:buNone/>
            </a:pPr>
            <a:r>
              <a:rPr lang="en-IN" dirty="0"/>
              <a:t>                      [-1.0369, -1.3242,  1.4799], </a:t>
            </a:r>
          </a:p>
          <a:p>
            <a:pPr marL="0" indent="0">
              <a:buNone/>
            </a:pPr>
            <a:r>
              <a:rPr lang="en-IN" dirty="0"/>
              <a:t>                      [-0.0182, -1.2917,  0.6575]],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                   [[-0.3585, -0.0478,  0.4674], </a:t>
            </a:r>
          </a:p>
          <a:p>
            <a:pPr marL="0" indent="0">
              <a:buNone/>
            </a:pPr>
            <a:r>
              <a:rPr lang="en-IN" dirty="0"/>
              <a:t>                      [-0.6688, -0.9217, -1.2612], </a:t>
            </a:r>
          </a:p>
          <a:p>
            <a:pPr marL="0" indent="0">
              <a:buNone/>
            </a:pPr>
            <a:r>
              <a:rPr lang="en-IN" dirty="0"/>
              <a:t>                      [1.6323, -0.0640,  0.4357]]])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1E80B-4B5A-4CA0-8530-E0EDDAA63B00}"/>
              </a:ext>
            </a:extLst>
          </p:cNvPr>
          <p:cNvSpPr txBox="1"/>
          <p:nvPr/>
        </p:nvSpPr>
        <p:spPr>
          <a:xfrm>
            <a:off x="5782235" y="1492624"/>
            <a:ext cx="61587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# 2x3x4 dimensional matrix </a:t>
            </a:r>
          </a:p>
          <a:p>
            <a:r>
              <a:rPr lang="en-IN"/>
              <a:t>ND_2 = torch.tensor([[[0.2431, -0.1044, -0.1437, -1.4982], </a:t>
            </a:r>
          </a:p>
          <a:p>
            <a:r>
              <a:rPr lang="en-IN"/>
              <a:t>                      [-1.4318, -0.2510,  1.6247,  0.5623], </a:t>
            </a:r>
          </a:p>
          <a:p>
            <a:r>
              <a:rPr lang="en-IN"/>
              <a:t>                      [1.5265, -0.8568, -2.1125, -0.9463]], </a:t>
            </a:r>
          </a:p>
          <a:p>
            <a:r>
              <a:rPr lang="en-IN"/>
              <a:t>  </a:t>
            </a:r>
          </a:p>
          <a:p>
            <a:r>
              <a:rPr lang="en-IN"/>
              <a:t>                     [[0.0182,  0.5207,  1.2890, -1.3232], </a:t>
            </a:r>
          </a:p>
          <a:p>
            <a:r>
              <a:rPr lang="en-IN"/>
              <a:t>                      [-0.2275, -0.8006, -0.6909, -1.0108], </a:t>
            </a:r>
          </a:p>
          <a:p>
            <a:r>
              <a:rPr lang="en-IN"/>
              <a:t>                      [1.3881, -0.0327, -1.4890, -0.5550]]]) </a:t>
            </a:r>
          </a:p>
          <a:p>
            <a:r>
              <a:rPr lang="en-IN"/>
              <a:t>  </a:t>
            </a:r>
          </a:p>
          <a:p>
            <a:r>
              <a:rPr lang="en-IN"/>
              <a:t>print("1D matrices output :\n", oneD_1 @ oneD_2) </a:t>
            </a:r>
          </a:p>
          <a:p>
            <a:r>
              <a:rPr lang="en-IN"/>
              <a:t>print("\n2D matrices output :\n", twoD_1 @ twoD_2) </a:t>
            </a:r>
          </a:p>
          <a:p>
            <a:r>
              <a:rPr lang="en-IN"/>
              <a:t>print("\nN-D matrices output :\n", ND_1 @ ND_2) </a:t>
            </a:r>
          </a:p>
          <a:p>
            <a:r>
              <a:rPr lang="en-IN"/>
              <a:t>print("\n Mixed matrices output :\n", oneD_1 @ twoD_1 @ twoD_2)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2349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ECDB-7B11-446A-B98F-6647D62D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Matrix Multiplication using </a:t>
            </a:r>
            <a:r>
              <a:rPr lang="en-US" sz="3600" dirty="0" err="1"/>
              <a:t>PyTorch</a:t>
            </a:r>
            <a:r>
              <a:rPr lang="en-US" sz="3600" dirty="0"/>
              <a:t> - @ operator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C70-1EB1-4A11-A3DB-3EE74B1F9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722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1D matrices output :</a:t>
            </a:r>
          </a:p>
          <a:p>
            <a:pPr marL="0" indent="0">
              <a:buNone/>
            </a:pPr>
            <a:r>
              <a:rPr lang="en-IN" dirty="0"/>
              <a:t> tensor(36)</a:t>
            </a:r>
          </a:p>
          <a:p>
            <a:pPr marL="0" indent="0">
              <a:buNone/>
            </a:pPr>
            <a:r>
              <a:rPr lang="en-IN" dirty="0"/>
              <a:t>2D matrices output :</a:t>
            </a:r>
          </a:p>
          <a:p>
            <a:pPr marL="0" indent="0">
              <a:buNone/>
            </a:pPr>
            <a:r>
              <a:rPr lang="en-IN" dirty="0"/>
              <a:t> tensor([[10, 28, 28],</a:t>
            </a:r>
          </a:p>
          <a:p>
            <a:pPr marL="0" indent="0">
              <a:buNone/>
            </a:pPr>
            <a:r>
              <a:rPr lang="en-IN" dirty="0"/>
              <a:t>        [27, 73, 62],</a:t>
            </a:r>
          </a:p>
          <a:p>
            <a:pPr marL="0" indent="0">
              <a:buNone/>
            </a:pPr>
            <a:r>
              <a:rPr lang="en-IN" dirty="0"/>
              <a:t>        [13, 37, 53]])</a:t>
            </a:r>
          </a:p>
          <a:p>
            <a:pPr marL="0" indent="0">
              <a:buNone/>
            </a:pPr>
            <a:r>
              <a:rPr lang="en-IN" dirty="0"/>
              <a:t>N-D matrices output :</a:t>
            </a:r>
          </a:p>
          <a:p>
            <a:pPr marL="0" indent="0">
              <a:buNone/>
            </a:pPr>
            <a:r>
              <a:rPr lang="en-IN" dirty="0"/>
              <a:t> tensor([[[ 0.7953,  0.5231, -0.7751, -0.1757],</a:t>
            </a:r>
          </a:p>
          <a:p>
            <a:pPr marL="0" indent="0">
              <a:buNone/>
            </a:pPr>
            <a:r>
              <a:rPr lang="en-IN" dirty="0"/>
              <a:t>         [ 3.9030, -0.8274, -5.1287, -0.5915],</a:t>
            </a:r>
          </a:p>
          <a:p>
            <a:pPr marL="0" indent="0">
              <a:buNone/>
            </a:pPr>
            <a:r>
              <a:rPr lang="en-IN" dirty="0"/>
              <a:t>         [ 2.8487, -0.2372, -3.4850, -1.3212]],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[[ 0.6531, -0.1637, -1.1250,  0.2633],</a:t>
            </a:r>
          </a:p>
          <a:p>
            <a:pPr marL="0" indent="0">
              <a:buNone/>
            </a:pPr>
            <a:r>
              <a:rPr lang="en-IN" dirty="0"/>
              <a:t>         [-1.5532,  0.4309,  1.6526,  2.5166],</a:t>
            </a:r>
          </a:p>
          <a:p>
            <a:pPr marL="0" indent="0">
              <a:buNone/>
            </a:pPr>
            <a:r>
              <a:rPr lang="en-IN" dirty="0"/>
              <a:t>         [ 0.6491,  0.8869,  1.4995, -2.3370]]])</a:t>
            </a:r>
          </a:p>
          <a:p>
            <a:pPr marL="0" indent="0">
              <a:buNone/>
            </a:pPr>
            <a:r>
              <a:rPr lang="en-IN" dirty="0"/>
              <a:t> Mixed matrices output :</a:t>
            </a:r>
          </a:p>
          <a:p>
            <a:pPr marL="0" indent="0">
              <a:buNone/>
            </a:pPr>
            <a:r>
              <a:rPr lang="en-IN" dirty="0"/>
              <a:t> tensor([218, 596, 562])</a:t>
            </a:r>
          </a:p>
        </p:txBody>
      </p:sp>
    </p:spTree>
    <p:extLst>
      <p:ext uri="{BB962C8B-B14F-4D97-AF65-F5344CB8AC3E}">
        <p14:creationId xmlns:p14="http://schemas.microsoft.com/office/powerpoint/2010/main" val="167303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469F-BA86-4DCE-A641-DD0849DE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Transforming an input representation to an output representation</a:t>
            </a:r>
            <a:endParaRPr lang="en-IN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481030-E7A6-4028-BDCF-277461C47F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892553" cy="45587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DBC56B-A714-465B-8E87-5E97CC5B3FC1}"/>
              </a:ext>
            </a:extLst>
          </p:cNvPr>
          <p:cNvSpPr txBox="1"/>
          <p:nvPr/>
        </p:nvSpPr>
        <p:spPr>
          <a:xfrm>
            <a:off x="237565" y="6384409"/>
            <a:ext cx="10076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Converting image pixel into floating-point numbers </a:t>
            </a:r>
          </a:p>
        </p:txBody>
      </p:sp>
    </p:spTree>
    <p:extLst>
      <p:ext uri="{BB962C8B-B14F-4D97-AF65-F5344CB8AC3E}">
        <p14:creationId xmlns:p14="http://schemas.microsoft.com/office/powerpoint/2010/main" val="228473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2FA46-2AC2-4DE8-AD96-688B9D384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0640"/>
          </a:xfrm>
        </p:spPr>
        <p:txBody>
          <a:bodyPr/>
          <a:lstStyle/>
          <a:p>
            <a:r>
              <a:rPr lang="en-IN" dirty="0"/>
              <a:t>Tensors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544B2-C943-4546-B543-CA522FCA7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834"/>
            <a:ext cx="10515600" cy="505403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Before we can begin the process of converting our data to floating-point input</a:t>
            </a:r>
          </a:p>
          <a:p>
            <a:pPr lvl="1"/>
            <a:r>
              <a:rPr lang="en-US" dirty="0"/>
              <a:t>We must need to deal with how </a:t>
            </a:r>
            <a:r>
              <a:rPr lang="en-US" dirty="0" err="1"/>
              <a:t>PyTorch</a:t>
            </a:r>
            <a:r>
              <a:rPr lang="en-US" dirty="0"/>
              <a:t> handles and stores data—</a:t>
            </a:r>
          </a:p>
          <a:p>
            <a:pPr lvl="1"/>
            <a:r>
              <a:rPr lang="en-US" dirty="0"/>
              <a:t>as input, as intermediate representations, and as output</a:t>
            </a:r>
          </a:p>
          <a:p>
            <a:r>
              <a:rPr lang="en-IN" dirty="0" err="1"/>
              <a:t>PyTorch</a:t>
            </a:r>
            <a:r>
              <a:rPr lang="en-IN" dirty="0"/>
              <a:t> introduces a </a:t>
            </a:r>
            <a:r>
              <a:rPr lang="en-US" dirty="0"/>
              <a:t>fundamental data structure: the tensor</a:t>
            </a:r>
          </a:p>
          <a:p>
            <a:r>
              <a:rPr lang="en-US" dirty="0"/>
              <a:t>In the context of deep learning, </a:t>
            </a:r>
            <a:r>
              <a:rPr lang="en-US" dirty="0">
                <a:highlight>
                  <a:srgbClr val="FFFF00"/>
                </a:highlight>
              </a:rPr>
              <a:t>tensors refer to the generalization of vectors and matrices to an arbitrary number of dimensions</a:t>
            </a:r>
          </a:p>
          <a:p>
            <a:r>
              <a:rPr lang="en-US" dirty="0"/>
              <a:t>Another name for the same concept is </a:t>
            </a:r>
            <a:r>
              <a:rPr lang="en-US" dirty="0">
                <a:solidFill>
                  <a:srgbClr val="C00000"/>
                </a:solidFill>
              </a:rPr>
              <a:t>multidimensional array</a:t>
            </a:r>
            <a:r>
              <a:rPr lang="en-US" dirty="0"/>
              <a:t>. </a:t>
            </a:r>
          </a:p>
          <a:p>
            <a:r>
              <a:rPr lang="en-US" dirty="0"/>
              <a:t>The dimensionality of a tensor coincides with the number of indexes used to refer to scalar values within the tensor</a:t>
            </a:r>
          </a:p>
          <a:p>
            <a:r>
              <a:rPr lang="en-US" dirty="0">
                <a:solidFill>
                  <a:srgbClr val="C00000"/>
                </a:solidFill>
              </a:rPr>
              <a:t>NumPy</a:t>
            </a:r>
            <a:r>
              <a:rPr lang="en-US" dirty="0"/>
              <a:t> is also popular for multidimensional array library</a:t>
            </a:r>
          </a:p>
          <a:p>
            <a:r>
              <a:rPr lang="en-US" dirty="0">
                <a:highlight>
                  <a:srgbClr val="FFFF00"/>
                </a:highlight>
              </a:rPr>
              <a:t>Compared to NumPy arrays, </a:t>
            </a:r>
            <a:r>
              <a:rPr lang="en-US" dirty="0" err="1">
                <a:highlight>
                  <a:srgbClr val="FFFF00"/>
                </a:highlight>
              </a:rPr>
              <a:t>PyTorch</a:t>
            </a:r>
            <a:r>
              <a:rPr lang="en-US" dirty="0">
                <a:highlight>
                  <a:srgbClr val="FFFF00"/>
                </a:highlight>
              </a:rPr>
              <a:t> tensors have a few superpowers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ability to perform very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fast operations </a:t>
            </a:r>
            <a:r>
              <a:rPr lang="en-US" dirty="0">
                <a:highlight>
                  <a:srgbClr val="FFFF00"/>
                </a:highlight>
              </a:rPr>
              <a:t>on graphical processing units (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GPUs</a:t>
            </a:r>
            <a:r>
              <a:rPr lang="en-US" dirty="0">
                <a:highlight>
                  <a:srgbClr val="FFFF00"/>
                </a:highlight>
              </a:rPr>
              <a:t>),</a:t>
            </a:r>
          </a:p>
          <a:p>
            <a:pPr lvl="1"/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distribute operations</a:t>
            </a:r>
            <a:r>
              <a:rPr lang="en-US" dirty="0">
                <a:highlight>
                  <a:srgbClr val="FFFF00"/>
                </a:highlight>
              </a:rPr>
              <a:t> on multiple devices or machines, and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keep track of the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graph of computations </a:t>
            </a:r>
            <a:r>
              <a:rPr lang="en-US" dirty="0">
                <a:highlight>
                  <a:srgbClr val="FFFF00"/>
                </a:highlight>
              </a:rPr>
              <a:t>that created them</a:t>
            </a:r>
          </a:p>
          <a:p>
            <a:r>
              <a:rPr lang="en-US" dirty="0" err="1"/>
              <a:t>PyTorch</a:t>
            </a:r>
            <a:r>
              <a:rPr lang="en-US" dirty="0"/>
              <a:t> features seamless interoperability with NumPy, SciPy, </a:t>
            </a:r>
            <a:r>
              <a:rPr lang="en-US" dirty="0" err="1"/>
              <a:t>Scikit</a:t>
            </a:r>
            <a:r>
              <a:rPr lang="en-US" dirty="0"/>
              <a:t>-learn and Pandas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49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985F-42F9-4F9B-B9CD-448CBA06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Tensors are the building blocks for representing data in </a:t>
            </a:r>
            <a:r>
              <a:rPr lang="en-US" sz="3200" dirty="0" err="1"/>
              <a:t>PyTorch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8A1A68-AAF1-4BD5-9F4C-20EAC4F2A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647" y="2418002"/>
            <a:ext cx="8392911" cy="296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9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5456-4412-4B67-B635-7F489795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24" y="365125"/>
            <a:ext cx="11362764" cy="1325563"/>
          </a:xfrm>
        </p:spPr>
        <p:txBody>
          <a:bodyPr>
            <a:normAutofit/>
          </a:bodyPr>
          <a:lstStyle/>
          <a:p>
            <a:r>
              <a:rPr lang="en-IN" sz="3200" dirty="0"/>
              <a:t>Tensors vs </a:t>
            </a:r>
            <a:r>
              <a:rPr lang="en-IN" sz="3200" dirty="0" err="1"/>
              <a:t>Numpy</a:t>
            </a:r>
            <a:r>
              <a:rPr lang="en-IN" sz="3200" dirty="0"/>
              <a:t> and Tensors vs multidimensional Arrays of C, C++,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03E01-CE8A-4F30-B717-25FE92DA6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</a:rPr>
              <a:t>Tensors vs </a:t>
            </a:r>
            <a:r>
              <a:rPr lang="en-US" dirty="0" err="1">
                <a:solidFill>
                  <a:srgbClr val="00B0F0"/>
                </a:solidFill>
                <a:highlight>
                  <a:srgbClr val="FFFF00"/>
                </a:highlight>
              </a:rPr>
              <a:t>Numpy</a:t>
            </a:r>
            <a:endParaRPr lang="en-US" dirty="0">
              <a:solidFill>
                <a:srgbClr val="00B0F0"/>
              </a:solidFill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Tensors are multidimensional arrays like n-dimensional NumPy array. </a:t>
            </a:r>
          </a:p>
          <a:p>
            <a:r>
              <a:rPr lang="en-US" dirty="0">
                <a:highlight>
                  <a:srgbClr val="FFFF00"/>
                </a:highlight>
              </a:rPr>
              <a:t>However, tensors can be used in GPUs as well, which is not in the case of NumPy array</a:t>
            </a:r>
          </a:p>
          <a:p>
            <a:r>
              <a:rPr lang="en-US" dirty="0">
                <a:solidFill>
                  <a:srgbClr val="00B0F0"/>
                </a:solidFill>
              </a:rPr>
              <a:t>Tensors vs multidimensional array used in C, C++, and Java </a:t>
            </a:r>
          </a:p>
          <a:p>
            <a:r>
              <a:rPr lang="en-US" dirty="0"/>
              <a:t>Tensors should have the same size of columns in all dimensions</a:t>
            </a:r>
          </a:p>
          <a:p>
            <a:r>
              <a:rPr lang="en-US" dirty="0"/>
              <a:t>Also, the tensors can contain only numeric data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458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1270-7B6C-4EA5-A2E5-A58183478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to manipulate tensors using the </a:t>
            </a:r>
            <a:r>
              <a:rPr lang="en-US" sz="3200" dirty="0" err="1"/>
              <a:t>PyTorch</a:t>
            </a:r>
            <a:r>
              <a:rPr lang="en-US" sz="3200" dirty="0"/>
              <a:t> tensor library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5298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6302</TotalTime>
  <Words>6193</Words>
  <Application>Microsoft Office PowerPoint</Application>
  <PresentationFormat>Widescreen</PresentationFormat>
  <Paragraphs>685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Office Theme</vt:lpstr>
      <vt:lpstr>L2 Tensors – Multidimensional Arrays</vt:lpstr>
      <vt:lpstr>Tensors</vt:lpstr>
      <vt:lpstr>Transforming an input representation to an output representation</vt:lpstr>
      <vt:lpstr>Transforming an input representation to an output representation</vt:lpstr>
      <vt:lpstr>Transforming an input representation to an output representation</vt:lpstr>
      <vt:lpstr>Tensors</vt:lpstr>
      <vt:lpstr>Tensors are the building blocks for representing data in PyTorch</vt:lpstr>
      <vt:lpstr>Tensors vs Numpy and Tensors vs multidimensional Arrays of C, C++, Java</vt:lpstr>
      <vt:lpstr>How to manipulate tensors using the PyTorch tensor library</vt:lpstr>
      <vt:lpstr>Creating Tensor in PyTorch </vt:lpstr>
      <vt:lpstr>Creating Tensor in PyTorch </vt:lpstr>
      <vt:lpstr>Methods for NumPy to PyTorch and PyTorch to NumPy</vt:lpstr>
      <vt:lpstr>Convert tensor to numpy array - .numpy()</vt:lpstr>
      <vt:lpstr>Tensor Attributes</vt:lpstr>
      <vt:lpstr>Create a random tensor and find details</vt:lpstr>
      <vt:lpstr>Tensor Attribute - .shape</vt:lpstr>
      <vt:lpstr>Tensor Attribute - .shape</vt:lpstr>
      <vt:lpstr>Restructuring Tensors in Pytorch </vt:lpstr>
      <vt:lpstr>Restructuring Tensors in Pytorch </vt:lpstr>
      <vt:lpstr>Restructuring Tensors in Pytorch </vt:lpstr>
      <vt:lpstr>Restructuring Tensors in Pytorch - reshape vs resize </vt:lpstr>
      <vt:lpstr>Reshape vs resize vs Transpose</vt:lpstr>
      <vt:lpstr>   Mathematical Operations on Tensors in PyTorch   </vt:lpstr>
      <vt:lpstr>From Python lists to PyTorch tensors </vt:lpstr>
      <vt:lpstr>The essence of tensors</vt:lpstr>
      <vt:lpstr>The essence of tensors </vt:lpstr>
      <vt:lpstr>Tensors are views over a Storage instance</vt:lpstr>
      <vt:lpstr>Matrix Multiplication using PyTorch</vt:lpstr>
      <vt:lpstr>Matrix multiplication using transpose</vt:lpstr>
      <vt:lpstr>Matrix multiplication using transpose</vt:lpstr>
      <vt:lpstr>Matrix Multiplication using PyTorch - torch.mm() </vt:lpstr>
      <vt:lpstr>Matrix Multiplication using PyTorch - torch.mm() </vt:lpstr>
      <vt:lpstr>Matrix Multiplication using PyTorch - torch.mm() </vt:lpstr>
      <vt:lpstr>Matrix Multiplication using PyTorch - torch.matmul() </vt:lpstr>
      <vt:lpstr>Matrix Multiplication using PyTorch - torch.matmul() </vt:lpstr>
      <vt:lpstr>Matrix Multiplication using PyTorch - torch.matmul() </vt:lpstr>
      <vt:lpstr>Matrix Multiplication using PyTorch - torch.matmul() </vt:lpstr>
      <vt:lpstr>Matrix Multiplication using PyTorch - torch.matmul() </vt:lpstr>
      <vt:lpstr>Matrix Multiplication using PyTorch - torch.matmul() </vt:lpstr>
      <vt:lpstr>Matrix Multiplication using PyTorch - torch.matmul() </vt:lpstr>
      <vt:lpstr>Matrix Multiplication using PyTorch - torch.matmul() </vt:lpstr>
      <vt:lpstr>Matrix Multiplication using PyTorch - torch.bmm() </vt:lpstr>
      <vt:lpstr>Matrix Multiplication using PyTorch - torch.bmm() </vt:lpstr>
      <vt:lpstr>Matrix Multiplication using PyTorch - torch.bmm() </vt:lpstr>
      <vt:lpstr>Matrix Multiplication using PyTorch - @ operator </vt:lpstr>
      <vt:lpstr>Matrix Multiplication using PyTorch - @ operator </vt:lpstr>
      <vt:lpstr>Matrix Multiplication using PyTorch - @ operator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 Tensors – Multidimensional Arrays</dc:title>
  <dc:creator>Ashalatha Nayak [MAHE-MIT]</dc:creator>
  <cp:lastModifiedBy>Christie Mathews</cp:lastModifiedBy>
  <cp:revision>126</cp:revision>
  <dcterms:created xsi:type="dcterms:W3CDTF">2023-12-20T11:24:40Z</dcterms:created>
  <dcterms:modified xsi:type="dcterms:W3CDTF">2025-02-26T13:27:43Z</dcterms:modified>
</cp:coreProperties>
</file>