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68" r:id="rId12"/>
    <p:sldId id="270" r:id="rId13"/>
    <p:sldId id="272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4F7B-643E-BF14-C84B-69FF4A4F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C77BE-829A-A058-D8BA-CF3E0CD0F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42C4-ECEB-C7A3-710B-74C7EC25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909A-26DA-F2E5-6F92-ACF14BD2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D4AF-3AE5-4A59-9F13-6906FF7F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5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789D-7B3C-EEE4-A58B-17E96B08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33C8A-1299-268A-DC7B-A2D501D2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A2C96-9D4C-8C33-F956-F2D2E61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C215-1727-BA07-A8E3-CEABEDFB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01B9-4DAA-205E-ACE7-3C5104B1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7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7D1DE-DD4A-0B8F-085B-92470B02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0726-A21F-E629-2139-7D905FC3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AD05-0C22-F1AF-07B0-608FFA89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5709-97D4-C2D0-BE26-5613AD96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F716-4AB7-B2C8-06E5-64D69B59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F04C-8E2C-3A15-9018-74979AD0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FE0-A891-98EA-2C18-DF354F20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1066-DE17-B499-A982-3CD6FE4A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3A77-789F-10A5-05B3-4F8C0AF1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C0DA-C99A-0848-DFC4-36D57F2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6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6DB-4C85-1A90-9002-15637C71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FC9D-789D-66E5-7504-0AA8B8AA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6BB45-4C6E-ECB4-A1DE-CE2693B0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142C-1990-ADDB-6F60-D3F2F8FD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B32E-4227-525B-0850-FF9DBA02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B791-7ADD-0765-4F32-BC3F59B2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60C6-CB6D-D57D-6449-ADE0E6EB3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4BF6-3EA9-7FAF-0462-FA1E7FC99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F0F78-9AEA-6429-A886-6F4308A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F4427-6F90-CCBD-D790-E8F73EED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DB3C-4D08-5085-BB61-EBB8F474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3013-6432-A289-8DF6-E9EEDB36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37648-F208-7C9E-2C2B-FA194DFD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22DE6-C6A5-8035-A6E2-2DA06814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07A95-04C1-A07F-5B10-DBAEC9D3F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3C368-1082-0F2A-0BB6-DF89698B5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116F2-ED7D-D9BC-BDA8-DAC70968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B2481-FB36-AD8A-6589-DB2562D6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9537C-2CC9-BFC0-0C82-5340D38D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7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26D9-5EE1-6AC2-9CDA-DA42937B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F6E59-DF29-511F-AE63-8F7A744D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F0CC5-5541-1FBF-43D6-F778E242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984C7-3BC7-2B4D-2A6B-083F3CB9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DE017-51FC-B1C5-5FD0-2881FF3B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5E2F-2CF3-B58C-041A-833BA8AE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FEFAC-404C-07DE-0225-46FB2CF4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7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4FD6-C64F-BC91-E620-31A985F1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B662-9B26-98C0-0EEB-ABB87EFF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5441E-2521-C14E-4A35-4B2D952D2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063B1-FD41-4C82-7376-ADA9E4DD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10A24-21A6-37D3-B554-F9557C8C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CCC31-DEB9-571F-CE20-8160E06C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04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E2F6-FFEE-464C-4A28-566C4A9C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DEE53-E988-2633-98CF-93D47F167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94FB1-FC25-4091-1D1B-158241EF0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36E23-DA67-E1A3-38E0-6171E7B3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B154C-3238-C437-1764-7F32D1AC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BF55-74C5-E052-B770-99AB468C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BFB39-525E-EB94-EE6D-B39487A2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E3A4-A5D8-2E51-ACCE-20243AEB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B839-5837-D9D9-B1A5-76A6B1B44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5C973-A73C-453E-BA1F-0AD3F9F2F8E2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F5E2-C2BB-1002-DD91-91C9307B6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2CC3-271C-B365-24C3-71BBB967D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B66DF-B433-496B-804B-13600B16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8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D79C-FD38-D514-DDCD-5E15FD248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 3 : MORPHOLOGY AND</a:t>
            </a:r>
            <a:br>
              <a:rPr lang="en-IN" dirty="0"/>
            </a:br>
            <a:r>
              <a:rPr lang="en-IN" dirty="0"/>
              <a:t>FINITESTATE</a:t>
            </a:r>
            <a:br>
              <a:rPr lang="en-IN" dirty="0"/>
            </a:br>
            <a:r>
              <a:rPr lang="en-IN" dirty="0"/>
              <a:t>TRANSDUCERS</a:t>
            </a:r>
          </a:p>
        </p:txBody>
      </p:sp>
    </p:spTree>
    <p:extLst>
      <p:ext uri="{BB962C8B-B14F-4D97-AF65-F5344CB8AC3E}">
        <p14:creationId xmlns:p14="http://schemas.microsoft.com/office/powerpoint/2010/main" val="58168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BAA00-0492-A82A-FECE-AC365527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84" y="2157984"/>
            <a:ext cx="6300216" cy="22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6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845C9-CFD5-2FE5-3860-9D80C6A4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68165"/>
            <a:ext cx="8752114" cy="4741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9746FC-DF22-5216-3C64-623231BB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63" y="5040085"/>
            <a:ext cx="3284873" cy="13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594A12-9A3D-6A94-6DB6-F215C6A1BD08}"/>
              </a:ext>
            </a:extLst>
          </p:cNvPr>
          <p:cNvSpPr txBox="1"/>
          <p:nvPr/>
        </p:nvSpPr>
        <p:spPr>
          <a:xfrm>
            <a:off x="2324862" y="317808"/>
            <a:ext cx="7614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OMBINING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FST 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EXICON AND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ULES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31EF2-FD71-19F9-171A-B8ACDCC2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6" y="890554"/>
            <a:ext cx="8814816" cy="45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2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17CF9576-E104-113F-891A-ECEC23D3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9861"/>
            <a:ext cx="5294716" cy="29782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837508D6-BC95-F0C0-F343-09E7666B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913388"/>
            <a:ext cx="5294715" cy="30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B538C-8032-32F0-8552-F19966D1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32" y="301752"/>
            <a:ext cx="8860536" cy="4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132C1-4AC8-4D8C-3E2A-7ECD82756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2" y="696687"/>
            <a:ext cx="10885714" cy="51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6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8017-D4DE-D992-9760-3B5AFAB6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FINITE-STATE MORPHOLOGICAL PARSING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3E585-EAA0-F572-5C5E-8E881304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29" y="1690688"/>
            <a:ext cx="6045511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5B7719-7F5E-F707-6B2E-BB38E13B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9" y="431646"/>
            <a:ext cx="8773885" cy="3606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86960-EC1D-FB81-1169-D12D5616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21" y="4267243"/>
            <a:ext cx="5988358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AE55E-2178-194D-83BF-7DB00FFE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71" y="903515"/>
            <a:ext cx="7500257" cy="31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53EBB-FE39-9F40-F876-FDE2F0D2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6" y="1219200"/>
            <a:ext cx="9176657" cy="48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1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D2509B-CF2B-27BA-0A87-08E2555D26B1}"/>
              </a:ext>
            </a:extLst>
          </p:cNvPr>
          <p:cNvSpPr txBox="1"/>
          <p:nvPr/>
        </p:nvSpPr>
        <p:spPr>
          <a:xfrm>
            <a:off x="947057" y="457590"/>
            <a:ext cx="8969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Morphological Parsing with Finite-State Transducers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4C012-A900-5C44-F385-37C2388E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1477246"/>
            <a:ext cx="7848600" cy="24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8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7F4D0-DB3E-17B2-F0EE-5F81F1E0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1125199" cy="3981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52E59-8DEA-6F8D-8187-E6EBDA45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9" y="4341542"/>
            <a:ext cx="8458200" cy="211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9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E1BC9-7D1D-65BC-01EA-84F6528F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707571"/>
            <a:ext cx="9231086" cy="50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9247-D50F-44CB-ED3F-D5C4A34C2021}"/>
              </a:ext>
            </a:extLst>
          </p:cNvPr>
          <p:cNvSpPr txBox="1"/>
          <p:nvPr/>
        </p:nvSpPr>
        <p:spPr>
          <a:xfrm>
            <a:off x="1502228" y="228991"/>
            <a:ext cx="9394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Orthographic Rules and Finite-State Transducers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9D675-098D-04E6-ED5C-2740138A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33" y="459823"/>
            <a:ext cx="7448933" cy="2686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867A7-8D9F-E22D-16EC-FEF0173F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4" y="3646715"/>
            <a:ext cx="10069286" cy="27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6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27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Ch 3 : MORPHOLOGY AND FINITESTATE TRANSDUCERS</vt:lpstr>
      <vt:lpstr>FINITE-STATE MORPHOLOGICAL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Jashma Suresh P P [MAHE-MIT]</dc:creator>
  <cp:lastModifiedBy>Jashma Suresh P P [MAHE-MIT]</cp:lastModifiedBy>
  <cp:revision>8</cp:revision>
  <dcterms:created xsi:type="dcterms:W3CDTF">2025-01-13T10:14:48Z</dcterms:created>
  <dcterms:modified xsi:type="dcterms:W3CDTF">2025-01-20T07:47:19Z</dcterms:modified>
</cp:coreProperties>
</file>