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BB39-71EB-0690-2551-6EBC723E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CF8EB-983B-C5A5-58DD-1532E9CBC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42498-4E31-70DF-5989-7E0B5C55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E592-4E47-4280-8DBA-89F363CED20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0971-B855-BF86-3EAE-C52CD191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F68C4-6748-67DB-073D-D5F7F809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A94B-5FEF-4E31-9A10-7BA62F39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1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A4DA-D7E2-FF29-CB8F-AB220CCE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E3A09-4310-4ADF-7AA4-F8B1574CC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2E0B-D923-AB3C-3157-01E21E14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E592-4E47-4280-8DBA-89F363CED20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449CA-26F6-1825-0591-6F9541DC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5E99-0772-A4A2-8E2C-485C29E3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A94B-5FEF-4E31-9A10-7BA62F39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03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A0D26-A265-13F7-300D-490803DB4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63630-3E47-8FDE-2EC5-13318699A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A146-0908-7FFF-FD32-678C25D6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E592-4E47-4280-8DBA-89F363CED20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9E978-EE6C-3FFF-F91C-931F49CC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4CC3-3837-8420-6CAA-0EB68607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A94B-5FEF-4E31-9A10-7BA62F39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37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8EC7-589B-DFA8-E2C2-94F9FBD8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AEE4-2E83-19F7-78EB-D380838D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8B629-6B7A-B963-E700-685883AC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E592-4E47-4280-8DBA-89F363CED20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D9959-0794-CBAA-17EB-F5F5730E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E9DF-B162-902B-3E1B-26FCD07C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A94B-5FEF-4E31-9A10-7BA62F39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7BA7-D2CB-657A-004E-79D72CE7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5C266-1938-EE96-2FF9-8A2AF9E2C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4BF3-3DC1-81D8-3EA9-EE9569C7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E592-4E47-4280-8DBA-89F363CED20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A430-A95C-394D-5002-BBB75CA8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8C8D-C6E7-D848-983E-6DC15517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A94B-5FEF-4E31-9A10-7BA62F39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7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7866-8026-9180-CF2C-F1360994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7356-AE9B-D736-6EF3-EABC5B611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B117-9BA9-C004-67E6-16BBD932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6C80F-A637-6927-E4E3-5F67C8A4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E592-4E47-4280-8DBA-89F363CED20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D5FB-461C-2EEA-2293-0F5A871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FA31A-00A1-6238-4C65-66CEE689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A94B-5FEF-4E31-9A10-7BA62F39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52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9559-229F-25B4-3FF7-24A3F269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25ADE-5E71-1755-56D2-202EE9F3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84243-8E68-C1B8-E7FC-AE6A85C4A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D5E55-2637-B655-FA05-555F87568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DBF90-291A-3561-E049-FD4236A10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C238E-802C-0DCA-AE5D-7623C847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E592-4E47-4280-8DBA-89F363CED20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1FC68-F04A-0DB8-979F-E37DF8F0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1857F-3162-42FD-437A-8B6057A1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A94B-5FEF-4E31-9A10-7BA62F39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2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1633-722C-6A34-9837-DB4A1B36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A54A9-8B82-C888-5770-7959DE6C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E592-4E47-4280-8DBA-89F363CED20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F366B-06DB-E39E-55D5-33948846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FA70A-61F3-B7CE-9847-D8D546A2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A94B-5FEF-4E31-9A10-7BA62F39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235EF-B875-C59D-3DF3-A4C2A1C1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E592-4E47-4280-8DBA-89F363CED20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3284A-B6F2-A398-D6C9-8294DF7B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8671A-1564-9988-288A-13798830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A94B-5FEF-4E31-9A10-7BA62F39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42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7ABF-4884-EED1-EB81-D8A44999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3D26-73BE-48FB-48CE-E7678D75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5C5E1-B699-46E3-D8F9-F4BC8D574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AFDDE-0631-B823-6325-AF2CF93F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E592-4E47-4280-8DBA-89F363CED20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DD5C8-230D-7E78-9A38-5A6DEAA2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C8E00-F928-F295-4DDF-113CC16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A94B-5FEF-4E31-9A10-7BA62F39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9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4E49-8E8B-AA6C-B643-2200CBB8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AEBFA-BE44-816A-1DDA-9EA1D8BF0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8956C-9BF9-FADE-D577-EFF034E95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8E39-B86A-3A42-C819-5DC39B63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E592-4E47-4280-8DBA-89F363CED20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F8768-40DF-B3EF-EC30-7B7DAEFE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8B569-F3AF-26F0-0C26-5FF0872C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A94B-5FEF-4E31-9A10-7BA62F39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1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10DB0-81CC-54AC-F779-0F9A407B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71E21-63A5-61AB-0A07-13C69C11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C4C21-1CB7-9881-BE54-AD064A49B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AE592-4E47-4280-8DBA-89F363CED20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5C433-B1A8-760F-FD07-A5B9EE19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6377-5EFC-1420-F597-AA75A513B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BA94B-5FEF-4E31-9A10-7BA62F39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4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AD8CD8-EF81-A899-D203-B0F08B2F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7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6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75C250-8C44-CD3E-CE70-025472BD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8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2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892A7-EC9B-2ED7-2261-AD12B4663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E5412-576D-00DB-3191-2A0FC5EEF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7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4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EB867-5EA2-FD16-D7D9-325E87502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FA2567-66F4-8B8A-1D84-25F78482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484" y="-1"/>
            <a:ext cx="12292483" cy="687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5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C552C-BC66-5DE8-3F17-CF3C66E70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197A8-DC04-973D-B236-5C24F3EF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5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4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705598-6523-E3A8-B8B6-026C6EE7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0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1996F-47B2-2BF9-6555-9A0B9C787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829FF-9BF8-C67B-1747-9C4A7451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7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9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Christie Mathews</dc:creator>
  <cp:lastModifiedBy>Christie Mathews</cp:lastModifiedBy>
  <cp:revision>1</cp:revision>
  <dcterms:created xsi:type="dcterms:W3CDTF">2025-04-25T17:56:32Z</dcterms:created>
  <dcterms:modified xsi:type="dcterms:W3CDTF">2025-04-25T18:02:18Z</dcterms:modified>
</cp:coreProperties>
</file>