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507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1D2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914519"/>
            <a:ext cx="7803311" cy="5372479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006756" y="566206"/>
            <a:ext cx="6156325" cy="2851785"/>
          </a:xfrm>
          <a:custGeom>
            <a:avLst/>
            <a:gdLst/>
            <a:ahLst/>
            <a:cxnLst/>
            <a:rect l="l" t="t" r="r" b="b"/>
            <a:pathLst>
              <a:path w="6156325" h="2851785">
                <a:moveTo>
                  <a:pt x="5570005" y="2851249"/>
                </a:moveTo>
                <a:lnTo>
                  <a:pt x="0" y="2851249"/>
                </a:lnTo>
                <a:lnTo>
                  <a:pt x="0" y="623089"/>
                </a:lnTo>
                <a:lnTo>
                  <a:pt x="623089" y="0"/>
                </a:lnTo>
                <a:lnTo>
                  <a:pt x="6156017" y="0"/>
                </a:lnTo>
                <a:lnTo>
                  <a:pt x="6156017" y="2265236"/>
                </a:lnTo>
                <a:lnTo>
                  <a:pt x="5570005" y="2851249"/>
                </a:lnTo>
                <a:close/>
              </a:path>
            </a:pathLst>
          </a:custGeom>
          <a:solidFill>
            <a:srgbClr val="184D69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2092792"/>
            <a:ext cx="720725" cy="0"/>
          </a:xfrm>
          <a:custGeom>
            <a:avLst/>
            <a:gdLst/>
            <a:ahLst/>
            <a:cxnLst/>
            <a:rect l="l" t="t" r="r" b="b"/>
            <a:pathLst>
              <a:path w="720725">
                <a:moveTo>
                  <a:pt x="0" y="0"/>
                </a:moveTo>
                <a:lnTo>
                  <a:pt x="720640" y="0"/>
                </a:lnTo>
              </a:path>
            </a:pathLst>
          </a:custGeom>
          <a:ln w="2624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006756" y="566206"/>
            <a:ext cx="6156325" cy="2851785"/>
          </a:xfrm>
          <a:custGeom>
            <a:avLst/>
            <a:gdLst/>
            <a:ahLst/>
            <a:cxnLst/>
            <a:rect l="l" t="t" r="r" b="b"/>
            <a:pathLst>
              <a:path w="6156325" h="2851785">
                <a:moveTo>
                  <a:pt x="6156017" y="0"/>
                </a:moveTo>
                <a:lnTo>
                  <a:pt x="6156017" y="2265236"/>
                </a:lnTo>
                <a:lnTo>
                  <a:pt x="5570005" y="2851249"/>
                </a:lnTo>
                <a:lnTo>
                  <a:pt x="0" y="2851249"/>
                </a:lnTo>
                <a:lnTo>
                  <a:pt x="0" y="623089"/>
                </a:lnTo>
                <a:lnTo>
                  <a:pt x="623089" y="0"/>
                </a:lnTo>
                <a:lnTo>
                  <a:pt x="6156017" y="0"/>
                </a:lnTo>
                <a:close/>
              </a:path>
            </a:pathLst>
          </a:custGeom>
          <a:ln w="2624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787050" y="1282480"/>
            <a:ext cx="149225" cy="1702435"/>
          </a:xfrm>
          <a:custGeom>
            <a:avLst/>
            <a:gdLst/>
            <a:ahLst/>
            <a:cxnLst/>
            <a:rect l="l" t="t" r="r" b="b"/>
            <a:pathLst>
              <a:path w="149225" h="1702435">
                <a:moveTo>
                  <a:pt x="0" y="1702258"/>
                </a:moveTo>
                <a:lnTo>
                  <a:pt x="0" y="1376243"/>
                </a:lnTo>
                <a:lnTo>
                  <a:pt x="148832" y="1227410"/>
                </a:lnTo>
                <a:lnTo>
                  <a:pt x="148832" y="851129"/>
                </a:lnTo>
                <a:lnTo>
                  <a:pt x="148832" y="474847"/>
                </a:lnTo>
                <a:lnTo>
                  <a:pt x="0" y="326014"/>
                </a:lnTo>
                <a:lnTo>
                  <a:pt x="0" y="0"/>
                </a:lnTo>
              </a:path>
            </a:pathLst>
          </a:custGeom>
          <a:ln w="2624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2634" y="1208064"/>
            <a:ext cx="148832" cy="148832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2634" y="2910322"/>
            <a:ext cx="148832" cy="148832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454982" y="551379"/>
            <a:ext cx="7833017" cy="673182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800" b="1" i="0">
                <a:solidFill>
                  <a:srgbClr val="79FFF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00" b="0" i="0" u="heavy">
                <a:solidFill>
                  <a:srgbClr val="79FFF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1D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4079" y="492042"/>
            <a:ext cx="5286375" cy="3187700"/>
          </a:xfrm>
          <a:custGeom>
            <a:avLst/>
            <a:gdLst/>
            <a:ahLst/>
            <a:cxnLst/>
            <a:rect l="l" t="t" r="r" b="b"/>
            <a:pathLst>
              <a:path w="5286375" h="3187700">
                <a:moveTo>
                  <a:pt x="1598024" y="3175000"/>
                </a:moveTo>
                <a:lnTo>
                  <a:pt x="429786" y="3175000"/>
                </a:lnTo>
                <a:lnTo>
                  <a:pt x="5209" y="2590800"/>
                </a:lnTo>
                <a:lnTo>
                  <a:pt x="1302" y="2590800"/>
                </a:lnTo>
                <a:lnTo>
                  <a:pt x="0" y="2578100"/>
                </a:lnTo>
                <a:lnTo>
                  <a:pt x="0" y="12700"/>
                </a:lnTo>
                <a:lnTo>
                  <a:pt x="2604" y="0"/>
                </a:lnTo>
                <a:lnTo>
                  <a:pt x="2964225" y="0"/>
                </a:lnTo>
                <a:lnTo>
                  <a:pt x="2968131" y="12700"/>
                </a:lnTo>
                <a:lnTo>
                  <a:pt x="2982168" y="38100"/>
                </a:lnTo>
                <a:lnTo>
                  <a:pt x="48188" y="38100"/>
                </a:lnTo>
                <a:lnTo>
                  <a:pt x="48188" y="2578100"/>
                </a:lnTo>
                <a:lnTo>
                  <a:pt x="461043" y="3136900"/>
                </a:lnTo>
                <a:lnTo>
                  <a:pt x="1615456" y="3136900"/>
                </a:lnTo>
                <a:lnTo>
                  <a:pt x="1598024" y="3175000"/>
                </a:lnTo>
                <a:close/>
              </a:path>
              <a:path w="5286375" h="3187700">
                <a:moveTo>
                  <a:pt x="5286374" y="3035300"/>
                </a:moveTo>
                <a:lnTo>
                  <a:pt x="5239489" y="3035300"/>
                </a:lnTo>
                <a:lnTo>
                  <a:pt x="5239489" y="292100"/>
                </a:lnTo>
                <a:lnTo>
                  <a:pt x="3072323" y="292100"/>
                </a:lnTo>
                <a:lnTo>
                  <a:pt x="3063206" y="279400"/>
                </a:lnTo>
                <a:lnTo>
                  <a:pt x="3059299" y="279400"/>
                </a:lnTo>
                <a:lnTo>
                  <a:pt x="2932967" y="38100"/>
                </a:lnTo>
                <a:lnTo>
                  <a:pt x="2982168" y="38100"/>
                </a:lnTo>
                <a:lnTo>
                  <a:pt x="3094463" y="241300"/>
                </a:lnTo>
                <a:lnTo>
                  <a:pt x="5279374" y="241300"/>
                </a:lnTo>
                <a:lnTo>
                  <a:pt x="5284522" y="254000"/>
                </a:lnTo>
                <a:lnTo>
                  <a:pt x="5286374" y="266700"/>
                </a:lnTo>
                <a:lnTo>
                  <a:pt x="5286374" y="3035300"/>
                </a:lnTo>
                <a:close/>
              </a:path>
              <a:path w="5286375" h="3187700">
                <a:moveTo>
                  <a:pt x="1131771" y="114300"/>
                </a:moveTo>
                <a:lnTo>
                  <a:pt x="339922" y="114300"/>
                </a:lnTo>
                <a:lnTo>
                  <a:pt x="347736" y="101600"/>
                </a:lnTo>
                <a:lnTo>
                  <a:pt x="1122654" y="101600"/>
                </a:lnTo>
                <a:lnTo>
                  <a:pt x="1131771" y="114300"/>
                </a:lnTo>
                <a:close/>
              </a:path>
              <a:path w="5286375" h="3187700">
                <a:moveTo>
                  <a:pt x="1137876" y="127000"/>
                </a:moveTo>
                <a:lnTo>
                  <a:pt x="333817" y="127000"/>
                </a:lnTo>
                <a:lnTo>
                  <a:pt x="336014" y="114300"/>
                </a:lnTo>
                <a:lnTo>
                  <a:pt x="1135678" y="114300"/>
                </a:lnTo>
                <a:lnTo>
                  <a:pt x="1137876" y="127000"/>
                </a:lnTo>
                <a:close/>
              </a:path>
              <a:path w="5286375" h="3187700">
                <a:moveTo>
                  <a:pt x="1137876" y="139700"/>
                </a:moveTo>
                <a:lnTo>
                  <a:pt x="333817" y="139700"/>
                </a:lnTo>
                <a:lnTo>
                  <a:pt x="333084" y="127000"/>
                </a:lnTo>
                <a:lnTo>
                  <a:pt x="1138609" y="127000"/>
                </a:lnTo>
                <a:lnTo>
                  <a:pt x="1137876" y="139700"/>
                </a:lnTo>
                <a:close/>
              </a:path>
              <a:path w="5286375" h="3187700">
                <a:moveTo>
                  <a:pt x="5157439" y="1079500"/>
                </a:moveTo>
                <a:lnTo>
                  <a:pt x="5117065" y="1079500"/>
                </a:lnTo>
                <a:lnTo>
                  <a:pt x="5113158" y="1066800"/>
                </a:lnTo>
                <a:lnTo>
                  <a:pt x="5113158" y="444500"/>
                </a:lnTo>
                <a:lnTo>
                  <a:pt x="3021529" y="444500"/>
                </a:lnTo>
                <a:lnTo>
                  <a:pt x="3017622" y="431800"/>
                </a:lnTo>
                <a:lnTo>
                  <a:pt x="2853522" y="165100"/>
                </a:lnTo>
                <a:lnTo>
                  <a:pt x="2848312" y="152400"/>
                </a:lnTo>
                <a:lnTo>
                  <a:pt x="2848312" y="139700"/>
                </a:lnTo>
                <a:lnTo>
                  <a:pt x="2852219" y="139700"/>
                </a:lnTo>
                <a:lnTo>
                  <a:pt x="2857429" y="127000"/>
                </a:lnTo>
                <a:lnTo>
                  <a:pt x="2891291" y="127000"/>
                </a:lnTo>
                <a:lnTo>
                  <a:pt x="2895198" y="139700"/>
                </a:lnTo>
                <a:lnTo>
                  <a:pt x="3051484" y="406400"/>
                </a:lnTo>
                <a:lnTo>
                  <a:pt x="5154345" y="406400"/>
                </a:lnTo>
                <a:lnTo>
                  <a:pt x="5159494" y="419100"/>
                </a:lnTo>
                <a:lnTo>
                  <a:pt x="5161346" y="431800"/>
                </a:lnTo>
                <a:lnTo>
                  <a:pt x="5161346" y="1066800"/>
                </a:lnTo>
                <a:lnTo>
                  <a:pt x="5157439" y="1079500"/>
                </a:lnTo>
                <a:close/>
              </a:path>
              <a:path w="5286375" h="3187700">
                <a:moveTo>
                  <a:pt x="165402" y="2209800"/>
                </a:moveTo>
                <a:lnTo>
                  <a:pt x="125028" y="2209800"/>
                </a:lnTo>
                <a:lnTo>
                  <a:pt x="121121" y="2197100"/>
                </a:lnTo>
                <a:lnTo>
                  <a:pt x="121121" y="165100"/>
                </a:lnTo>
                <a:lnTo>
                  <a:pt x="123726" y="152400"/>
                </a:lnTo>
                <a:lnTo>
                  <a:pt x="131540" y="139700"/>
                </a:lnTo>
                <a:lnTo>
                  <a:pt x="157588" y="139700"/>
                </a:lnTo>
                <a:lnTo>
                  <a:pt x="166705" y="152400"/>
                </a:lnTo>
                <a:lnTo>
                  <a:pt x="169309" y="165100"/>
                </a:lnTo>
                <a:lnTo>
                  <a:pt x="169309" y="2197100"/>
                </a:lnTo>
                <a:lnTo>
                  <a:pt x="165402" y="2209800"/>
                </a:lnTo>
                <a:close/>
              </a:path>
              <a:path w="5286375" h="3187700">
                <a:moveTo>
                  <a:pt x="1131771" y="152400"/>
                </a:moveTo>
                <a:lnTo>
                  <a:pt x="339922" y="152400"/>
                </a:lnTo>
                <a:lnTo>
                  <a:pt x="336014" y="139700"/>
                </a:lnTo>
                <a:lnTo>
                  <a:pt x="1135678" y="139700"/>
                </a:lnTo>
                <a:lnTo>
                  <a:pt x="1131771" y="152400"/>
                </a:lnTo>
                <a:close/>
              </a:path>
              <a:path w="5286375" h="3187700">
                <a:moveTo>
                  <a:pt x="302152" y="2413000"/>
                </a:moveTo>
                <a:lnTo>
                  <a:pt x="261779" y="2413000"/>
                </a:lnTo>
                <a:lnTo>
                  <a:pt x="257871" y="2400300"/>
                </a:lnTo>
                <a:lnTo>
                  <a:pt x="257871" y="254000"/>
                </a:lnTo>
                <a:lnTo>
                  <a:pt x="259906" y="241300"/>
                </a:lnTo>
                <a:lnTo>
                  <a:pt x="265360" y="228600"/>
                </a:lnTo>
                <a:lnTo>
                  <a:pt x="2766262" y="228600"/>
                </a:lnTo>
                <a:lnTo>
                  <a:pt x="2770169" y="241300"/>
                </a:lnTo>
                <a:lnTo>
                  <a:pt x="2791573" y="279400"/>
                </a:lnTo>
                <a:lnTo>
                  <a:pt x="306060" y="279400"/>
                </a:lnTo>
                <a:lnTo>
                  <a:pt x="306060" y="2400300"/>
                </a:lnTo>
                <a:lnTo>
                  <a:pt x="302152" y="2413000"/>
                </a:lnTo>
                <a:close/>
              </a:path>
              <a:path w="5286375" h="3187700">
                <a:moveTo>
                  <a:pt x="5045433" y="2400300"/>
                </a:moveTo>
                <a:lnTo>
                  <a:pt x="4995943" y="2400300"/>
                </a:lnTo>
                <a:lnTo>
                  <a:pt x="4995943" y="584200"/>
                </a:lnTo>
                <a:lnTo>
                  <a:pt x="2901710" y="584200"/>
                </a:lnTo>
                <a:lnTo>
                  <a:pt x="2897803" y="571500"/>
                </a:lnTo>
                <a:lnTo>
                  <a:pt x="2733702" y="279400"/>
                </a:lnTo>
                <a:lnTo>
                  <a:pt x="2791573" y="279400"/>
                </a:lnTo>
                <a:lnTo>
                  <a:pt x="2934270" y="533400"/>
                </a:lnTo>
                <a:lnTo>
                  <a:pt x="5037456" y="533400"/>
                </a:lnTo>
                <a:lnTo>
                  <a:pt x="5042849" y="546100"/>
                </a:lnTo>
                <a:lnTo>
                  <a:pt x="5045433" y="558800"/>
                </a:lnTo>
                <a:lnTo>
                  <a:pt x="5045433" y="2400300"/>
                </a:lnTo>
                <a:close/>
              </a:path>
              <a:path w="5286375" h="3187700">
                <a:moveTo>
                  <a:pt x="1298104" y="2857500"/>
                </a:moveTo>
                <a:lnTo>
                  <a:pt x="1242473" y="2857500"/>
                </a:lnTo>
                <a:lnTo>
                  <a:pt x="1344059" y="2590800"/>
                </a:lnTo>
                <a:lnTo>
                  <a:pt x="1344059" y="2578100"/>
                </a:lnTo>
                <a:lnTo>
                  <a:pt x="1345362" y="2578100"/>
                </a:lnTo>
                <a:lnTo>
                  <a:pt x="1339073" y="2565400"/>
                </a:lnTo>
                <a:lnTo>
                  <a:pt x="1334129" y="2552700"/>
                </a:lnTo>
                <a:lnTo>
                  <a:pt x="1330893" y="2527300"/>
                </a:lnTo>
                <a:lnTo>
                  <a:pt x="1329733" y="2514600"/>
                </a:lnTo>
                <a:lnTo>
                  <a:pt x="1337443" y="2463800"/>
                </a:lnTo>
                <a:lnTo>
                  <a:pt x="1358906" y="2425700"/>
                </a:lnTo>
                <a:lnTo>
                  <a:pt x="1391622" y="2387600"/>
                </a:lnTo>
                <a:lnTo>
                  <a:pt x="1433090" y="2374900"/>
                </a:lnTo>
                <a:lnTo>
                  <a:pt x="1480810" y="2362200"/>
                </a:lnTo>
                <a:lnTo>
                  <a:pt x="1527533" y="2374900"/>
                </a:lnTo>
                <a:lnTo>
                  <a:pt x="1568395" y="2387600"/>
                </a:lnTo>
                <a:lnTo>
                  <a:pt x="1590101" y="2413000"/>
                </a:lnTo>
                <a:lnTo>
                  <a:pt x="1480810" y="2413000"/>
                </a:lnTo>
                <a:lnTo>
                  <a:pt x="1441290" y="2425700"/>
                </a:lnTo>
                <a:lnTo>
                  <a:pt x="1408853" y="2438400"/>
                </a:lnTo>
                <a:lnTo>
                  <a:pt x="1386672" y="2476500"/>
                </a:lnTo>
                <a:lnTo>
                  <a:pt x="1377921" y="2514600"/>
                </a:lnTo>
                <a:lnTo>
                  <a:pt x="1385939" y="2552700"/>
                </a:lnTo>
                <a:lnTo>
                  <a:pt x="1407876" y="2590800"/>
                </a:lnTo>
                <a:lnTo>
                  <a:pt x="1440558" y="2616200"/>
                </a:lnTo>
                <a:lnTo>
                  <a:pt x="1593110" y="2616200"/>
                </a:lnTo>
                <a:lnTo>
                  <a:pt x="1582204" y="2628900"/>
                </a:lnTo>
                <a:lnTo>
                  <a:pt x="1381828" y="2628900"/>
                </a:lnTo>
                <a:lnTo>
                  <a:pt x="1298104" y="2857500"/>
                </a:lnTo>
                <a:close/>
              </a:path>
              <a:path w="5286375" h="3187700">
                <a:moveTo>
                  <a:pt x="5037945" y="2413000"/>
                </a:moveTo>
                <a:lnTo>
                  <a:pt x="5002943" y="2413000"/>
                </a:lnTo>
                <a:lnTo>
                  <a:pt x="4997795" y="2400300"/>
                </a:lnTo>
                <a:lnTo>
                  <a:pt x="5043032" y="2400300"/>
                </a:lnTo>
                <a:lnTo>
                  <a:pt x="5037945" y="2413000"/>
                </a:lnTo>
                <a:close/>
              </a:path>
              <a:path w="5286375" h="3187700">
                <a:moveTo>
                  <a:pt x="1593110" y="2616200"/>
                </a:moveTo>
                <a:lnTo>
                  <a:pt x="1521061" y="2616200"/>
                </a:lnTo>
                <a:lnTo>
                  <a:pt x="1553743" y="2590800"/>
                </a:lnTo>
                <a:lnTo>
                  <a:pt x="1575680" y="2552700"/>
                </a:lnTo>
                <a:lnTo>
                  <a:pt x="1583698" y="2514600"/>
                </a:lnTo>
                <a:lnTo>
                  <a:pt x="1575680" y="2476500"/>
                </a:lnTo>
                <a:lnTo>
                  <a:pt x="1553743" y="2438400"/>
                </a:lnTo>
                <a:lnTo>
                  <a:pt x="1521061" y="2425700"/>
                </a:lnTo>
                <a:lnTo>
                  <a:pt x="1480810" y="2413000"/>
                </a:lnTo>
                <a:lnTo>
                  <a:pt x="1590101" y="2413000"/>
                </a:lnTo>
                <a:lnTo>
                  <a:pt x="1600955" y="2425700"/>
                </a:lnTo>
                <a:lnTo>
                  <a:pt x="1622770" y="2463800"/>
                </a:lnTo>
                <a:lnTo>
                  <a:pt x="3155675" y="2463800"/>
                </a:lnTo>
                <a:lnTo>
                  <a:pt x="3159582" y="2476500"/>
                </a:lnTo>
                <a:lnTo>
                  <a:pt x="3161780" y="2476500"/>
                </a:lnTo>
                <a:lnTo>
                  <a:pt x="3162512" y="2489200"/>
                </a:lnTo>
                <a:lnTo>
                  <a:pt x="3161780" y="2489200"/>
                </a:lnTo>
                <a:lnTo>
                  <a:pt x="3159582" y="2501900"/>
                </a:lnTo>
                <a:lnTo>
                  <a:pt x="3155675" y="2501900"/>
                </a:lnTo>
                <a:lnTo>
                  <a:pt x="3147861" y="2514600"/>
                </a:lnTo>
                <a:lnTo>
                  <a:pt x="1633188" y="2514600"/>
                </a:lnTo>
                <a:lnTo>
                  <a:pt x="1625478" y="2565400"/>
                </a:lnTo>
                <a:lnTo>
                  <a:pt x="1604015" y="2603500"/>
                </a:lnTo>
                <a:lnTo>
                  <a:pt x="1593110" y="2616200"/>
                </a:lnTo>
                <a:close/>
              </a:path>
              <a:path w="5286375" h="3187700">
                <a:moveTo>
                  <a:pt x="3802959" y="2476500"/>
                </a:moveTo>
                <a:lnTo>
                  <a:pt x="3250749" y="2476500"/>
                </a:lnTo>
                <a:lnTo>
                  <a:pt x="3258563" y="2463800"/>
                </a:lnTo>
                <a:lnTo>
                  <a:pt x="3793843" y="2463800"/>
                </a:lnTo>
                <a:lnTo>
                  <a:pt x="3802959" y="2476500"/>
                </a:lnTo>
                <a:close/>
              </a:path>
              <a:path w="5286375" h="3187700">
                <a:moveTo>
                  <a:pt x="4322610" y="2476500"/>
                </a:moveTo>
                <a:lnTo>
                  <a:pt x="4082972" y="2476500"/>
                </a:lnTo>
                <a:lnTo>
                  <a:pt x="4090786" y="2463800"/>
                </a:lnTo>
                <a:lnTo>
                  <a:pt x="4313494" y="2463800"/>
                </a:lnTo>
                <a:lnTo>
                  <a:pt x="4322610" y="2476500"/>
                </a:lnTo>
                <a:close/>
              </a:path>
              <a:path w="5286375" h="3187700">
                <a:moveTo>
                  <a:pt x="3809064" y="2489200"/>
                </a:moveTo>
                <a:lnTo>
                  <a:pt x="3244644" y="2489200"/>
                </a:lnTo>
                <a:lnTo>
                  <a:pt x="3246842" y="2476500"/>
                </a:lnTo>
                <a:lnTo>
                  <a:pt x="3806866" y="2476500"/>
                </a:lnTo>
                <a:lnTo>
                  <a:pt x="3809064" y="2489200"/>
                </a:lnTo>
                <a:close/>
              </a:path>
              <a:path w="5286375" h="3187700">
                <a:moveTo>
                  <a:pt x="4328715" y="2489200"/>
                </a:moveTo>
                <a:lnTo>
                  <a:pt x="4076867" y="2489200"/>
                </a:lnTo>
                <a:lnTo>
                  <a:pt x="4079065" y="2476500"/>
                </a:lnTo>
                <a:lnTo>
                  <a:pt x="4326517" y="2476500"/>
                </a:lnTo>
                <a:lnTo>
                  <a:pt x="4328715" y="2489200"/>
                </a:lnTo>
                <a:close/>
              </a:path>
              <a:path w="5286375" h="3187700">
                <a:moveTo>
                  <a:pt x="1276010" y="2908300"/>
                </a:moveTo>
                <a:lnTo>
                  <a:pt x="565234" y="2908300"/>
                </a:lnTo>
                <a:lnTo>
                  <a:pt x="560024" y="2895600"/>
                </a:lnTo>
                <a:lnTo>
                  <a:pt x="272198" y="2527300"/>
                </a:lnTo>
                <a:lnTo>
                  <a:pt x="269044" y="2527300"/>
                </a:lnTo>
                <a:lnTo>
                  <a:pt x="267477" y="2514600"/>
                </a:lnTo>
                <a:lnTo>
                  <a:pt x="267619" y="2514600"/>
                </a:lnTo>
                <a:lnTo>
                  <a:pt x="269593" y="2501900"/>
                </a:lnTo>
                <a:lnTo>
                  <a:pt x="278710" y="2501900"/>
                </a:lnTo>
                <a:lnTo>
                  <a:pt x="284977" y="2489200"/>
                </a:lnTo>
                <a:lnTo>
                  <a:pt x="306060" y="2489200"/>
                </a:lnTo>
                <a:lnTo>
                  <a:pt x="309967" y="2501900"/>
                </a:lnTo>
                <a:lnTo>
                  <a:pt x="589979" y="2857500"/>
                </a:lnTo>
                <a:lnTo>
                  <a:pt x="1298104" y="2857500"/>
                </a:lnTo>
                <a:lnTo>
                  <a:pt x="1284150" y="2895600"/>
                </a:lnTo>
                <a:lnTo>
                  <a:pt x="1281056" y="2895600"/>
                </a:lnTo>
                <a:lnTo>
                  <a:pt x="1276010" y="2908300"/>
                </a:lnTo>
                <a:close/>
              </a:path>
              <a:path w="5286375" h="3187700">
                <a:moveTo>
                  <a:pt x="3809064" y="2501900"/>
                </a:moveTo>
                <a:lnTo>
                  <a:pt x="3244644" y="2501900"/>
                </a:lnTo>
                <a:lnTo>
                  <a:pt x="3243911" y="2489200"/>
                </a:lnTo>
                <a:lnTo>
                  <a:pt x="3809797" y="2489200"/>
                </a:lnTo>
                <a:lnTo>
                  <a:pt x="3809064" y="2501900"/>
                </a:lnTo>
                <a:close/>
              </a:path>
              <a:path w="5286375" h="3187700">
                <a:moveTo>
                  <a:pt x="4328715" y="2501900"/>
                </a:moveTo>
                <a:lnTo>
                  <a:pt x="4076867" y="2501900"/>
                </a:lnTo>
                <a:lnTo>
                  <a:pt x="4076134" y="2489200"/>
                </a:lnTo>
                <a:lnTo>
                  <a:pt x="4329448" y="2489200"/>
                </a:lnTo>
                <a:lnTo>
                  <a:pt x="4328715" y="2501900"/>
                </a:lnTo>
                <a:close/>
              </a:path>
              <a:path w="5286375" h="3187700">
                <a:moveTo>
                  <a:pt x="5051212" y="2755900"/>
                </a:moveTo>
                <a:lnTo>
                  <a:pt x="4529608" y="2755900"/>
                </a:lnTo>
                <a:lnTo>
                  <a:pt x="4525782" y="2743200"/>
                </a:lnTo>
                <a:lnTo>
                  <a:pt x="4435918" y="2514600"/>
                </a:lnTo>
                <a:lnTo>
                  <a:pt x="4433313" y="2514600"/>
                </a:lnTo>
                <a:lnTo>
                  <a:pt x="4433313" y="2501900"/>
                </a:lnTo>
                <a:lnTo>
                  <a:pt x="4443732" y="2489200"/>
                </a:lnTo>
                <a:lnTo>
                  <a:pt x="4478408" y="2489200"/>
                </a:lnTo>
                <a:lnTo>
                  <a:pt x="4481501" y="2501900"/>
                </a:lnTo>
                <a:lnTo>
                  <a:pt x="4566156" y="2717800"/>
                </a:lnTo>
                <a:lnTo>
                  <a:pt x="5053247" y="2717800"/>
                </a:lnTo>
                <a:lnTo>
                  <a:pt x="5053247" y="2743200"/>
                </a:lnTo>
                <a:lnTo>
                  <a:pt x="5051212" y="2755900"/>
                </a:lnTo>
                <a:close/>
              </a:path>
              <a:path w="5286375" h="3187700">
                <a:moveTo>
                  <a:pt x="3802959" y="2514600"/>
                </a:moveTo>
                <a:lnTo>
                  <a:pt x="3250749" y="2514600"/>
                </a:lnTo>
                <a:lnTo>
                  <a:pt x="3246842" y="2501900"/>
                </a:lnTo>
                <a:lnTo>
                  <a:pt x="3806866" y="2501900"/>
                </a:lnTo>
                <a:lnTo>
                  <a:pt x="3802959" y="2514600"/>
                </a:lnTo>
                <a:close/>
              </a:path>
              <a:path w="5286375" h="3187700">
                <a:moveTo>
                  <a:pt x="4322610" y="2514600"/>
                </a:moveTo>
                <a:lnTo>
                  <a:pt x="4082972" y="2514600"/>
                </a:lnTo>
                <a:lnTo>
                  <a:pt x="4079065" y="2501900"/>
                </a:lnTo>
                <a:lnTo>
                  <a:pt x="4326517" y="2501900"/>
                </a:lnTo>
                <a:lnTo>
                  <a:pt x="4322610" y="2514600"/>
                </a:lnTo>
                <a:close/>
              </a:path>
              <a:path w="5286375" h="3187700">
                <a:moveTo>
                  <a:pt x="5049340" y="2540000"/>
                </a:moveTo>
                <a:lnTo>
                  <a:pt x="5008966" y="2540000"/>
                </a:lnTo>
                <a:lnTo>
                  <a:pt x="5016781" y="2527300"/>
                </a:lnTo>
                <a:lnTo>
                  <a:pt x="5041526" y="2527300"/>
                </a:lnTo>
                <a:lnTo>
                  <a:pt x="5049340" y="2540000"/>
                </a:lnTo>
                <a:close/>
              </a:path>
              <a:path w="5286375" h="3187700">
                <a:moveTo>
                  <a:pt x="5053247" y="2717800"/>
                </a:moveTo>
                <a:lnTo>
                  <a:pt x="5005059" y="2717800"/>
                </a:lnTo>
                <a:lnTo>
                  <a:pt x="5005059" y="2540000"/>
                </a:lnTo>
                <a:lnTo>
                  <a:pt x="5053247" y="2540000"/>
                </a:lnTo>
                <a:lnTo>
                  <a:pt x="5053247" y="2717800"/>
                </a:lnTo>
                <a:close/>
              </a:path>
              <a:path w="5286375" h="3187700">
                <a:moveTo>
                  <a:pt x="1482112" y="2667000"/>
                </a:moveTo>
                <a:lnTo>
                  <a:pt x="1453622" y="2667000"/>
                </a:lnTo>
                <a:lnTo>
                  <a:pt x="1427086" y="2654300"/>
                </a:lnTo>
                <a:lnTo>
                  <a:pt x="1402992" y="2641600"/>
                </a:lnTo>
                <a:lnTo>
                  <a:pt x="1381828" y="2628900"/>
                </a:lnTo>
                <a:lnTo>
                  <a:pt x="1582204" y="2628900"/>
                </a:lnTo>
                <a:lnTo>
                  <a:pt x="1571299" y="2641600"/>
                </a:lnTo>
                <a:lnTo>
                  <a:pt x="1529831" y="2654300"/>
                </a:lnTo>
                <a:lnTo>
                  <a:pt x="1482112" y="2667000"/>
                </a:lnTo>
                <a:close/>
              </a:path>
              <a:path w="5286375" h="3187700">
                <a:moveTo>
                  <a:pt x="5037863" y="2768600"/>
                </a:moveTo>
                <a:lnTo>
                  <a:pt x="4541166" y="2768600"/>
                </a:lnTo>
                <a:lnTo>
                  <a:pt x="4534899" y="2755900"/>
                </a:lnTo>
                <a:lnTo>
                  <a:pt x="5045759" y="2755900"/>
                </a:lnTo>
                <a:lnTo>
                  <a:pt x="5037863" y="2768600"/>
                </a:lnTo>
                <a:close/>
              </a:path>
              <a:path w="5286375" h="3187700">
                <a:moveTo>
                  <a:pt x="4342146" y="2806700"/>
                </a:moveTo>
                <a:lnTo>
                  <a:pt x="1720448" y="2806700"/>
                </a:lnTo>
                <a:lnTo>
                  <a:pt x="1726716" y="2794000"/>
                </a:lnTo>
                <a:lnTo>
                  <a:pt x="4335879" y="2794000"/>
                </a:lnTo>
                <a:lnTo>
                  <a:pt x="4342146" y="2806700"/>
                </a:lnTo>
                <a:close/>
              </a:path>
              <a:path w="5286375" h="3187700">
                <a:moveTo>
                  <a:pt x="1615456" y="3136900"/>
                </a:moveTo>
                <a:lnTo>
                  <a:pt x="1560255" y="3136900"/>
                </a:lnTo>
                <a:lnTo>
                  <a:pt x="1711332" y="2819400"/>
                </a:lnTo>
                <a:lnTo>
                  <a:pt x="1715157" y="2806700"/>
                </a:lnTo>
                <a:lnTo>
                  <a:pt x="4347437" y="2806700"/>
                </a:lnTo>
                <a:lnTo>
                  <a:pt x="4351263" y="2819400"/>
                </a:lnTo>
                <a:lnTo>
                  <a:pt x="4363368" y="2844800"/>
                </a:lnTo>
                <a:lnTo>
                  <a:pt x="1749101" y="2844800"/>
                </a:lnTo>
                <a:lnTo>
                  <a:pt x="1615456" y="3136900"/>
                </a:lnTo>
                <a:close/>
              </a:path>
              <a:path w="5286375" h="3187700">
                <a:moveTo>
                  <a:pt x="5286374" y="3073400"/>
                </a:moveTo>
                <a:lnTo>
                  <a:pt x="4416382" y="3073400"/>
                </a:lnTo>
                <a:lnTo>
                  <a:pt x="4313494" y="2844800"/>
                </a:lnTo>
                <a:lnTo>
                  <a:pt x="4363368" y="2844800"/>
                </a:lnTo>
                <a:lnTo>
                  <a:pt x="4454151" y="3035300"/>
                </a:lnTo>
                <a:lnTo>
                  <a:pt x="5286374" y="3035300"/>
                </a:lnTo>
                <a:lnTo>
                  <a:pt x="5286374" y="3073400"/>
                </a:lnTo>
                <a:close/>
              </a:path>
              <a:path w="5286375" h="3187700">
                <a:moveTo>
                  <a:pt x="5275955" y="3086100"/>
                </a:moveTo>
                <a:lnTo>
                  <a:pt x="4425499" y="3086100"/>
                </a:lnTo>
                <a:lnTo>
                  <a:pt x="4420208" y="3073400"/>
                </a:lnTo>
                <a:lnTo>
                  <a:pt x="5283769" y="3073400"/>
                </a:lnTo>
                <a:lnTo>
                  <a:pt x="5275955" y="3086100"/>
                </a:lnTo>
                <a:close/>
              </a:path>
              <a:path w="5286375" h="3187700">
                <a:moveTo>
                  <a:pt x="1582640" y="3187700"/>
                </a:moveTo>
                <a:lnTo>
                  <a:pt x="441508" y="3187700"/>
                </a:lnTo>
                <a:lnTo>
                  <a:pt x="434996" y="3175000"/>
                </a:lnTo>
                <a:lnTo>
                  <a:pt x="1588907" y="3175000"/>
                </a:lnTo>
                <a:lnTo>
                  <a:pt x="1582640" y="3187700"/>
                </a:lnTo>
                <a:close/>
              </a:path>
            </a:pathLst>
          </a:custGeom>
          <a:solidFill>
            <a:srgbClr val="319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180273" y="11"/>
            <a:ext cx="4095750" cy="4095115"/>
          </a:xfrm>
          <a:custGeom>
            <a:avLst/>
            <a:gdLst/>
            <a:ahLst/>
            <a:cxnLst/>
            <a:rect l="l" t="t" r="r" b="b"/>
            <a:pathLst>
              <a:path w="4095750" h="4095115">
                <a:moveTo>
                  <a:pt x="1213256" y="129413"/>
                </a:moveTo>
                <a:lnTo>
                  <a:pt x="885266" y="129413"/>
                </a:lnTo>
                <a:lnTo>
                  <a:pt x="885266" y="258457"/>
                </a:lnTo>
                <a:lnTo>
                  <a:pt x="1213256" y="258457"/>
                </a:lnTo>
                <a:lnTo>
                  <a:pt x="1213256" y="129413"/>
                </a:lnTo>
                <a:close/>
              </a:path>
              <a:path w="4095750" h="4095115">
                <a:moveTo>
                  <a:pt x="1613014" y="129413"/>
                </a:moveTo>
                <a:lnTo>
                  <a:pt x="1285011" y="129413"/>
                </a:lnTo>
                <a:lnTo>
                  <a:pt x="1285011" y="258457"/>
                </a:lnTo>
                <a:lnTo>
                  <a:pt x="1613014" y="258457"/>
                </a:lnTo>
                <a:lnTo>
                  <a:pt x="1613014" y="129413"/>
                </a:lnTo>
                <a:close/>
              </a:path>
              <a:path w="4095750" h="4095115">
                <a:moveTo>
                  <a:pt x="2012759" y="129413"/>
                </a:moveTo>
                <a:lnTo>
                  <a:pt x="1684769" y="129413"/>
                </a:lnTo>
                <a:lnTo>
                  <a:pt x="1684769" y="258457"/>
                </a:lnTo>
                <a:lnTo>
                  <a:pt x="2012759" y="258457"/>
                </a:lnTo>
                <a:lnTo>
                  <a:pt x="2012759" y="129413"/>
                </a:lnTo>
                <a:close/>
              </a:path>
              <a:path w="4095750" h="4095115">
                <a:moveTo>
                  <a:pt x="2412504" y="129413"/>
                </a:moveTo>
                <a:lnTo>
                  <a:pt x="2084514" y="129413"/>
                </a:lnTo>
                <a:lnTo>
                  <a:pt x="2084514" y="258457"/>
                </a:lnTo>
                <a:lnTo>
                  <a:pt x="2412504" y="258457"/>
                </a:lnTo>
                <a:lnTo>
                  <a:pt x="2412504" y="129413"/>
                </a:lnTo>
                <a:close/>
              </a:path>
              <a:path w="4095750" h="4095115">
                <a:moveTo>
                  <a:pt x="4095661" y="0"/>
                </a:moveTo>
                <a:lnTo>
                  <a:pt x="4022331" y="0"/>
                </a:lnTo>
                <a:lnTo>
                  <a:pt x="4022331" y="1595970"/>
                </a:lnTo>
                <a:lnTo>
                  <a:pt x="4022331" y="2752864"/>
                </a:lnTo>
                <a:lnTo>
                  <a:pt x="4022318" y="2856522"/>
                </a:lnTo>
                <a:lnTo>
                  <a:pt x="4022318" y="3363303"/>
                </a:lnTo>
                <a:lnTo>
                  <a:pt x="3294113" y="2635669"/>
                </a:lnTo>
                <a:lnTo>
                  <a:pt x="3294113" y="1461401"/>
                </a:lnTo>
                <a:lnTo>
                  <a:pt x="3585540" y="1752511"/>
                </a:lnTo>
                <a:lnTo>
                  <a:pt x="3585540" y="2420124"/>
                </a:lnTo>
                <a:lnTo>
                  <a:pt x="4022318" y="2856522"/>
                </a:lnTo>
                <a:lnTo>
                  <a:pt x="4022318" y="2752864"/>
                </a:lnTo>
                <a:lnTo>
                  <a:pt x="3658895" y="2389746"/>
                </a:lnTo>
                <a:lnTo>
                  <a:pt x="3658895" y="2190140"/>
                </a:lnTo>
                <a:lnTo>
                  <a:pt x="3762616" y="2086508"/>
                </a:lnTo>
                <a:lnTo>
                  <a:pt x="3911447" y="1937804"/>
                </a:lnTo>
                <a:lnTo>
                  <a:pt x="3911447" y="1706753"/>
                </a:lnTo>
                <a:lnTo>
                  <a:pt x="4022331" y="1595970"/>
                </a:lnTo>
                <a:lnTo>
                  <a:pt x="4022331" y="0"/>
                </a:lnTo>
                <a:lnTo>
                  <a:pt x="4022318" y="59563"/>
                </a:lnTo>
                <a:lnTo>
                  <a:pt x="4022318" y="714578"/>
                </a:lnTo>
                <a:lnTo>
                  <a:pt x="4022318" y="818210"/>
                </a:lnTo>
                <a:lnTo>
                  <a:pt x="4022318" y="1492338"/>
                </a:lnTo>
                <a:lnTo>
                  <a:pt x="3838092" y="1676400"/>
                </a:lnTo>
                <a:lnTo>
                  <a:pt x="3838092" y="1907451"/>
                </a:lnTo>
                <a:lnTo>
                  <a:pt x="3658882" y="2086508"/>
                </a:lnTo>
                <a:lnTo>
                  <a:pt x="3658882" y="1722145"/>
                </a:lnTo>
                <a:lnTo>
                  <a:pt x="3515588" y="1579003"/>
                </a:lnTo>
                <a:lnTo>
                  <a:pt x="3567442" y="1527200"/>
                </a:lnTo>
                <a:lnTo>
                  <a:pt x="3854615" y="1240256"/>
                </a:lnTo>
                <a:lnTo>
                  <a:pt x="3854615" y="985761"/>
                </a:lnTo>
                <a:lnTo>
                  <a:pt x="4022318" y="818210"/>
                </a:lnTo>
                <a:lnTo>
                  <a:pt x="4022318" y="714578"/>
                </a:lnTo>
                <a:lnTo>
                  <a:pt x="3781272" y="955408"/>
                </a:lnTo>
                <a:lnTo>
                  <a:pt x="3781272" y="1209916"/>
                </a:lnTo>
                <a:lnTo>
                  <a:pt x="3463734" y="1527200"/>
                </a:lnTo>
                <a:lnTo>
                  <a:pt x="3397859" y="1461401"/>
                </a:lnTo>
                <a:lnTo>
                  <a:pt x="3294113" y="1357782"/>
                </a:lnTo>
                <a:lnTo>
                  <a:pt x="3294113" y="1152359"/>
                </a:lnTo>
                <a:lnTo>
                  <a:pt x="3397834" y="1048727"/>
                </a:lnTo>
                <a:lnTo>
                  <a:pt x="3856837" y="590092"/>
                </a:lnTo>
                <a:lnTo>
                  <a:pt x="3856837" y="59563"/>
                </a:lnTo>
                <a:lnTo>
                  <a:pt x="4022318" y="59563"/>
                </a:lnTo>
                <a:lnTo>
                  <a:pt x="4022318" y="0"/>
                </a:lnTo>
                <a:lnTo>
                  <a:pt x="3783495" y="0"/>
                </a:lnTo>
                <a:lnTo>
                  <a:pt x="3783495" y="59563"/>
                </a:lnTo>
                <a:lnTo>
                  <a:pt x="3783495" y="559752"/>
                </a:lnTo>
                <a:lnTo>
                  <a:pt x="3294113" y="1048727"/>
                </a:lnTo>
                <a:lnTo>
                  <a:pt x="3294113" y="935253"/>
                </a:lnTo>
                <a:lnTo>
                  <a:pt x="3660559" y="569112"/>
                </a:lnTo>
                <a:lnTo>
                  <a:pt x="3660559" y="238785"/>
                </a:lnTo>
                <a:lnTo>
                  <a:pt x="3660559" y="165506"/>
                </a:lnTo>
                <a:lnTo>
                  <a:pt x="3660559" y="59563"/>
                </a:lnTo>
                <a:lnTo>
                  <a:pt x="3783495" y="59563"/>
                </a:lnTo>
                <a:lnTo>
                  <a:pt x="3783495" y="0"/>
                </a:lnTo>
                <a:lnTo>
                  <a:pt x="3587216" y="0"/>
                </a:lnTo>
                <a:lnTo>
                  <a:pt x="3587216" y="59563"/>
                </a:lnTo>
                <a:lnTo>
                  <a:pt x="3587216" y="165506"/>
                </a:lnTo>
                <a:lnTo>
                  <a:pt x="2599575" y="165506"/>
                </a:lnTo>
                <a:lnTo>
                  <a:pt x="2436609" y="328333"/>
                </a:lnTo>
                <a:lnTo>
                  <a:pt x="841349" y="328333"/>
                </a:lnTo>
                <a:lnTo>
                  <a:pt x="572338" y="59563"/>
                </a:lnTo>
                <a:lnTo>
                  <a:pt x="3587216" y="59563"/>
                </a:lnTo>
                <a:lnTo>
                  <a:pt x="3587216" y="0"/>
                </a:lnTo>
                <a:lnTo>
                  <a:pt x="0" y="0"/>
                </a:lnTo>
                <a:lnTo>
                  <a:pt x="0" y="59563"/>
                </a:lnTo>
                <a:lnTo>
                  <a:pt x="468617" y="59563"/>
                </a:lnTo>
                <a:lnTo>
                  <a:pt x="810971" y="401624"/>
                </a:lnTo>
                <a:lnTo>
                  <a:pt x="2467000" y="401624"/>
                </a:lnTo>
                <a:lnTo>
                  <a:pt x="2540355" y="328333"/>
                </a:lnTo>
                <a:lnTo>
                  <a:pt x="2629966" y="238785"/>
                </a:lnTo>
                <a:lnTo>
                  <a:pt x="3587216" y="238785"/>
                </a:lnTo>
                <a:lnTo>
                  <a:pt x="3587216" y="538759"/>
                </a:lnTo>
                <a:lnTo>
                  <a:pt x="3220770" y="904887"/>
                </a:lnTo>
                <a:lnTo>
                  <a:pt x="3220770" y="2666047"/>
                </a:lnTo>
                <a:lnTo>
                  <a:pt x="4022318" y="3466909"/>
                </a:lnTo>
                <a:lnTo>
                  <a:pt x="4022318" y="4094899"/>
                </a:lnTo>
                <a:lnTo>
                  <a:pt x="4095661" y="4094899"/>
                </a:lnTo>
                <a:lnTo>
                  <a:pt x="4095661" y="59563"/>
                </a:lnTo>
                <a:lnTo>
                  <a:pt x="4095661" y="0"/>
                </a:lnTo>
                <a:close/>
              </a:path>
            </a:pathLst>
          </a:custGeom>
          <a:solidFill>
            <a:srgbClr val="1BE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12094" y="2348099"/>
            <a:ext cx="3366135" cy="95250"/>
          </a:xfrm>
          <a:custGeom>
            <a:avLst/>
            <a:gdLst/>
            <a:ahLst/>
            <a:cxnLst/>
            <a:rect l="l" t="t" r="r" b="b"/>
            <a:pathLst>
              <a:path w="3366135" h="95250">
                <a:moveTo>
                  <a:pt x="3365747" y="95249"/>
                </a:moveTo>
                <a:lnTo>
                  <a:pt x="0" y="95249"/>
                </a:lnTo>
                <a:lnTo>
                  <a:pt x="0" y="0"/>
                </a:lnTo>
                <a:lnTo>
                  <a:pt x="3365747" y="0"/>
                </a:lnTo>
                <a:lnTo>
                  <a:pt x="3365747" y="95249"/>
                </a:lnTo>
                <a:close/>
              </a:path>
            </a:pathLst>
          </a:custGeom>
          <a:solidFill>
            <a:srgbClr val="00BA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800" b="1" i="0">
                <a:solidFill>
                  <a:srgbClr val="79FFF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1D2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914519"/>
            <a:ext cx="7803311" cy="537247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54982" y="551379"/>
            <a:ext cx="7833017" cy="673182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800" b="1" i="0">
                <a:solidFill>
                  <a:srgbClr val="79FFF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1D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57636" y="825862"/>
            <a:ext cx="4772726" cy="1220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800" b="1" i="0">
                <a:solidFill>
                  <a:srgbClr val="79FFF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75472" y="4441599"/>
            <a:ext cx="14337055" cy="4883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 u="heavy">
                <a:solidFill>
                  <a:srgbClr val="79FFF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1D2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914519"/>
            <a:ext cx="7803311" cy="537247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11"/>
            <a:ext cx="2377440" cy="920750"/>
          </a:xfrm>
          <a:custGeom>
            <a:avLst/>
            <a:gdLst/>
            <a:ahLst/>
            <a:cxnLst/>
            <a:rect l="l" t="t" r="r" b="b"/>
            <a:pathLst>
              <a:path w="2377440" h="920750">
                <a:moveTo>
                  <a:pt x="743800" y="165722"/>
                </a:moveTo>
                <a:lnTo>
                  <a:pt x="688086" y="85763"/>
                </a:lnTo>
                <a:lnTo>
                  <a:pt x="613283" y="85763"/>
                </a:lnTo>
                <a:lnTo>
                  <a:pt x="668997" y="165722"/>
                </a:lnTo>
                <a:lnTo>
                  <a:pt x="596112" y="245681"/>
                </a:lnTo>
                <a:lnTo>
                  <a:pt x="670915" y="245681"/>
                </a:lnTo>
                <a:lnTo>
                  <a:pt x="743800" y="165722"/>
                </a:lnTo>
                <a:close/>
              </a:path>
              <a:path w="2377440" h="920750">
                <a:moveTo>
                  <a:pt x="858583" y="165722"/>
                </a:moveTo>
                <a:lnTo>
                  <a:pt x="802868" y="85763"/>
                </a:lnTo>
                <a:lnTo>
                  <a:pt x="728078" y="85763"/>
                </a:lnTo>
                <a:lnTo>
                  <a:pt x="783780" y="165722"/>
                </a:lnTo>
                <a:lnTo>
                  <a:pt x="710907" y="245681"/>
                </a:lnTo>
                <a:lnTo>
                  <a:pt x="785698" y="245681"/>
                </a:lnTo>
                <a:lnTo>
                  <a:pt x="858583" y="165722"/>
                </a:lnTo>
                <a:close/>
              </a:path>
              <a:path w="2377440" h="920750">
                <a:moveTo>
                  <a:pt x="973353" y="165722"/>
                </a:moveTo>
                <a:lnTo>
                  <a:pt x="917638" y="85763"/>
                </a:lnTo>
                <a:lnTo>
                  <a:pt x="842860" y="85763"/>
                </a:lnTo>
                <a:lnTo>
                  <a:pt x="898550" y="165722"/>
                </a:lnTo>
                <a:lnTo>
                  <a:pt x="825690" y="245681"/>
                </a:lnTo>
                <a:lnTo>
                  <a:pt x="900468" y="245681"/>
                </a:lnTo>
                <a:lnTo>
                  <a:pt x="973353" y="165722"/>
                </a:lnTo>
                <a:close/>
              </a:path>
              <a:path w="2377440" h="920750">
                <a:moveTo>
                  <a:pt x="1088136" y="165722"/>
                </a:moveTo>
                <a:lnTo>
                  <a:pt x="1032433" y="85763"/>
                </a:lnTo>
                <a:lnTo>
                  <a:pt x="957618" y="85763"/>
                </a:lnTo>
                <a:lnTo>
                  <a:pt x="1013345" y="165722"/>
                </a:lnTo>
                <a:lnTo>
                  <a:pt x="940460" y="245681"/>
                </a:lnTo>
                <a:lnTo>
                  <a:pt x="1015263" y="245681"/>
                </a:lnTo>
                <a:lnTo>
                  <a:pt x="1088136" y="165722"/>
                </a:lnTo>
                <a:close/>
              </a:path>
              <a:path w="2377440" h="920750">
                <a:moveTo>
                  <a:pt x="1202931" y="165722"/>
                </a:moveTo>
                <a:lnTo>
                  <a:pt x="1147216" y="85763"/>
                </a:lnTo>
                <a:lnTo>
                  <a:pt x="1072413" y="85763"/>
                </a:lnTo>
                <a:lnTo>
                  <a:pt x="1128128" y="165722"/>
                </a:lnTo>
                <a:lnTo>
                  <a:pt x="1055243" y="245681"/>
                </a:lnTo>
                <a:lnTo>
                  <a:pt x="1130046" y="245681"/>
                </a:lnTo>
                <a:lnTo>
                  <a:pt x="1202931" y="165722"/>
                </a:lnTo>
                <a:close/>
              </a:path>
              <a:path w="2377440" h="920750">
                <a:moveTo>
                  <a:pt x="1317726" y="165722"/>
                </a:moveTo>
                <a:lnTo>
                  <a:pt x="1261999" y="85763"/>
                </a:lnTo>
                <a:lnTo>
                  <a:pt x="1187196" y="85763"/>
                </a:lnTo>
                <a:lnTo>
                  <a:pt x="1242910" y="165722"/>
                </a:lnTo>
                <a:lnTo>
                  <a:pt x="1170038" y="245681"/>
                </a:lnTo>
                <a:lnTo>
                  <a:pt x="1244828" y="245681"/>
                </a:lnTo>
                <a:lnTo>
                  <a:pt x="1317726" y="165722"/>
                </a:lnTo>
                <a:close/>
              </a:path>
              <a:path w="2377440" h="920750">
                <a:moveTo>
                  <a:pt x="1432483" y="165722"/>
                </a:moveTo>
                <a:lnTo>
                  <a:pt x="1376768" y="85763"/>
                </a:lnTo>
                <a:lnTo>
                  <a:pt x="1301953" y="85763"/>
                </a:lnTo>
                <a:lnTo>
                  <a:pt x="1357668" y="165722"/>
                </a:lnTo>
                <a:lnTo>
                  <a:pt x="1284795" y="245681"/>
                </a:lnTo>
                <a:lnTo>
                  <a:pt x="1359585" y="245681"/>
                </a:lnTo>
                <a:lnTo>
                  <a:pt x="1432483" y="165722"/>
                </a:lnTo>
                <a:close/>
              </a:path>
              <a:path w="2377440" h="920750">
                <a:moveTo>
                  <a:pt x="1547266" y="165722"/>
                </a:moveTo>
                <a:lnTo>
                  <a:pt x="1491551" y="85763"/>
                </a:lnTo>
                <a:lnTo>
                  <a:pt x="1416748" y="85763"/>
                </a:lnTo>
                <a:lnTo>
                  <a:pt x="1472476" y="165722"/>
                </a:lnTo>
                <a:lnTo>
                  <a:pt x="1399578" y="245681"/>
                </a:lnTo>
                <a:lnTo>
                  <a:pt x="1474393" y="245681"/>
                </a:lnTo>
                <a:lnTo>
                  <a:pt x="1547266" y="165722"/>
                </a:lnTo>
                <a:close/>
              </a:path>
              <a:path w="2377440" h="920750">
                <a:moveTo>
                  <a:pt x="1662061" y="165722"/>
                </a:moveTo>
                <a:lnTo>
                  <a:pt x="1606346" y="85763"/>
                </a:lnTo>
                <a:lnTo>
                  <a:pt x="1531543" y="85763"/>
                </a:lnTo>
                <a:lnTo>
                  <a:pt x="1587258" y="165722"/>
                </a:lnTo>
                <a:lnTo>
                  <a:pt x="1514373" y="245681"/>
                </a:lnTo>
                <a:lnTo>
                  <a:pt x="1589176" y="245681"/>
                </a:lnTo>
                <a:lnTo>
                  <a:pt x="1662061" y="165722"/>
                </a:lnTo>
                <a:close/>
              </a:path>
              <a:path w="2377440" h="920750">
                <a:moveTo>
                  <a:pt x="1776818" y="165722"/>
                </a:moveTo>
                <a:lnTo>
                  <a:pt x="1721104" y="85763"/>
                </a:lnTo>
                <a:lnTo>
                  <a:pt x="1646313" y="85763"/>
                </a:lnTo>
                <a:lnTo>
                  <a:pt x="1702041" y="165722"/>
                </a:lnTo>
                <a:lnTo>
                  <a:pt x="1629130" y="245681"/>
                </a:lnTo>
                <a:lnTo>
                  <a:pt x="1703959" y="245681"/>
                </a:lnTo>
                <a:lnTo>
                  <a:pt x="1776818" y="165722"/>
                </a:lnTo>
                <a:close/>
              </a:path>
              <a:path w="2377440" h="920750">
                <a:moveTo>
                  <a:pt x="2377033" y="335267"/>
                </a:moveTo>
                <a:lnTo>
                  <a:pt x="446557" y="335267"/>
                </a:lnTo>
                <a:lnTo>
                  <a:pt x="223647" y="557923"/>
                </a:lnTo>
                <a:lnTo>
                  <a:pt x="223647" y="343331"/>
                </a:lnTo>
                <a:lnTo>
                  <a:pt x="567055" y="0"/>
                </a:lnTo>
                <a:lnTo>
                  <a:pt x="428218" y="0"/>
                </a:lnTo>
                <a:lnTo>
                  <a:pt x="125285" y="302628"/>
                </a:lnTo>
                <a:lnTo>
                  <a:pt x="125285" y="656170"/>
                </a:lnTo>
                <a:lnTo>
                  <a:pt x="0" y="781304"/>
                </a:lnTo>
                <a:lnTo>
                  <a:pt x="0" y="920216"/>
                </a:lnTo>
                <a:lnTo>
                  <a:pt x="223608" y="696607"/>
                </a:lnTo>
                <a:lnTo>
                  <a:pt x="486600" y="433641"/>
                </a:lnTo>
                <a:lnTo>
                  <a:pt x="2278646" y="433641"/>
                </a:lnTo>
                <a:lnTo>
                  <a:pt x="2377033" y="335267"/>
                </a:lnTo>
                <a:close/>
              </a:path>
            </a:pathLst>
          </a:custGeom>
          <a:solidFill>
            <a:srgbClr val="C4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1274152"/>
            <a:ext cx="69215" cy="1404620"/>
          </a:xfrm>
          <a:custGeom>
            <a:avLst/>
            <a:gdLst/>
            <a:ahLst/>
            <a:cxnLst/>
            <a:rect l="l" t="t" r="r" b="b"/>
            <a:pathLst>
              <a:path w="69215" h="1404620">
                <a:moveTo>
                  <a:pt x="68821" y="252399"/>
                </a:moveTo>
                <a:lnTo>
                  <a:pt x="0" y="310095"/>
                </a:lnTo>
                <a:lnTo>
                  <a:pt x="0" y="1404391"/>
                </a:lnTo>
                <a:lnTo>
                  <a:pt x="68821" y="1346695"/>
                </a:lnTo>
                <a:lnTo>
                  <a:pt x="68821" y="252399"/>
                </a:lnTo>
                <a:close/>
              </a:path>
              <a:path w="69215" h="1404620">
                <a:moveTo>
                  <a:pt x="68821" y="0"/>
                </a:moveTo>
                <a:lnTo>
                  <a:pt x="0" y="57683"/>
                </a:lnTo>
                <a:lnTo>
                  <a:pt x="0" y="232829"/>
                </a:lnTo>
                <a:lnTo>
                  <a:pt x="68821" y="175133"/>
                </a:lnTo>
                <a:lnTo>
                  <a:pt x="68821" y="0"/>
                </a:lnTo>
                <a:close/>
              </a:path>
            </a:pathLst>
          </a:custGeom>
          <a:solidFill>
            <a:srgbClr val="C4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977460"/>
            <a:ext cx="69215" cy="233045"/>
          </a:xfrm>
          <a:custGeom>
            <a:avLst/>
            <a:gdLst/>
            <a:ahLst/>
            <a:cxnLst/>
            <a:rect l="l" t="t" r="r" b="b"/>
            <a:pathLst>
              <a:path w="69215" h="233044">
                <a:moveTo>
                  <a:pt x="0" y="232892"/>
                </a:moveTo>
                <a:lnTo>
                  <a:pt x="0" y="57696"/>
                </a:lnTo>
                <a:lnTo>
                  <a:pt x="68824" y="0"/>
                </a:lnTo>
                <a:lnTo>
                  <a:pt x="68824" y="175206"/>
                </a:lnTo>
                <a:lnTo>
                  <a:pt x="0" y="232892"/>
                </a:lnTo>
                <a:close/>
              </a:path>
            </a:pathLst>
          </a:custGeom>
          <a:solidFill>
            <a:srgbClr val="C4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6990" y="335277"/>
            <a:ext cx="996315" cy="3582035"/>
          </a:xfrm>
          <a:custGeom>
            <a:avLst/>
            <a:gdLst/>
            <a:ahLst/>
            <a:cxnLst/>
            <a:rect l="l" t="t" r="r" b="b"/>
            <a:pathLst>
              <a:path w="996315" h="3582035">
                <a:moveTo>
                  <a:pt x="0" y="3581712"/>
                </a:moveTo>
                <a:lnTo>
                  <a:pt x="0" y="605826"/>
                </a:lnTo>
                <a:lnTo>
                  <a:pt x="602100" y="0"/>
                </a:lnTo>
                <a:lnTo>
                  <a:pt x="996088" y="0"/>
                </a:lnTo>
                <a:lnTo>
                  <a:pt x="996088" y="98373"/>
                </a:lnTo>
                <a:lnTo>
                  <a:pt x="642818" y="98373"/>
                </a:lnTo>
                <a:lnTo>
                  <a:pt x="98355" y="640266"/>
                </a:lnTo>
                <a:lnTo>
                  <a:pt x="98355" y="3488247"/>
                </a:lnTo>
                <a:lnTo>
                  <a:pt x="0" y="3581712"/>
                </a:lnTo>
                <a:close/>
              </a:path>
            </a:pathLst>
          </a:custGeom>
          <a:solidFill>
            <a:srgbClr val="C4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37289" y="125462"/>
            <a:ext cx="1226185" cy="73025"/>
          </a:xfrm>
          <a:custGeom>
            <a:avLst/>
            <a:gdLst/>
            <a:ahLst/>
            <a:cxnLst/>
            <a:rect l="l" t="t" r="r" b="b"/>
            <a:pathLst>
              <a:path w="1226185" h="73025">
                <a:moveTo>
                  <a:pt x="1137705" y="72909"/>
                </a:moveTo>
                <a:lnTo>
                  <a:pt x="0" y="72909"/>
                </a:lnTo>
                <a:lnTo>
                  <a:pt x="0" y="0"/>
                </a:lnTo>
                <a:lnTo>
                  <a:pt x="1226101" y="0"/>
                </a:lnTo>
                <a:lnTo>
                  <a:pt x="1137705" y="72909"/>
                </a:lnTo>
                <a:close/>
              </a:path>
            </a:pathLst>
          </a:custGeom>
          <a:solidFill>
            <a:srgbClr val="C4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0855" y="669683"/>
            <a:ext cx="929640" cy="929640"/>
          </a:xfrm>
          <a:custGeom>
            <a:avLst/>
            <a:gdLst/>
            <a:ahLst/>
            <a:cxnLst/>
            <a:rect l="l" t="t" r="r" b="b"/>
            <a:pathLst>
              <a:path w="929640" h="929640">
                <a:moveTo>
                  <a:pt x="183870" y="421360"/>
                </a:moveTo>
                <a:lnTo>
                  <a:pt x="133299" y="407809"/>
                </a:lnTo>
                <a:lnTo>
                  <a:pt x="128828" y="450138"/>
                </a:lnTo>
                <a:lnTo>
                  <a:pt x="128524" y="464578"/>
                </a:lnTo>
                <a:lnTo>
                  <a:pt x="128828" y="478993"/>
                </a:lnTo>
                <a:lnTo>
                  <a:pt x="129743" y="493268"/>
                </a:lnTo>
                <a:lnTo>
                  <a:pt x="131241" y="507390"/>
                </a:lnTo>
                <a:lnTo>
                  <a:pt x="133299" y="521347"/>
                </a:lnTo>
                <a:lnTo>
                  <a:pt x="183870" y="507771"/>
                </a:lnTo>
                <a:lnTo>
                  <a:pt x="182448" y="497141"/>
                </a:lnTo>
                <a:lnTo>
                  <a:pt x="181432" y="486384"/>
                </a:lnTo>
                <a:lnTo>
                  <a:pt x="180809" y="475538"/>
                </a:lnTo>
                <a:lnTo>
                  <a:pt x="180606" y="464578"/>
                </a:lnTo>
                <a:lnTo>
                  <a:pt x="180809" y="453618"/>
                </a:lnTo>
                <a:lnTo>
                  <a:pt x="181432" y="442760"/>
                </a:lnTo>
                <a:lnTo>
                  <a:pt x="182448" y="432015"/>
                </a:lnTo>
                <a:lnTo>
                  <a:pt x="183870" y="421360"/>
                </a:lnTo>
                <a:close/>
              </a:path>
              <a:path w="929640" h="929640">
                <a:moveTo>
                  <a:pt x="243090" y="642315"/>
                </a:moveTo>
                <a:lnTo>
                  <a:pt x="230225" y="624992"/>
                </a:lnTo>
                <a:lnTo>
                  <a:pt x="218694" y="606691"/>
                </a:lnTo>
                <a:lnTo>
                  <a:pt x="208546" y="587514"/>
                </a:lnTo>
                <a:lnTo>
                  <a:pt x="199847" y="567524"/>
                </a:lnTo>
                <a:lnTo>
                  <a:pt x="149275" y="581088"/>
                </a:lnTo>
                <a:lnTo>
                  <a:pt x="160388" y="607555"/>
                </a:lnTo>
                <a:lnTo>
                  <a:pt x="173634" y="632828"/>
                </a:lnTo>
                <a:lnTo>
                  <a:pt x="188899" y="656780"/>
                </a:lnTo>
                <a:lnTo>
                  <a:pt x="206070" y="679310"/>
                </a:lnTo>
                <a:lnTo>
                  <a:pt x="243090" y="642315"/>
                </a:lnTo>
                <a:close/>
              </a:path>
              <a:path w="929640" h="929640">
                <a:moveTo>
                  <a:pt x="243090" y="286842"/>
                </a:moveTo>
                <a:lnTo>
                  <a:pt x="206070" y="249847"/>
                </a:lnTo>
                <a:lnTo>
                  <a:pt x="188887" y="272376"/>
                </a:lnTo>
                <a:lnTo>
                  <a:pt x="173621" y="296329"/>
                </a:lnTo>
                <a:lnTo>
                  <a:pt x="160388" y="321602"/>
                </a:lnTo>
                <a:lnTo>
                  <a:pt x="149275" y="348068"/>
                </a:lnTo>
                <a:lnTo>
                  <a:pt x="199847" y="361607"/>
                </a:lnTo>
                <a:lnTo>
                  <a:pt x="208546" y="341591"/>
                </a:lnTo>
                <a:lnTo>
                  <a:pt x="218694" y="322427"/>
                </a:lnTo>
                <a:lnTo>
                  <a:pt x="230225" y="304152"/>
                </a:lnTo>
                <a:lnTo>
                  <a:pt x="243090" y="286842"/>
                </a:lnTo>
                <a:close/>
              </a:path>
              <a:path w="929640" h="929640">
                <a:moveTo>
                  <a:pt x="361607" y="729284"/>
                </a:moveTo>
                <a:lnTo>
                  <a:pt x="341604" y="720598"/>
                </a:lnTo>
                <a:lnTo>
                  <a:pt x="322427" y="710450"/>
                </a:lnTo>
                <a:lnTo>
                  <a:pt x="304165" y="698919"/>
                </a:lnTo>
                <a:lnTo>
                  <a:pt x="286854" y="686066"/>
                </a:lnTo>
                <a:lnTo>
                  <a:pt x="249859" y="723074"/>
                </a:lnTo>
                <a:lnTo>
                  <a:pt x="272389" y="740232"/>
                </a:lnTo>
                <a:lnTo>
                  <a:pt x="296329" y="755497"/>
                </a:lnTo>
                <a:lnTo>
                  <a:pt x="321602" y="768731"/>
                </a:lnTo>
                <a:lnTo>
                  <a:pt x="348081" y="779830"/>
                </a:lnTo>
                <a:lnTo>
                  <a:pt x="361607" y="729284"/>
                </a:lnTo>
                <a:close/>
              </a:path>
              <a:path w="929640" h="929640">
                <a:moveTo>
                  <a:pt x="361607" y="199872"/>
                </a:moveTo>
                <a:lnTo>
                  <a:pt x="348081" y="149250"/>
                </a:lnTo>
                <a:lnTo>
                  <a:pt x="321614" y="160350"/>
                </a:lnTo>
                <a:lnTo>
                  <a:pt x="296341" y="173596"/>
                </a:lnTo>
                <a:lnTo>
                  <a:pt x="272389" y="188874"/>
                </a:lnTo>
                <a:lnTo>
                  <a:pt x="249872" y="206070"/>
                </a:lnTo>
                <a:lnTo>
                  <a:pt x="286854" y="243065"/>
                </a:lnTo>
                <a:lnTo>
                  <a:pt x="304152" y="230225"/>
                </a:lnTo>
                <a:lnTo>
                  <a:pt x="322427" y="218694"/>
                </a:lnTo>
                <a:lnTo>
                  <a:pt x="341604" y="208546"/>
                </a:lnTo>
                <a:lnTo>
                  <a:pt x="361607" y="199872"/>
                </a:lnTo>
                <a:close/>
              </a:path>
              <a:path w="929640" h="929640">
                <a:moveTo>
                  <a:pt x="521322" y="133337"/>
                </a:moveTo>
                <a:lnTo>
                  <a:pt x="507377" y="131254"/>
                </a:lnTo>
                <a:lnTo>
                  <a:pt x="493268" y="129755"/>
                </a:lnTo>
                <a:lnTo>
                  <a:pt x="478993" y="128841"/>
                </a:lnTo>
                <a:lnTo>
                  <a:pt x="464566" y="128536"/>
                </a:lnTo>
                <a:lnTo>
                  <a:pt x="450138" y="128841"/>
                </a:lnTo>
                <a:lnTo>
                  <a:pt x="435864" y="129743"/>
                </a:lnTo>
                <a:lnTo>
                  <a:pt x="421754" y="131254"/>
                </a:lnTo>
                <a:lnTo>
                  <a:pt x="407835" y="133337"/>
                </a:lnTo>
                <a:lnTo>
                  <a:pt x="421347" y="183883"/>
                </a:lnTo>
                <a:lnTo>
                  <a:pt x="431990" y="182473"/>
                </a:lnTo>
                <a:lnTo>
                  <a:pt x="442747" y="181457"/>
                </a:lnTo>
                <a:lnTo>
                  <a:pt x="453593" y="180835"/>
                </a:lnTo>
                <a:lnTo>
                  <a:pt x="464553" y="180619"/>
                </a:lnTo>
                <a:lnTo>
                  <a:pt x="475526" y="180835"/>
                </a:lnTo>
                <a:lnTo>
                  <a:pt x="486397" y="181457"/>
                </a:lnTo>
                <a:lnTo>
                  <a:pt x="497141" y="182473"/>
                </a:lnTo>
                <a:lnTo>
                  <a:pt x="507758" y="183883"/>
                </a:lnTo>
                <a:lnTo>
                  <a:pt x="508635" y="180619"/>
                </a:lnTo>
                <a:lnTo>
                  <a:pt x="521322" y="133337"/>
                </a:lnTo>
                <a:close/>
              </a:path>
              <a:path w="929640" h="929640">
                <a:moveTo>
                  <a:pt x="521335" y="795820"/>
                </a:moveTo>
                <a:lnTo>
                  <a:pt x="508647" y="748538"/>
                </a:lnTo>
                <a:lnTo>
                  <a:pt x="507771" y="745261"/>
                </a:lnTo>
                <a:lnTo>
                  <a:pt x="497141" y="746671"/>
                </a:lnTo>
                <a:lnTo>
                  <a:pt x="486397" y="747699"/>
                </a:lnTo>
                <a:lnTo>
                  <a:pt x="475538" y="748322"/>
                </a:lnTo>
                <a:lnTo>
                  <a:pt x="464566" y="748538"/>
                </a:lnTo>
                <a:lnTo>
                  <a:pt x="453605" y="748322"/>
                </a:lnTo>
                <a:lnTo>
                  <a:pt x="442747" y="747699"/>
                </a:lnTo>
                <a:lnTo>
                  <a:pt x="432003" y="746671"/>
                </a:lnTo>
                <a:lnTo>
                  <a:pt x="421360" y="745261"/>
                </a:lnTo>
                <a:lnTo>
                  <a:pt x="407847" y="795820"/>
                </a:lnTo>
                <a:lnTo>
                  <a:pt x="421767" y="797902"/>
                </a:lnTo>
                <a:lnTo>
                  <a:pt x="435876" y="799401"/>
                </a:lnTo>
                <a:lnTo>
                  <a:pt x="450138" y="800315"/>
                </a:lnTo>
                <a:lnTo>
                  <a:pt x="464566" y="800620"/>
                </a:lnTo>
                <a:lnTo>
                  <a:pt x="478993" y="800315"/>
                </a:lnTo>
                <a:lnTo>
                  <a:pt x="493268" y="799401"/>
                </a:lnTo>
                <a:lnTo>
                  <a:pt x="507390" y="797902"/>
                </a:lnTo>
                <a:lnTo>
                  <a:pt x="521335" y="795820"/>
                </a:lnTo>
                <a:close/>
              </a:path>
              <a:path w="929640" h="929640">
                <a:moveTo>
                  <a:pt x="679284" y="206082"/>
                </a:moveTo>
                <a:lnTo>
                  <a:pt x="656780" y="188899"/>
                </a:lnTo>
                <a:lnTo>
                  <a:pt x="632828" y="173634"/>
                </a:lnTo>
                <a:lnTo>
                  <a:pt x="607555" y="160375"/>
                </a:lnTo>
                <a:lnTo>
                  <a:pt x="581075" y="149263"/>
                </a:lnTo>
                <a:lnTo>
                  <a:pt x="567512" y="199885"/>
                </a:lnTo>
                <a:lnTo>
                  <a:pt x="587527" y="208546"/>
                </a:lnTo>
                <a:lnTo>
                  <a:pt x="606717" y="218694"/>
                </a:lnTo>
                <a:lnTo>
                  <a:pt x="624992" y="230225"/>
                </a:lnTo>
                <a:lnTo>
                  <a:pt x="642289" y="243065"/>
                </a:lnTo>
                <a:lnTo>
                  <a:pt x="679284" y="206082"/>
                </a:lnTo>
                <a:close/>
              </a:path>
              <a:path w="929640" h="929640">
                <a:moveTo>
                  <a:pt x="679297" y="723074"/>
                </a:moveTo>
                <a:lnTo>
                  <a:pt x="642302" y="686066"/>
                </a:lnTo>
                <a:lnTo>
                  <a:pt x="624992" y="698919"/>
                </a:lnTo>
                <a:lnTo>
                  <a:pt x="606717" y="710450"/>
                </a:lnTo>
                <a:lnTo>
                  <a:pt x="587540" y="720598"/>
                </a:lnTo>
                <a:lnTo>
                  <a:pt x="567524" y="729284"/>
                </a:lnTo>
                <a:lnTo>
                  <a:pt x="581088" y="779830"/>
                </a:lnTo>
                <a:lnTo>
                  <a:pt x="607568" y="768731"/>
                </a:lnTo>
                <a:lnTo>
                  <a:pt x="632841" y="755497"/>
                </a:lnTo>
                <a:lnTo>
                  <a:pt x="656793" y="740232"/>
                </a:lnTo>
                <a:lnTo>
                  <a:pt x="679297" y="723074"/>
                </a:lnTo>
                <a:close/>
              </a:path>
              <a:path w="929640" h="929640">
                <a:moveTo>
                  <a:pt x="779868" y="581088"/>
                </a:moveTo>
                <a:lnTo>
                  <a:pt x="729297" y="567524"/>
                </a:lnTo>
                <a:lnTo>
                  <a:pt x="720610" y="587527"/>
                </a:lnTo>
                <a:lnTo>
                  <a:pt x="710463" y="606704"/>
                </a:lnTo>
                <a:lnTo>
                  <a:pt x="698919" y="624992"/>
                </a:lnTo>
                <a:lnTo>
                  <a:pt x="686066" y="642315"/>
                </a:lnTo>
                <a:lnTo>
                  <a:pt x="723061" y="679310"/>
                </a:lnTo>
                <a:lnTo>
                  <a:pt x="740244" y="656780"/>
                </a:lnTo>
                <a:lnTo>
                  <a:pt x="755523" y="632828"/>
                </a:lnTo>
                <a:lnTo>
                  <a:pt x="768769" y="607555"/>
                </a:lnTo>
                <a:lnTo>
                  <a:pt x="779868" y="581088"/>
                </a:lnTo>
                <a:close/>
              </a:path>
              <a:path w="929640" h="929640">
                <a:moveTo>
                  <a:pt x="779868" y="348068"/>
                </a:moveTo>
                <a:lnTo>
                  <a:pt x="768769" y="321589"/>
                </a:lnTo>
                <a:lnTo>
                  <a:pt x="755523" y="296329"/>
                </a:lnTo>
                <a:lnTo>
                  <a:pt x="740257" y="272376"/>
                </a:lnTo>
                <a:lnTo>
                  <a:pt x="723087" y="249847"/>
                </a:lnTo>
                <a:lnTo>
                  <a:pt x="686066" y="286842"/>
                </a:lnTo>
                <a:lnTo>
                  <a:pt x="698919" y="304152"/>
                </a:lnTo>
                <a:lnTo>
                  <a:pt x="710463" y="322427"/>
                </a:lnTo>
                <a:lnTo>
                  <a:pt x="720610" y="341591"/>
                </a:lnTo>
                <a:lnTo>
                  <a:pt x="729297" y="361607"/>
                </a:lnTo>
                <a:lnTo>
                  <a:pt x="779868" y="348068"/>
                </a:lnTo>
                <a:close/>
              </a:path>
              <a:path w="929640" h="929640">
                <a:moveTo>
                  <a:pt x="800620" y="464578"/>
                </a:moveTo>
                <a:lnTo>
                  <a:pt x="800315" y="450138"/>
                </a:lnTo>
                <a:lnTo>
                  <a:pt x="799414" y="435851"/>
                </a:lnTo>
                <a:lnTo>
                  <a:pt x="797902" y="421754"/>
                </a:lnTo>
                <a:lnTo>
                  <a:pt x="795820" y="407809"/>
                </a:lnTo>
                <a:lnTo>
                  <a:pt x="745274" y="421360"/>
                </a:lnTo>
                <a:lnTo>
                  <a:pt x="746683" y="432015"/>
                </a:lnTo>
                <a:lnTo>
                  <a:pt x="747699" y="442760"/>
                </a:lnTo>
                <a:lnTo>
                  <a:pt x="748322" y="453618"/>
                </a:lnTo>
                <a:lnTo>
                  <a:pt x="748525" y="464578"/>
                </a:lnTo>
                <a:lnTo>
                  <a:pt x="748322" y="475538"/>
                </a:lnTo>
                <a:lnTo>
                  <a:pt x="747699" y="486384"/>
                </a:lnTo>
                <a:lnTo>
                  <a:pt x="746683" y="497141"/>
                </a:lnTo>
                <a:lnTo>
                  <a:pt x="745274" y="507771"/>
                </a:lnTo>
                <a:lnTo>
                  <a:pt x="795820" y="521347"/>
                </a:lnTo>
                <a:lnTo>
                  <a:pt x="797902" y="507390"/>
                </a:lnTo>
                <a:lnTo>
                  <a:pt x="799414" y="493268"/>
                </a:lnTo>
                <a:lnTo>
                  <a:pt x="800315" y="478993"/>
                </a:lnTo>
                <a:lnTo>
                  <a:pt x="800620" y="464578"/>
                </a:lnTo>
                <a:close/>
              </a:path>
              <a:path w="929640" h="929640">
                <a:moveTo>
                  <a:pt x="929170" y="464578"/>
                </a:moveTo>
                <a:lnTo>
                  <a:pt x="926045" y="410400"/>
                </a:lnTo>
                <a:lnTo>
                  <a:pt x="916901" y="358051"/>
                </a:lnTo>
                <a:lnTo>
                  <a:pt x="902081" y="307886"/>
                </a:lnTo>
                <a:lnTo>
                  <a:pt x="881938" y="260261"/>
                </a:lnTo>
                <a:lnTo>
                  <a:pt x="864069" y="228422"/>
                </a:lnTo>
                <a:lnTo>
                  <a:pt x="864069" y="464578"/>
                </a:lnTo>
                <a:lnTo>
                  <a:pt x="860425" y="518744"/>
                </a:lnTo>
                <a:lnTo>
                  <a:pt x="849807" y="570776"/>
                </a:lnTo>
                <a:lnTo>
                  <a:pt x="832675" y="620077"/>
                </a:lnTo>
                <a:lnTo>
                  <a:pt x="809523" y="666216"/>
                </a:lnTo>
                <a:lnTo>
                  <a:pt x="780834" y="708698"/>
                </a:lnTo>
                <a:lnTo>
                  <a:pt x="747064" y="747077"/>
                </a:lnTo>
                <a:lnTo>
                  <a:pt x="708698" y="780834"/>
                </a:lnTo>
                <a:lnTo>
                  <a:pt x="666216" y="809536"/>
                </a:lnTo>
                <a:lnTo>
                  <a:pt x="620077" y="832688"/>
                </a:lnTo>
                <a:lnTo>
                  <a:pt x="570776" y="849807"/>
                </a:lnTo>
                <a:lnTo>
                  <a:pt x="518782" y="860437"/>
                </a:lnTo>
                <a:lnTo>
                  <a:pt x="464566" y="864082"/>
                </a:lnTo>
                <a:lnTo>
                  <a:pt x="410362" y="860437"/>
                </a:lnTo>
                <a:lnTo>
                  <a:pt x="358368" y="849807"/>
                </a:lnTo>
                <a:lnTo>
                  <a:pt x="309067" y="832688"/>
                </a:lnTo>
                <a:lnTo>
                  <a:pt x="262928" y="809536"/>
                </a:lnTo>
                <a:lnTo>
                  <a:pt x="220433" y="780834"/>
                </a:lnTo>
                <a:lnTo>
                  <a:pt x="182067" y="747077"/>
                </a:lnTo>
                <a:lnTo>
                  <a:pt x="148297" y="708698"/>
                </a:lnTo>
                <a:lnTo>
                  <a:pt x="119595" y="666216"/>
                </a:lnTo>
                <a:lnTo>
                  <a:pt x="96456" y="620077"/>
                </a:lnTo>
                <a:lnTo>
                  <a:pt x="79336" y="570776"/>
                </a:lnTo>
                <a:lnTo>
                  <a:pt x="68707" y="518782"/>
                </a:lnTo>
                <a:lnTo>
                  <a:pt x="65062" y="464578"/>
                </a:lnTo>
                <a:lnTo>
                  <a:pt x="68707" y="410400"/>
                </a:lnTo>
                <a:lnTo>
                  <a:pt x="79336" y="358355"/>
                </a:lnTo>
                <a:lnTo>
                  <a:pt x="96456" y="309054"/>
                </a:lnTo>
                <a:lnTo>
                  <a:pt x="119595" y="262915"/>
                </a:lnTo>
                <a:lnTo>
                  <a:pt x="148297" y="220433"/>
                </a:lnTo>
                <a:lnTo>
                  <a:pt x="182067" y="182079"/>
                </a:lnTo>
                <a:lnTo>
                  <a:pt x="220446" y="148310"/>
                </a:lnTo>
                <a:lnTo>
                  <a:pt x="262940" y="119608"/>
                </a:lnTo>
                <a:lnTo>
                  <a:pt x="309079" y="96456"/>
                </a:lnTo>
                <a:lnTo>
                  <a:pt x="358368" y="79336"/>
                </a:lnTo>
                <a:lnTo>
                  <a:pt x="410362" y="68707"/>
                </a:lnTo>
                <a:lnTo>
                  <a:pt x="464566" y="65062"/>
                </a:lnTo>
                <a:lnTo>
                  <a:pt x="518782" y="68707"/>
                </a:lnTo>
                <a:lnTo>
                  <a:pt x="570776" y="79336"/>
                </a:lnTo>
                <a:lnTo>
                  <a:pt x="620077" y="96456"/>
                </a:lnTo>
                <a:lnTo>
                  <a:pt x="666216" y="119608"/>
                </a:lnTo>
                <a:lnTo>
                  <a:pt x="708698" y="148310"/>
                </a:lnTo>
                <a:lnTo>
                  <a:pt x="747064" y="182079"/>
                </a:lnTo>
                <a:lnTo>
                  <a:pt x="780834" y="220433"/>
                </a:lnTo>
                <a:lnTo>
                  <a:pt x="809523" y="262915"/>
                </a:lnTo>
                <a:lnTo>
                  <a:pt x="832675" y="309054"/>
                </a:lnTo>
                <a:lnTo>
                  <a:pt x="849807" y="358355"/>
                </a:lnTo>
                <a:lnTo>
                  <a:pt x="860425" y="410362"/>
                </a:lnTo>
                <a:lnTo>
                  <a:pt x="864069" y="464578"/>
                </a:lnTo>
                <a:lnTo>
                  <a:pt x="864069" y="228422"/>
                </a:lnTo>
                <a:lnTo>
                  <a:pt x="827087" y="173990"/>
                </a:lnTo>
                <a:lnTo>
                  <a:pt x="793064" y="136042"/>
                </a:lnTo>
                <a:lnTo>
                  <a:pt x="755142" y="102044"/>
                </a:lnTo>
                <a:lnTo>
                  <a:pt x="713625" y="72326"/>
                </a:lnTo>
                <a:lnTo>
                  <a:pt x="668896" y="47218"/>
                </a:lnTo>
                <a:lnTo>
                  <a:pt x="621258" y="27089"/>
                </a:lnTo>
                <a:lnTo>
                  <a:pt x="571106" y="12268"/>
                </a:lnTo>
                <a:lnTo>
                  <a:pt x="518756" y="3124"/>
                </a:lnTo>
                <a:lnTo>
                  <a:pt x="464566" y="0"/>
                </a:lnTo>
                <a:lnTo>
                  <a:pt x="410387" y="3124"/>
                </a:lnTo>
                <a:lnTo>
                  <a:pt x="358051" y="12268"/>
                </a:lnTo>
                <a:lnTo>
                  <a:pt x="307886" y="27089"/>
                </a:lnTo>
                <a:lnTo>
                  <a:pt x="260261" y="47218"/>
                </a:lnTo>
                <a:lnTo>
                  <a:pt x="215519" y="72326"/>
                </a:lnTo>
                <a:lnTo>
                  <a:pt x="174002" y="102044"/>
                </a:lnTo>
                <a:lnTo>
                  <a:pt x="136067" y="136042"/>
                </a:lnTo>
                <a:lnTo>
                  <a:pt x="102057" y="173990"/>
                </a:lnTo>
                <a:lnTo>
                  <a:pt x="72313" y="215506"/>
                </a:lnTo>
                <a:lnTo>
                  <a:pt x="47205" y="260261"/>
                </a:lnTo>
                <a:lnTo>
                  <a:pt x="27076" y="307886"/>
                </a:lnTo>
                <a:lnTo>
                  <a:pt x="12255" y="358051"/>
                </a:lnTo>
                <a:lnTo>
                  <a:pt x="3124" y="410362"/>
                </a:lnTo>
                <a:lnTo>
                  <a:pt x="0" y="464578"/>
                </a:lnTo>
                <a:lnTo>
                  <a:pt x="3124" y="518744"/>
                </a:lnTo>
                <a:lnTo>
                  <a:pt x="12255" y="571093"/>
                </a:lnTo>
                <a:lnTo>
                  <a:pt x="27076" y="621245"/>
                </a:lnTo>
                <a:lnTo>
                  <a:pt x="47205" y="668883"/>
                </a:lnTo>
                <a:lnTo>
                  <a:pt x="72313" y="713625"/>
                </a:lnTo>
                <a:lnTo>
                  <a:pt x="102044" y="755154"/>
                </a:lnTo>
                <a:lnTo>
                  <a:pt x="136067" y="793102"/>
                </a:lnTo>
                <a:lnTo>
                  <a:pt x="174002" y="827100"/>
                </a:lnTo>
                <a:lnTo>
                  <a:pt x="215519" y="856830"/>
                </a:lnTo>
                <a:lnTo>
                  <a:pt x="260261" y="881926"/>
                </a:lnTo>
                <a:lnTo>
                  <a:pt x="307886" y="902068"/>
                </a:lnTo>
                <a:lnTo>
                  <a:pt x="358051" y="916876"/>
                </a:lnTo>
                <a:lnTo>
                  <a:pt x="410387" y="926020"/>
                </a:lnTo>
                <a:lnTo>
                  <a:pt x="464566" y="929144"/>
                </a:lnTo>
                <a:lnTo>
                  <a:pt x="518756" y="926020"/>
                </a:lnTo>
                <a:lnTo>
                  <a:pt x="571106" y="916876"/>
                </a:lnTo>
                <a:lnTo>
                  <a:pt x="621258" y="902068"/>
                </a:lnTo>
                <a:lnTo>
                  <a:pt x="668896" y="881938"/>
                </a:lnTo>
                <a:lnTo>
                  <a:pt x="700697" y="864082"/>
                </a:lnTo>
                <a:lnTo>
                  <a:pt x="713625" y="856830"/>
                </a:lnTo>
                <a:lnTo>
                  <a:pt x="755142" y="827100"/>
                </a:lnTo>
                <a:lnTo>
                  <a:pt x="793064" y="793102"/>
                </a:lnTo>
                <a:lnTo>
                  <a:pt x="827074" y="755154"/>
                </a:lnTo>
                <a:lnTo>
                  <a:pt x="856818" y="713638"/>
                </a:lnTo>
                <a:lnTo>
                  <a:pt x="881938" y="668883"/>
                </a:lnTo>
                <a:lnTo>
                  <a:pt x="902081" y="621245"/>
                </a:lnTo>
                <a:lnTo>
                  <a:pt x="916901" y="571093"/>
                </a:lnTo>
                <a:lnTo>
                  <a:pt x="926045" y="518782"/>
                </a:lnTo>
                <a:lnTo>
                  <a:pt x="929170" y="464578"/>
                </a:lnTo>
                <a:close/>
              </a:path>
            </a:pathLst>
          </a:custGeom>
          <a:solidFill>
            <a:srgbClr val="C4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54982" y="551379"/>
            <a:ext cx="7833017" cy="6731829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13169366" y="7532357"/>
            <a:ext cx="5118735" cy="2755265"/>
          </a:xfrm>
          <a:custGeom>
            <a:avLst/>
            <a:gdLst/>
            <a:ahLst/>
            <a:cxnLst/>
            <a:rect l="l" t="t" r="r" b="b"/>
            <a:pathLst>
              <a:path w="5118734" h="2755265">
                <a:moveTo>
                  <a:pt x="5118633" y="2450033"/>
                </a:moveTo>
                <a:lnTo>
                  <a:pt x="4865433" y="2703182"/>
                </a:lnTo>
                <a:lnTo>
                  <a:pt x="4632553" y="2703182"/>
                </a:lnTo>
                <a:lnTo>
                  <a:pt x="4874209" y="2461234"/>
                </a:lnTo>
                <a:lnTo>
                  <a:pt x="4874209" y="2154605"/>
                </a:lnTo>
                <a:lnTo>
                  <a:pt x="4874209" y="1726958"/>
                </a:lnTo>
                <a:lnTo>
                  <a:pt x="4874209" y="599770"/>
                </a:lnTo>
                <a:lnTo>
                  <a:pt x="4767453" y="706564"/>
                </a:lnTo>
                <a:lnTo>
                  <a:pt x="4767453" y="1726958"/>
                </a:lnTo>
                <a:lnTo>
                  <a:pt x="4767453" y="2110397"/>
                </a:lnTo>
                <a:lnTo>
                  <a:pt x="4385030" y="2492794"/>
                </a:lnTo>
                <a:lnTo>
                  <a:pt x="4099534" y="2492794"/>
                </a:lnTo>
                <a:lnTo>
                  <a:pt x="4184358" y="2391587"/>
                </a:lnTo>
                <a:lnTo>
                  <a:pt x="3994239" y="2391587"/>
                </a:lnTo>
                <a:lnTo>
                  <a:pt x="3909403" y="2492794"/>
                </a:lnTo>
                <a:lnTo>
                  <a:pt x="3777538" y="2492794"/>
                </a:lnTo>
                <a:lnTo>
                  <a:pt x="3862349" y="2391587"/>
                </a:lnTo>
                <a:lnTo>
                  <a:pt x="3672230" y="2391587"/>
                </a:lnTo>
                <a:lnTo>
                  <a:pt x="3587419" y="2492794"/>
                </a:lnTo>
                <a:lnTo>
                  <a:pt x="3503549" y="2492794"/>
                </a:lnTo>
                <a:lnTo>
                  <a:pt x="3588359" y="2391587"/>
                </a:lnTo>
                <a:lnTo>
                  <a:pt x="2400604" y="2391587"/>
                </a:lnTo>
                <a:lnTo>
                  <a:pt x="2315781" y="2492794"/>
                </a:lnTo>
                <a:lnTo>
                  <a:pt x="1293774" y="2492794"/>
                </a:lnTo>
                <a:lnTo>
                  <a:pt x="1192339" y="2599575"/>
                </a:lnTo>
                <a:lnTo>
                  <a:pt x="4422419" y="2599575"/>
                </a:lnTo>
                <a:lnTo>
                  <a:pt x="4767453" y="2259761"/>
                </a:lnTo>
                <a:lnTo>
                  <a:pt x="4767453" y="2417826"/>
                </a:lnTo>
                <a:lnTo>
                  <a:pt x="4534611" y="2650642"/>
                </a:lnTo>
                <a:lnTo>
                  <a:pt x="48018" y="2650642"/>
                </a:lnTo>
                <a:lnTo>
                  <a:pt x="0" y="2729839"/>
                </a:lnTo>
                <a:lnTo>
                  <a:pt x="4455414" y="2729839"/>
                </a:lnTo>
                <a:lnTo>
                  <a:pt x="4430611" y="2754642"/>
                </a:lnTo>
                <a:lnTo>
                  <a:pt x="4482033" y="2754642"/>
                </a:lnTo>
                <a:lnTo>
                  <a:pt x="4581156" y="2754642"/>
                </a:lnTo>
                <a:lnTo>
                  <a:pt x="4964912" y="2754642"/>
                </a:lnTo>
                <a:lnTo>
                  <a:pt x="5118633" y="2600782"/>
                </a:lnTo>
                <a:lnTo>
                  <a:pt x="5118633" y="2450033"/>
                </a:lnTo>
                <a:close/>
              </a:path>
              <a:path w="5118734" h="2755265">
                <a:moveTo>
                  <a:pt x="5118633" y="2177859"/>
                </a:moveTo>
                <a:lnTo>
                  <a:pt x="5058257" y="2129282"/>
                </a:lnTo>
                <a:lnTo>
                  <a:pt x="4971466" y="2199106"/>
                </a:lnTo>
                <a:lnTo>
                  <a:pt x="4971466" y="2280272"/>
                </a:lnTo>
                <a:lnTo>
                  <a:pt x="5058257" y="2210511"/>
                </a:lnTo>
                <a:lnTo>
                  <a:pt x="5118633" y="2259050"/>
                </a:lnTo>
                <a:lnTo>
                  <a:pt x="5118633" y="2210511"/>
                </a:lnTo>
                <a:lnTo>
                  <a:pt x="5118633" y="2177859"/>
                </a:lnTo>
                <a:close/>
              </a:path>
              <a:path w="5118734" h="2755265">
                <a:moveTo>
                  <a:pt x="5118633" y="2053259"/>
                </a:moveTo>
                <a:lnTo>
                  <a:pt x="5058257" y="2004707"/>
                </a:lnTo>
                <a:lnTo>
                  <a:pt x="4971466" y="2074481"/>
                </a:lnTo>
                <a:lnTo>
                  <a:pt x="4971466" y="2155698"/>
                </a:lnTo>
                <a:lnTo>
                  <a:pt x="5058257" y="2085873"/>
                </a:lnTo>
                <a:lnTo>
                  <a:pt x="5118633" y="2134451"/>
                </a:lnTo>
                <a:lnTo>
                  <a:pt x="5118633" y="2085873"/>
                </a:lnTo>
                <a:lnTo>
                  <a:pt x="5118633" y="2053259"/>
                </a:lnTo>
                <a:close/>
              </a:path>
              <a:path w="5118734" h="2755265">
                <a:moveTo>
                  <a:pt x="5118633" y="1928685"/>
                </a:moveTo>
                <a:lnTo>
                  <a:pt x="5058257" y="1880171"/>
                </a:lnTo>
                <a:lnTo>
                  <a:pt x="4971466" y="1949907"/>
                </a:lnTo>
                <a:lnTo>
                  <a:pt x="4971466" y="2031136"/>
                </a:lnTo>
                <a:lnTo>
                  <a:pt x="5058257" y="1961311"/>
                </a:lnTo>
                <a:lnTo>
                  <a:pt x="5118633" y="2009889"/>
                </a:lnTo>
                <a:lnTo>
                  <a:pt x="5118633" y="1961311"/>
                </a:lnTo>
                <a:lnTo>
                  <a:pt x="5118633" y="1928685"/>
                </a:lnTo>
                <a:close/>
              </a:path>
              <a:path w="5118734" h="2755265">
                <a:moveTo>
                  <a:pt x="5118633" y="1804111"/>
                </a:moveTo>
                <a:lnTo>
                  <a:pt x="5058257" y="1755521"/>
                </a:lnTo>
                <a:lnTo>
                  <a:pt x="4971466" y="1825358"/>
                </a:lnTo>
                <a:lnTo>
                  <a:pt x="4971466" y="1906511"/>
                </a:lnTo>
                <a:lnTo>
                  <a:pt x="5058257" y="1836762"/>
                </a:lnTo>
                <a:lnTo>
                  <a:pt x="5118633" y="1885289"/>
                </a:lnTo>
                <a:lnTo>
                  <a:pt x="5118633" y="1836762"/>
                </a:lnTo>
                <a:lnTo>
                  <a:pt x="5118633" y="1804111"/>
                </a:lnTo>
                <a:close/>
              </a:path>
              <a:path w="5118734" h="2755265">
                <a:moveTo>
                  <a:pt x="5118633" y="1679498"/>
                </a:moveTo>
                <a:lnTo>
                  <a:pt x="5058257" y="1630972"/>
                </a:lnTo>
                <a:lnTo>
                  <a:pt x="4971466" y="1700733"/>
                </a:lnTo>
                <a:lnTo>
                  <a:pt x="4971466" y="1781949"/>
                </a:lnTo>
                <a:lnTo>
                  <a:pt x="5058257" y="1712125"/>
                </a:lnTo>
                <a:lnTo>
                  <a:pt x="5118633" y="1760702"/>
                </a:lnTo>
                <a:lnTo>
                  <a:pt x="5118633" y="1712125"/>
                </a:lnTo>
                <a:lnTo>
                  <a:pt x="5118633" y="1679498"/>
                </a:lnTo>
                <a:close/>
              </a:path>
              <a:path w="5118734" h="2755265">
                <a:moveTo>
                  <a:pt x="5118633" y="1554949"/>
                </a:moveTo>
                <a:lnTo>
                  <a:pt x="5058257" y="1506410"/>
                </a:lnTo>
                <a:lnTo>
                  <a:pt x="4971466" y="1576171"/>
                </a:lnTo>
                <a:lnTo>
                  <a:pt x="4971466" y="1657400"/>
                </a:lnTo>
                <a:lnTo>
                  <a:pt x="5058257" y="1587576"/>
                </a:lnTo>
                <a:lnTo>
                  <a:pt x="5118633" y="1636153"/>
                </a:lnTo>
                <a:lnTo>
                  <a:pt x="5118633" y="1587576"/>
                </a:lnTo>
                <a:lnTo>
                  <a:pt x="5118633" y="1554949"/>
                </a:lnTo>
                <a:close/>
              </a:path>
              <a:path w="5118734" h="2755265">
                <a:moveTo>
                  <a:pt x="5118633" y="1430312"/>
                </a:moveTo>
                <a:lnTo>
                  <a:pt x="5058257" y="1381785"/>
                </a:lnTo>
                <a:lnTo>
                  <a:pt x="4971466" y="1451533"/>
                </a:lnTo>
                <a:lnTo>
                  <a:pt x="4971466" y="1532775"/>
                </a:lnTo>
                <a:lnTo>
                  <a:pt x="5058257" y="1463014"/>
                </a:lnTo>
                <a:lnTo>
                  <a:pt x="5118633" y="1511554"/>
                </a:lnTo>
                <a:lnTo>
                  <a:pt x="5118633" y="1463014"/>
                </a:lnTo>
                <a:lnTo>
                  <a:pt x="5118633" y="1430312"/>
                </a:lnTo>
                <a:close/>
              </a:path>
              <a:path w="5118734" h="2755265">
                <a:moveTo>
                  <a:pt x="5118633" y="1305763"/>
                </a:moveTo>
                <a:lnTo>
                  <a:pt x="5058257" y="1257211"/>
                </a:lnTo>
                <a:lnTo>
                  <a:pt x="4971466" y="1326984"/>
                </a:lnTo>
                <a:lnTo>
                  <a:pt x="4971466" y="1408201"/>
                </a:lnTo>
                <a:lnTo>
                  <a:pt x="5058257" y="1338376"/>
                </a:lnTo>
                <a:lnTo>
                  <a:pt x="5118633" y="1386954"/>
                </a:lnTo>
                <a:lnTo>
                  <a:pt x="5118633" y="1338376"/>
                </a:lnTo>
                <a:lnTo>
                  <a:pt x="5118633" y="1305763"/>
                </a:lnTo>
                <a:close/>
              </a:path>
              <a:path w="5118734" h="2755265">
                <a:moveTo>
                  <a:pt x="5118633" y="1181163"/>
                </a:moveTo>
                <a:lnTo>
                  <a:pt x="5058257" y="1132598"/>
                </a:lnTo>
                <a:lnTo>
                  <a:pt x="4971466" y="1202410"/>
                </a:lnTo>
                <a:lnTo>
                  <a:pt x="4971466" y="1283576"/>
                </a:lnTo>
                <a:lnTo>
                  <a:pt x="5058257" y="1213827"/>
                </a:lnTo>
                <a:lnTo>
                  <a:pt x="5118633" y="1262354"/>
                </a:lnTo>
                <a:lnTo>
                  <a:pt x="5118633" y="1213827"/>
                </a:lnTo>
                <a:lnTo>
                  <a:pt x="5118633" y="1181163"/>
                </a:lnTo>
                <a:close/>
              </a:path>
              <a:path w="5118734" h="2755265">
                <a:moveTo>
                  <a:pt x="5118633" y="1056614"/>
                </a:moveTo>
                <a:lnTo>
                  <a:pt x="5101971" y="1043216"/>
                </a:lnTo>
                <a:lnTo>
                  <a:pt x="5101971" y="48006"/>
                </a:lnTo>
                <a:lnTo>
                  <a:pt x="5022799" y="0"/>
                </a:lnTo>
                <a:lnTo>
                  <a:pt x="5022799" y="1036561"/>
                </a:lnTo>
                <a:lnTo>
                  <a:pt x="4971466" y="1077861"/>
                </a:lnTo>
                <a:lnTo>
                  <a:pt x="4971466" y="1159014"/>
                </a:lnTo>
                <a:lnTo>
                  <a:pt x="5058257" y="1089253"/>
                </a:lnTo>
                <a:lnTo>
                  <a:pt x="5118633" y="1137793"/>
                </a:lnTo>
                <a:lnTo>
                  <a:pt x="5118633" y="1089253"/>
                </a:lnTo>
                <a:lnTo>
                  <a:pt x="5118633" y="1056614"/>
                </a:lnTo>
                <a:close/>
              </a:path>
            </a:pathLst>
          </a:custGeom>
          <a:solidFill>
            <a:srgbClr val="C4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390468" y="977"/>
            <a:ext cx="3895725" cy="4113529"/>
          </a:xfrm>
          <a:custGeom>
            <a:avLst/>
            <a:gdLst/>
            <a:ahLst/>
            <a:cxnLst/>
            <a:rect l="l" t="t" r="r" b="b"/>
            <a:pathLst>
              <a:path w="3895725" h="4113529">
                <a:moveTo>
                  <a:pt x="3895221" y="804416"/>
                </a:moveTo>
                <a:lnTo>
                  <a:pt x="3681007" y="804416"/>
                </a:lnTo>
                <a:lnTo>
                  <a:pt x="3681007" y="71953"/>
                </a:lnTo>
                <a:lnTo>
                  <a:pt x="0" y="71953"/>
                </a:lnTo>
                <a:lnTo>
                  <a:pt x="0" y="0"/>
                </a:lnTo>
                <a:lnTo>
                  <a:pt x="3895221" y="0"/>
                </a:lnTo>
                <a:lnTo>
                  <a:pt x="3895221" y="804416"/>
                </a:lnTo>
                <a:close/>
              </a:path>
              <a:path w="3895725" h="4113529">
                <a:moveTo>
                  <a:pt x="3895221" y="4113256"/>
                </a:moveTo>
                <a:lnTo>
                  <a:pt x="3823306" y="4113256"/>
                </a:lnTo>
                <a:lnTo>
                  <a:pt x="3823306" y="3271434"/>
                </a:lnTo>
                <a:lnTo>
                  <a:pt x="3068561" y="2516296"/>
                </a:lnTo>
                <a:lnTo>
                  <a:pt x="3068561" y="1023040"/>
                </a:lnTo>
                <a:lnTo>
                  <a:pt x="2597498" y="551737"/>
                </a:lnTo>
                <a:lnTo>
                  <a:pt x="998166" y="551737"/>
                </a:lnTo>
                <a:lnTo>
                  <a:pt x="518649" y="71953"/>
                </a:lnTo>
                <a:lnTo>
                  <a:pt x="620346" y="71953"/>
                </a:lnTo>
                <a:lnTo>
                  <a:pt x="1027969" y="479783"/>
                </a:lnTo>
                <a:lnTo>
                  <a:pt x="1213674" y="479783"/>
                </a:lnTo>
                <a:lnTo>
                  <a:pt x="2627292" y="479784"/>
                </a:lnTo>
                <a:lnTo>
                  <a:pt x="3140476" y="993231"/>
                </a:lnTo>
                <a:lnTo>
                  <a:pt x="3140476" y="1089772"/>
                </a:lnTo>
                <a:lnTo>
                  <a:pt x="3242184" y="1191534"/>
                </a:lnTo>
                <a:lnTo>
                  <a:pt x="3140465" y="1191534"/>
                </a:lnTo>
                <a:lnTo>
                  <a:pt x="3140465" y="1434089"/>
                </a:lnTo>
                <a:lnTo>
                  <a:pt x="3242147" y="1535830"/>
                </a:lnTo>
                <a:lnTo>
                  <a:pt x="3140465" y="1535830"/>
                </a:lnTo>
                <a:lnTo>
                  <a:pt x="3140465" y="2486486"/>
                </a:lnTo>
                <a:lnTo>
                  <a:pt x="3823295" y="3169692"/>
                </a:lnTo>
                <a:lnTo>
                  <a:pt x="3895221" y="3169692"/>
                </a:lnTo>
                <a:lnTo>
                  <a:pt x="3895221" y="4113256"/>
                </a:lnTo>
                <a:close/>
              </a:path>
              <a:path w="3895725" h="4113529">
                <a:moveTo>
                  <a:pt x="1213674" y="479783"/>
                </a:moveTo>
                <a:lnTo>
                  <a:pt x="1141759" y="479783"/>
                </a:lnTo>
                <a:lnTo>
                  <a:pt x="1141759" y="351501"/>
                </a:lnTo>
                <a:lnTo>
                  <a:pt x="862360" y="71953"/>
                </a:lnTo>
                <a:lnTo>
                  <a:pt x="964058" y="71953"/>
                </a:lnTo>
                <a:lnTo>
                  <a:pt x="1213674" y="321702"/>
                </a:lnTo>
                <a:lnTo>
                  <a:pt x="1213674" y="479783"/>
                </a:lnTo>
                <a:close/>
              </a:path>
              <a:path w="3895725" h="4113529">
                <a:moveTo>
                  <a:pt x="3895221" y="1442898"/>
                </a:moveTo>
                <a:lnTo>
                  <a:pt x="3493413" y="1442898"/>
                </a:lnTo>
                <a:lnTo>
                  <a:pt x="3493413" y="1312529"/>
                </a:lnTo>
                <a:lnTo>
                  <a:pt x="3625058" y="1180803"/>
                </a:lnTo>
                <a:lnTo>
                  <a:pt x="2758957" y="314250"/>
                </a:lnTo>
                <a:lnTo>
                  <a:pt x="1550749" y="314250"/>
                </a:lnTo>
                <a:lnTo>
                  <a:pt x="1308581" y="71953"/>
                </a:lnTo>
                <a:lnTo>
                  <a:pt x="1410289" y="71953"/>
                </a:lnTo>
                <a:lnTo>
                  <a:pt x="1580552" y="242297"/>
                </a:lnTo>
                <a:lnTo>
                  <a:pt x="2788761" y="242297"/>
                </a:lnTo>
                <a:lnTo>
                  <a:pt x="3675912" y="1129932"/>
                </a:lnTo>
                <a:lnTo>
                  <a:pt x="3895221" y="1129932"/>
                </a:lnTo>
                <a:lnTo>
                  <a:pt x="3895221" y="1442898"/>
                </a:lnTo>
                <a:close/>
              </a:path>
              <a:path w="3895725" h="4113529">
                <a:moveTo>
                  <a:pt x="3895221" y="1129932"/>
                </a:moveTo>
                <a:lnTo>
                  <a:pt x="3675912" y="1129932"/>
                </a:lnTo>
                <a:lnTo>
                  <a:pt x="3681007" y="1124834"/>
                </a:lnTo>
                <a:lnTo>
                  <a:pt x="3681007" y="906168"/>
                </a:lnTo>
                <a:lnTo>
                  <a:pt x="3275901" y="500845"/>
                </a:lnTo>
                <a:lnTo>
                  <a:pt x="3275901" y="286969"/>
                </a:lnTo>
                <a:lnTo>
                  <a:pt x="3060999" y="71953"/>
                </a:lnTo>
                <a:lnTo>
                  <a:pt x="3162697" y="71953"/>
                </a:lnTo>
                <a:lnTo>
                  <a:pt x="3347816" y="257171"/>
                </a:lnTo>
                <a:lnTo>
                  <a:pt x="3347816" y="471046"/>
                </a:lnTo>
                <a:lnTo>
                  <a:pt x="3681007" y="804416"/>
                </a:lnTo>
                <a:lnTo>
                  <a:pt x="3895221" y="804416"/>
                </a:lnTo>
                <a:lnTo>
                  <a:pt x="3895221" y="1129932"/>
                </a:lnTo>
                <a:close/>
              </a:path>
              <a:path w="3895725" h="4113529">
                <a:moveTo>
                  <a:pt x="3895221" y="2272251"/>
                </a:moveTo>
                <a:lnTo>
                  <a:pt x="3493402" y="2272251"/>
                </a:lnTo>
                <a:lnTo>
                  <a:pt x="3493402" y="1544660"/>
                </a:lnTo>
                <a:lnTo>
                  <a:pt x="3140465" y="1191534"/>
                </a:lnTo>
                <a:lnTo>
                  <a:pt x="3242184" y="1191534"/>
                </a:lnTo>
                <a:lnTo>
                  <a:pt x="3493413" y="1442898"/>
                </a:lnTo>
                <a:lnTo>
                  <a:pt x="3895221" y="1442898"/>
                </a:lnTo>
                <a:lnTo>
                  <a:pt x="3895221" y="2272251"/>
                </a:lnTo>
                <a:close/>
              </a:path>
              <a:path w="3895725" h="4113529">
                <a:moveTo>
                  <a:pt x="3895221" y="3169692"/>
                </a:moveTo>
                <a:lnTo>
                  <a:pt x="3823295" y="3169692"/>
                </a:lnTo>
                <a:lnTo>
                  <a:pt x="3823295" y="2826290"/>
                </a:lnTo>
                <a:lnTo>
                  <a:pt x="3493412" y="2503046"/>
                </a:lnTo>
                <a:lnTo>
                  <a:pt x="3493412" y="2374003"/>
                </a:lnTo>
                <a:lnTo>
                  <a:pt x="3262094" y="2142571"/>
                </a:lnTo>
                <a:lnTo>
                  <a:pt x="3262094" y="1657534"/>
                </a:lnTo>
                <a:lnTo>
                  <a:pt x="3140465" y="1535830"/>
                </a:lnTo>
                <a:lnTo>
                  <a:pt x="3242147" y="1535830"/>
                </a:lnTo>
                <a:lnTo>
                  <a:pt x="3333998" y="1627736"/>
                </a:lnTo>
                <a:lnTo>
                  <a:pt x="3333998" y="2112762"/>
                </a:lnTo>
                <a:lnTo>
                  <a:pt x="3493402" y="2272251"/>
                </a:lnTo>
                <a:lnTo>
                  <a:pt x="3895221" y="2272251"/>
                </a:lnTo>
                <a:lnTo>
                  <a:pt x="3895221" y="3169692"/>
                </a:lnTo>
                <a:close/>
              </a:path>
            </a:pathLst>
          </a:custGeom>
          <a:solidFill>
            <a:srgbClr val="1BE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0" y="6481851"/>
            <a:ext cx="3607435" cy="3805554"/>
            <a:chOff x="0" y="6481851"/>
            <a:chExt cx="3607435" cy="3805554"/>
          </a:xfrm>
        </p:grpSpPr>
        <p:sp>
          <p:nvSpPr>
            <p:cNvPr id="14" name="object 14"/>
            <p:cNvSpPr/>
            <p:nvPr/>
          </p:nvSpPr>
          <p:spPr>
            <a:xfrm>
              <a:off x="0" y="6481851"/>
              <a:ext cx="3607435" cy="3805554"/>
            </a:xfrm>
            <a:custGeom>
              <a:avLst/>
              <a:gdLst/>
              <a:ahLst/>
              <a:cxnLst/>
              <a:rect l="l" t="t" r="r" b="b"/>
              <a:pathLst>
                <a:path w="3607435" h="3805554">
                  <a:moveTo>
                    <a:pt x="422351" y="2689402"/>
                  </a:moveTo>
                  <a:lnTo>
                    <a:pt x="416217" y="2646603"/>
                  </a:lnTo>
                  <a:lnTo>
                    <a:pt x="414909" y="2632354"/>
                  </a:lnTo>
                  <a:lnTo>
                    <a:pt x="0" y="2663012"/>
                  </a:lnTo>
                  <a:lnTo>
                    <a:pt x="0" y="2769768"/>
                  </a:lnTo>
                  <a:lnTo>
                    <a:pt x="422351" y="2689402"/>
                  </a:lnTo>
                  <a:close/>
                </a:path>
                <a:path w="3607435" h="3805554">
                  <a:moveTo>
                    <a:pt x="422351" y="2472283"/>
                  </a:moveTo>
                  <a:lnTo>
                    <a:pt x="0" y="2391918"/>
                  </a:lnTo>
                  <a:lnTo>
                    <a:pt x="0" y="2498674"/>
                  </a:lnTo>
                  <a:lnTo>
                    <a:pt x="414909" y="2529332"/>
                  </a:lnTo>
                  <a:lnTo>
                    <a:pt x="415531" y="2522194"/>
                  </a:lnTo>
                  <a:lnTo>
                    <a:pt x="416280" y="2515031"/>
                  </a:lnTo>
                  <a:lnTo>
                    <a:pt x="421170" y="2479306"/>
                  </a:lnTo>
                  <a:lnTo>
                    <a:pt x="422351" y="2472283"/>
                  </a:lnTo>
                  <a:close/>
                </a:path>
                <a:path w="3607435" h="3805554">
                  <a:moveTo>
                    <a:pt x="817930" y="3158096"/>
                  </a:moveTo>
                  <a:lnTo>
                    <a:pt x="771525" y="3139071"/>
                  </a:lnTo>
                  <a:lnTo>
                    <a:pt x="764959" y="3136061"/>
                  </a:lnTo>
                  <a:lnTo>
                    <a:pt x="589800" y="3498799"/>
                  </a:lnTo>
                  <a:lnTo>
                    <a:pt x="541083" y="3474085"/>
                  </a:lnTo>
                  <a:lnTo>
                    <a:pt x="498627" y="3449637"/>
                  </a:lnTo>
                  <a:lnTo>
                    <a:pt x="457479" y="3423247"/>
                  </a:lnTo>
                  <a:lnTo>
                    <a:pt x="449427" y="3417532"/>
                  </a:lnTo>
                  <a:lnTo>
                    <a:pt x="675957" y="3084550"/>
                  </a:lnTo>
                  <a:lnTo>
                    <a:pt x="670077" y="3080385"/>
                  </a:lnTo>
                  <a:lnTo>
                    <a:pt x="635850" y="3053981"/>
                  </a:lnTo>
                  <a:lnTo>
                    <a:pt x="630428" y="3049384"/>
                  </a:lnTo>
                  <a:lnTo>
                    <a:pt x="367360" y="3354463"/>
                  </a:lnTo>
                  <a:lnTo>
                    <a:pt x="342595" y="3333026"/>
                  </a:lnTo>
                  <a:lnTo>
                    <a:pt x="307365" y="3299485"/>
                  </a:lnTo>
                  <a:lnTo>
                    <a:pt x="273786" y="3264268"/>
                  </a:lnTo>
                  <a:lnTo>
                    <a:pt x="252488" y="3239706"/>
                  </a:lnTo>
                  <a:lnTo>
                    <a:pt x="557466" y="2976715"/>
                  </a:lnTo>
                  <a:lnTo>
                    <a:pt x="552894" y="2971215"/>
                  </a:lnTo>
                  <a:lnTo>
                    <a:pt x="526630" y="2936925"/>
                  </a:lnTo>
                  <a:lnTo>
                    <a:pt x="522452" y="2931045"/>
                  </a:lnTo>
                  <a:lnTo>
                    <a:pt x="189357" y="3157664"/>
                  </a:lnTo>
                  <a:lnTo>
                    <a:pt x="157111" y="3108299"/>
                  </a:lnTo>
                  <a:lnTo>
                    <a:pt x="132689" y="3065830"/>
                  </a:lnTo>
                  <a:lnTo>
                    <a:pt x="110274" y="3022092"/>
                  </a:lnTo>
                  <a:lnTo>
                    <a:pt x="108051" y="3017189"/>
                  </a:lnTo>
                  <a:lnTo>
                    <a:pt x="471093" y="2841891"/>
                  </a:lnTo>
                  <a:lnTo>
                    <a:pt x="468071" y="2835402"/>
                  </a:lnTo>
                  <a:lnTo>
                    <a:pt x="451446" y="2795562"/>
                  </a:lnTo>
                  <a:lnTo>
                    <a:pt x="448906" y="2788780"/>
                  </a:lnTo>
                  <a:lnTo>
                    <a:pt x="0" y="2945307"/>
                  </a:lnTo>
                  <a:lnTo>
                    <a:pt x="0" y="3805148"/>
                  </a:lnTo>
                  <a:lnTo>
                    <a:pt x="185712" y="3805148"/>
                  </a:lnTo>
                  <a:lnTo>
                    <a:pt x="441883" y="3805148"/>
                  </a:lnTo>
                  <a:lnTo>
                    <a:pt x="511124" y="3805148"/>
                  </a:lnTo>
                  <a:lnTo>
                    <a:pt x="592302" y="3805148"/>
                  </a:lnTo>
                  <a:lnTo>
                    <a:pt x="817930" y="3158096"/>
                  </a:lnTo>
                  <a:close/>
                </a:path>
                <a:path w="3607435" h="3805554">
                  <a:moveTo>
                    <a:pt x="818222" y="2003590"/>
                  </a:moveTo>
                  <a:lnTo>
                    <a:pt x="464807" y="990053"/>
                  </a:lnTo>
                  <a:lnTo>
                    <a:pt x="443522" y="997737"/>
                  </a:lnTo>
                  <a:lnTo>
                    <a:pt x="422351" y="1005700"/>
                  </a:lnTo>
                  <a:lnTo>
                    <a:pt x="401281" y="1013942"/>
                  </a:lnTo>
                  <a:lnTo>
                    <a:pt x="380326" y="1022451"/>
                  </a:lnTo>
                  <a:lnTo>
                    <a:pt x="374738" y="1024813"/>
                  </a:lnTo>
                  <a:lnTo>
                    <a:pt x="0" y="114020"/>
                  </a:lnTo>
                  <a:lnTo>
                    <a:pt x="0" y="2216378"/>
                  </a:lnTo>
                  <a:lnTo>
                    <a:pt x="448906" y="2372906"/>
                  </a:lnTo>
                  <a:lnTo>
                    <a:pt x="464997" y="2332799"/>
                  </a:lnTo>
                  <a:lnTo>
                    <a:pt x="470941" y="2319794"/>
                  </a:lnTo>
                  <a:lnTo>
                    <a:pt x="108140" y="2144611"/>
                  </a:lnTo>
                  <a:lnTo>
                    <a:pt x="132918" y="2095779"/>
                  </a:lnTo>
                  <a:lnTo>
                    <a:pt x="157365" y="2053310"/>
                  </a:lnTo>
                  <a:lnTo>
                    <a:pt x="183756" y="2012162"/>
                  </a:lnTo>
                  <a:lnTo>
                    <a:pt x="189471" y="2004123"/>
                  </a:lnTo>
                  <a:lnTo>
                    <a:pt x="522452" y="2230640"/>
                  </a:lnTo>
                  <a:lnTo>
                    <a:pt x="526618" y="2224760"/>
                  </a:lnTo>
                  <a:lnTo>
                    <a:pt x="553046" y="2190470"/>
                  </a:lnTo>
                  <a:lnTo>
                    <a:pt x="557618" y="2184971"/>
                  </a:lnTo>
                  <a:lnTo>
                    <a:pt x="252603" y="1921967"/>
                  </a:lnTo>
                  <a:lnTo>
                    <a:pt x="273977" y="1897278"/>
                  </a:lnTo>
                  <a:lnTo>
                    <a:pt x="307517" y="1862061"/>
                  </a:lnTo>
                  <a:lnTo>
                    <a:pt x="342734" y="1828520"/>
                  </a:lnTo>
                  <a:lnTo>
                    <a:pt x="367258" y="1807286"/>
                  </a:lnTo>
                  <a:lnTo>
                    <a:pt x="630288" y="2112302"/>
                  </a:lnTo>
                  <a:lnTo>
                    <a:pt x="635787" y="2107654"/>
                  </a:lnTo>
                  <a:lnTo>
                    <a:pt x="670064" y="2081326"/>
                  </a:lnTo>
                  <a:lnTo>
                    <a:pt x="675957" y="2077135"/>
                  </a:lnTo>
                  <a:lnTo>
                    <a:pt x="449402" y="1744129"/>
                  </a:lnTo>
                  <a:lnTo>
                    <a:pt x="498703" y="1711934"/>
                  </a:lnTo>
                  <a:lnTo>
                    <a:pt x="541172" y="1687512"/>
                  </a:lnTo>
                  <a:lnTo>
                    <a:pt x="584898" y="1665109"/>
                  </a:lnTo>
                  <a:lnTo>
                    <a:pt x="589864" y="1662861"/>
                  </a:lnTo>
                  <a:lnTo>
                    <a:pt x="765111" y="2025777"/>
                  </a:lnTo>
                  <a:lnTo>
                    <a:pt x="771601" y="2022767"/>
                  </a:lnTo>
                  <a:lnTo>
                    <a:pt x="778129" y="2019833"/>
                  </a:lnTo>
                  <a:lnTo>
                    <a:pt x="791375" y="2014105"/>
                  </a:lnTo>
                  <a:lnTo>
                    <a:pt x="797991" y="2011387"/>
                  </a:lnTo>
                  <a:lnTo>
                    <a:pt x="804684" y="2008733"/>
                  </a:lnTo>
                  <a:lnTo>
                    <a:pt x="818222" y="2003590"/>
                  </a:lnTo>
                  <a:close/>
                </a:path>
                <a:path w="3607435" h="3805554">
                  <a:moveTo>
                    <a:pt x="974648" y="3192094"/>
                  </a:moveTo>
                  <a:lnTo>
                    <a:pt x="931710" y="3186950"/>
                  </a:lnTo>
                  <a:lnTo>
                    <a:pt x="917600" y="3184652"/>
                  </a:lnTo>
                  <a:lnTo>
                    <a:pt x="799515" y="3805148"/>
                  </a:lnTo>
                  <a:lnTo>
                    <a:pt x="929347" y="3805148"/>
                  </a:lnTo>
                  <a:lnTo>
                    <a:pt x="974648" y="3192094"/>
                  </a:lnTo>
                  <a:close/>
                </a:path>
                <a:path w="3607435" h="3805554">
                  <a:moveTo>
                    <a:pt x="974648" y="1969592"/>
                  </a:moveTo>
                  <a:lnTo>
                    <a:pt x="895565" y="899299"/>
                  </a:lnTo>
                  <a:lnTo>
                    <a:pt x="872985" y="901179"/>
                  </a:lnTo>
                  <a:lnTo>
                    <a:pt x="850569" y="903338"/>
                  </a:lnTo>
                  <a:lnTo>
                    <a:pt x="806119" y="908481"/>
                  </a:lnTo>
                  <a:lnTo>
                    <a:pt x="761377" y="914958"/>
                  </a:lnTo>
                  <a:lnTo>
                    <a:pt x="716953" y="922642"/>
                  </a:lnTo>
                  <a:lnTo>
                    <a:pt x="917600" y="1977034"/>
                  </a:lnTo>
                  <a:lnTo>
                    <a:pt x="931786" y="1974684"/>
                  </a:lnTo>
                  <a:lnTo>
                    <a:pt x="938974" y="1973618"/>
                  </a:lnTo>
                  <a:lnTo>
                    <a:pt x="953312" y="1971725"/>
                  </a:lnTo>
                  <a:lnTo>
                    <a:pt x="960424" y="1970913"/>
                  </a:lnTo>
                  <a:lnTo>
                    <a:pt x="967536" y="1970201"/>
                  </a:lnTo>
                  <a:lnTo>
                    <a:pt x="974648" y="1969592"/>
                  </a:lnTo>
                  <a:close/>
                </a:path>
                <a:path w="3607435" h="3805554">
                  <a:moveTo>
                    <a:pt x="1252791" y="3805148"/>
                  </a:moveTo>
                  <a:lnTo>
                    <a:pt x="1134719" y="3184652"/>
                  </a:lnTo>
                  <a:lnTo>
                    <a:pt x="1120533" y="3187001"/>
                  </a:lnTo>
                  <a:lnTo>
                    <a:pt x="1113332" y="3188081"/>
                  </a:lnTo>
                  <a:lnTo>
                    <a:pt x="1099007" y="3189960"/>
                  </a:lnTo>
                  <a:lnTo>
                    <a:pt x="1091895" y="3190773"/>
                  </a:lnTo>
                  <a:lnTo>
                    <a:pt x="1084783" y="3191484"/>
                  </a:lnTo>
                  <a:lnTo>
                    <a:pt x="1077671" y="3192094"/>
                  </a:lnTo>
                  <a:lnTo>
                    <a:pt x="1122972" y="3805148"/>
                  </a:lnTo>
                  <a:lnTo>
                    <a:pt x="1252791" y="3805148"/>
                  </a:lnTo>
                  <a:close/>
                </a:path>
                <a:path w="3607435" h="3805554">
                  <a:moveTo>
                    <a:pt x="1335354" y="922642"/>
                  </a:moveTo>
                  <a:lnTo>
                    <a:pt x="1290942" y="915022"/>
                  </a:lnTo>
                  <a:lnTo>
                    <a:pt x="1246200" y="908481"/>
                  </a:lnTo>
                  <a:lnTo>
                    <a:pt x="1201750" y="903287"/>
                  </a:lnTo>
                  <a:lnTo>
                    <a:pt x="1156754" y="899299"/>
                  </a:lnTo>
                  <a:lnTo>
                    <a:pt x="1077671" y="1969592"/>
                  </a:lnTo>
                  <a:lnTo>
                    <a:pt x="1084783" y="1970201"/>
                  </a:lnTo>
                  <a:lnTo>
                    <a:pt x="1091895" y="1970913"/>
                  </a:lnTo>
                  <a:lnTo>
                    <a:pt x="1099007" y="1971725"/>
                  </a:lnTo>
                  <a:lnTo>
                    <a:pt x="1113320" y="1973668"/>
                  </a:lnTo>
                  <a:lnTo>
                    <a:pt x="1127607" y="1975866"/>
                  </a:lnTo>
                  <a:lnTo>
                    <a:pt x="1134719" y="1977034"/>
                  </a:lnTo>
                  <a:lnTo>
                    <a:pt x="1335354" y="922642"/>
                  </a:lnTo>
                  <a:close/>
                </a:path>
                <a:path w="3607435" h="3805554">
                  <a:moveTo>
                    <a:pt x="2707703" y="2711437"/>
                  </a:moveTo>
                  <a:lnTo>
                    <a:pt x="1637398" y="2632354"/>
                  </a:lnTo>
                  <a:lnTo>
                    <a:pt x="1636776" y="2639491"/>
                  </a:lnTo>
                  <a:lnTo>
                    <a:pt x="1636039" y="2646654"/>
                  </a:lnTo>
                  <a:lnTo>
                    <a:pt x="1629956" y="2689402"/>
                  </a:lnTo>
                  <a:lnTo>
                    <a:pt x="2684361" y="2890037"/>
                  </a:lnTo>
                  <a:lnTo>
                    <a:pt x="2691968" y="2845701"/>
                  </a:lnTo>
                  <a:lnTo>
                    <a:pt x="2698369" y="2801035"/>
                  </a:lnTo>
                  <a:lnTo>
                    <a:pt x="2703588" y="2756509"/>
                  </a:lnTo>
                  <a:lnTo>
                    <a:pt x="2705798" y="2734030"/>
                  </a:lnTo>
                  <a:lnTo>
                    <a:pt x="2707703" y="2711437"/>
                  </a:lnTo>
                  <a:close/>
                </a:path>
                <a:path w="3607435" h="3805554">
                  <a:moveTo>
                    <a:pt x="2707703" y="2450249"/>
                  </a:moveTo>
                  <a:lnTo>
                    <a:pt x="2703639" y="2405164"/>
                  </a:lnTo>
                  <a:lnTo>
                    <a:pt x="2698369" y="2360511"/>
                  </a:lnTo>
                  <a:lnTo>
                    <a:pt x="2691917" y="2315908"/>
                  </a:lnTo>
                  <a:lnTo>
                    <a:pt x="2684361" y="2271649"/>
                  </a:lnTo>
                  <a:lnTo>
                    <a:pt x="1629956" y="2472283"/>
                  </a:lnTo>
                  <a:lnTo>
                    <a:pt x="1631162" y="2479306"/>
                  </a:lnTo>
                  <a:lnTo>
                    <a:pt x="1632318" y="2486393"/>
                  </a:lnTo>
                  <a:lnTo>
                    <a:pt x="1637398" y="2529332"/>
                  </a:lnTo>
                  <a:lnTo>
                    <a:pt x="2707703" y="2450249"/>
                  </a:lnTo>
                  <a:close/>
                </a:path>
                <a:path w="3607435" h="3805554">
                  <a:moveTo>
                    <a:pt x="3606990" y="3653917"/>
                  </a:moveTo>
                  <a:lnTo>
                    <a:pt x="2582316" y="3232315"/>
                  </a:lnTo>
                  <a:lnTo>
                    <a:pt x="2584704" y="3226676"/>
                  </a:lnTo>
                  <a:lnTo>
                    <a:pt x="2593200" y="3205797"/>
                  </a:lnTo>
                  <a:lnTo>
                    <a:pt x="2601430" y="3184779"/>
                  </a:lnTo>
                  <a:lnTo>
                    <a:pt x="2609342" y="3163620"/>
                  </a:lnTo>
                  <a:lnTo>
                    <a:pt x="2616949" y="3142335"/>
                  </a:lnTo>
                  <a:lnTo>
                    <a:pt x="1603400" y="2788920"/>
                  </a:lnTo>
                  <a:lnTo>
                    <a:pt x="1600885" y="2795765"/>
                  </a:lnTo>
                  <a:lnTo>
                    <a:pt x="1598333" y="2802534"/>
                  </a:lnTo>
                  <a:lnTo>
                    <a:pt x="1581365" y="2842031"/>
                  </a:lnTo>
                  <a:lnTo>
                    <a:pt x="1944065" y="3017177"/>
                  </a:lnTo>
                  <a:lnTo>
                    <a:pt x="1919401" y="3065830"/>
                  </a:lnTo>
                  <a:lnTo>
                    <a:pt x="1894954" y="3108299"/>
                  </a:lnTo>
                  <a:lnTo>
                    <a:pt x="1868551" y="3149422"/>
                  </a:lnTo>
                  <a:lnTo>
                    <a:pt x="1862772" y="3157537"/>
                  </a:lnTo>
                  <a:lnTo>
                    <a:pt x="1529867" y="2931045"/>
                  </a:lnTo>
                  <a:lnTo>
                    <a:pt x="1525752" y="2936849"/>
                  </a:lnTo>
                  <a:lnTo>
                    <a:pt x="1499349" y="2971139"/>
                  </a:lnTo>
                  <a:lnTo>
                    <a:pt x="1494701" y="2976715"/>
                  </a:lnTo>
                  <a:lnTo>
                    <a:pt x="1799628" y="3239668"/>
                  </a:lnTo>
                  <a:lnTo>
                    <a:pt x="1778342" y="3264268"/>
                  </a:lnTo>
                  <a:lnTo>
                    <a:pt x="1744802" y="3299485"/>
                  </a:lnTo>
                  <a:lnTo>
                    <a:pt x="1709572" y="3333077"/>
                  </a:lnTo>
                  <a:lnTo>
                    <a:pt x="1684858" y="3354489"/>
                  </a:lnTo>
                  <a:lnTo>
                    <a:pt x="1422031" y="3049676"/>
                  </a:lnTo>
                  <a:lnTo>
                    <a:pt x="1416507" y="3054324"/>
                  </a:lnTo>
                  <a:lnTo>
                    <a:pt x="1382153" y="3080448"/>
                  </a:lnTo>
                  <a:lnTo>
                    <a:pt x="1376362" y="3084550"/>
                  </a:lnTo>
                  <a:lnTo>
                    <a:pt x="1602867" y="3417570"/>
                  </a:lnTo>
                  <a:lnTo>
                    <a:pt x="1553603" y="3449739"/>
                  </a:lnTo>
                  <a:lnTo>
                    <a:pt x="1511147" y="3474174"/>
                  </a:lnTo>
                  <a:lnTo>
                    <a:pt x="1467408" y="3496576"/>
                  </a:lnTo>
                  <a:lnTo>
                    <a:pt x="1462443" y="3498824"/>
                  </a:lnTo>
                  <a:lnTo>
                    <a:pt x="1287208" y="3135909"/>
                  </a:lnTo>
                  <a:lnTo>
                    <a:pt x="1280718" y="3138932"/>
                  </a:lnTo>
                  <a:lnTo>
                    <a:pt x="1234084" y="3158096"/>
                  </a:lnTo>
                  <a:lnTo>
                    <a:pt x="1459712" y="3805148"/>
                  </a:lnTo>
                  <a:lnTo>
                    <a:pt x="3538575" y="3805148"/>
                  </a:lnTo>
                  <a:lnTo>
                    <a:pt x="3545484" y="3791127"/>
                  </a:lnTo>
                  <a:lnTo>
                    <a:pt x="3566782" y="3745827"/>
                  </a:lnTo>
                  <a:lnTo>
                    <a:pt x="3587292" y="3700094"/>
                  </a:lnTo>
                  <a:lnTo>
                    <a:pt x="3606990" y="3653917"/>
                  </a:lnTo>
                  <a:close/>
                </a:path>
                <a:path w="3607435" h="3805554">
                  <a:moveTo>
                    <a:pt x="3607143" y="1507909"/>
                  </a:moveTo>
                  <a:lnTo>
                    <a:pt x="3587432" y="1461744"/>
                  </a:lnTo>
                  <a:lnTo>
                    <a:pt x="3566934" y="1416011"/>
                  </a:lnTo>
                  <a:lnTo>
                    <a:pt x="3545624" y="1370711"/>
                  </a:lnTo>
                  <a:lnTo>
                    <a:pt x="3523551" y="1325854"/>
                  </a:lnTo>
                  <a:lnTo>
                    <a:pt x="3500691" y="1281455"/>
                  </a:lnTo>
                  <a:lnTo>
                    <a:pt x="3477069" y="1237526"/>
                  </a:lnTo>
                  <a:lnTo>
                    <a:pt x="3452685" y="1194066"/>
                  </a:lnTo>
                  <a:lnTo>
                    <a:pt x="3427552" y="1151102"/>
                  </a:lnTo>
                  <a:lnTo>
                    <a:pt x="3401682" y="1108621"/>
                  </a:lnTo>
                  <a:lnTo>
                    <a:pt x="3375075" y="1066634"/>
                  </a:lnTo>
                  <a:lnTo>
                    <a:pt x="3347758" y="1025169"/>
                  </a:lnTo>
                  <a:lnTo>
                    <a:pt x="3319716" y="984211"/>
                  </a:lnTo>
                  <a:lnTo>
                    <a:pt x="3290976" y="943787"/>
                  </a:lnTo>
                  <a:lnTo>
                    <a:pt x="3261537" y="903897"/>
                  </a:lnTo>
                  <a:lnTo>
                    <a:pt x="3231413" y="864552"/>
                  </a:lnTo>
                  <a:lnTo>
                    <a:pt x="3200603" y="825766"/>
                  </a:lnTo>
                  <a:lnTo>
                    <a:pt x="3169132" y="787527"/>
                  </a:lnTo>
                  <a:lnTo>
                    <a:pt x="3136989" y="749871"/>
                  </a:lnTo>
                  <a:lnTo>
                    <a:pt x="3104210" y="712800"/>
                  </a:lnTo>
                  <a:lnTo>
                    <a:pt x="3070771" y="676300"/>
                  </a:lnTo>
                  <a:lnTo>
                    <a:pt x="3036709" y="640410"/>
                  </a:lnTo>
                  <a:lnTo>
                    <a:pt x="3002026" y="605129"/>
                  </a:lnTo>
                  <a:lnTo>
                    <a:pt x="2966720" y="570433"/>
                  </a:lnTo>
                  <a:lnTo>
                    <a:pt x="2930804" y="536371"/>
                  </a:lnTo>
                  <a:lnTo>
                    <a:pt x="2894304" y="502945"/>
                  </a:lnTo>
                  <a:lnTo>
                    <a:pt x="2857208" y="470154"/>
                  </a:lnTo>
                  <a:lnTo>
                    <a:pt x="2819539" y="438023"/>
                  </a:lnTo>
                  <a:lnTo>
                    <a:pt x="2781300" y="406539"/>
                  </a:lnTo>
                  <a:lnTo>
                    <a:pt x="2742501" y="375742"/>
                  </a:lnTo>
                  <a:lnTo>
                    <a:pt x="2703144" y="345617"/>
                  </a:lnTo>
                  <a:lnTo>
                    <a:pt x="2663253" y="316179"/>
                  </a:lnTo>
                  <a:lnTo>
                    <a:pt x="2622829" y="287426"/>
                  </a:lnTo>
                  <a:lnTo>
                    <a:pt x="2581872" y="259397"/>
                  </a:lnTo>
                  <a:lnTo>
                    <a:pt x="2540406" y="232067"/>
                  </a:lnTo>
                  <a:lnTo>
                    <a:pt x="2498420" y="205460"/>
                  </a:lnTo>
                  <a:lnTo>
                    <a:pt x="2455951" y="179590"/>
                  </a:lnTo>
                  <a:lnTo>
                    <a:pt x="2412974" y="154470"/>
                  </a:lnTo>
                  <a:lnTo>
                    <a:pt x="2369528" y="130086"/>
                  </a:lnTo>
                  <a:lnTo>
                    <a:pt x="2325611" y="106451"/>
                  </a:lnTo>
                  <a:lnTo>
                    <a:pt x="2281224" y="83604"/>
                  </a:lnTo>
                  <a:lnTo>
                    <a:pt x="2236393" y="61518"/>
                  </a:lnTo>
                  <a:lnTo>
                    <a:pt x="2191105" y="40220"/>
                  </a:lnTo>
                  <a:lnTo>
                    <a:pt x="2145385" y="19710"/>
                  </a:lnTo>
                  <a:lnTo>
                    <a:pt x="2099233" y="0"/>
                  </a:lnTo>
                  <a:lnTo>
                    <a:pt x="1677670" y="1024775"/>
                  </a:lnTo>
                  <a:lnTo>
                    <a:pt x="1671840" y="1022299"/>
                  </a:lnTo>
                  <a:lnTo>
                    <a:pt x="1650961" y="1013790"/>
                  </a:lnTo>
                  <a:lnTo>
                    <a:pt x="1629943" y="1005573"/>
                  </a:lnTo>
                  <a:lnTo>
                    <a:pt x="1608785" y="997661"/>
                  </a:lnTo>
                  <a:lnTo>
                    <a:pt x="1587500" y="990053"/>
                  </a:lnTo>
                  <a:lnTo>
                    <a:pt x="1234084" y="2003590"/>
                  </a:lnTo>
                  <a:lnTo>
                    <a:pt x="1240866" y="2006053"/>
                  </a:lnTo>
                  <a:lnTo>
                    <a:pt x="1247635" y="2008606"/>
                  </a:lnTo>
                  <a:lnTo>
                    <a:pt x="1287208" y="2025624"/>
                  </a:lnTo>
                  <a:lnTo>
                    <a:pt x="1462379" y="1662836"/>
                  </a:lnTo>
                  <a:lnTo>
                    <a:pt x="1511223" y="1687601"/>
                  </a:lnTo>
                  <a:lnTo>
                    <a:pt x="1553692" y="1712048"/>
                  </a:lnTo>
                  <a:lnTo>
                    <a:pt x="1594827" y="1738439"/>
                  </a:lnTo>
                  <a:lnTo>
                    <a:pt x="1602879" y="1744179"/>
                  </a:lnTo>
                  <a:lnTo>
                    <a:pt x="1376362" y="2077135"/>
                  </a:lnTo>
                  <a:lnTo>
                    <a:pt x="1382242" y="2081237"/>
                  </a:lnTo>
                  <a:lnTo>
                    <a:pt x="1416507" y="2107654"/>
                  </a:lnTo>
                  <a:lnTo>
                    <a:pt x="1422031" y="2112302"/>
                  </a:lnTo>
                  <a:lnTo>
                    <a:pt x="1685023" y="1807311"/>
                  </a:lnTo>
                  <a:lnTo>
                    <a:pt x="1709712" y="1828660"/>
                  </a:lnTo>
                  <a:lnTo>
                    <a:pt x="1744941" y="1862201"/>
                  </a:lnTo>
                  <a:lnTo>
                    <a:pt x="1778533" y="1897418"/>
                  </a:lnTo>
                  <a:lnTo>
                    <a:pt x="1799755" y="1921929"/>
                  </a:lnTo>
                  <a:lnTo>
                    <a:pt x="1494701" y="2184971"/>
                  </a:lnTo>
                  <a:lnTo>
                    <a:pt x="1499273" y="2190470"/>
                  </a:lnTo>
                  <a:lnTo>
                    <a:pt x="1525752" y="2224836"/>
                  </a:lnTo>
                  <a:lnTo>
                    <a:pt x="1529867" y="2230640"/>
                  </a:lnTo>
                  <a:lnTo>
                    <a:pt x="1862950" y="2004047"/>
                  </a:lnTo>
                  <a:lnTo>
                    <a:pt x="1895195" y="2053399"/>
                  </a:lnTo>
                  <a:lnTo>
                    <a:pt x="1919630" y="2095855"/>
                  </a:lnTo>
                  <a:lnTo>
                    <a:pt x="1942033" y="2139594"/>
                  </a:lnTo>
                  <a:lnTo>
                    <a:pt x="1944243" y="2144509"/>
                  </a:lnTo>
                  <a:lnTo>
                    <a:pt x="1581226" y="2319794"/>
                  </a:lnTo>
                  <a:lnTo>
                    <a:pt x="1584236" y="2326284"/>
                  </a:lnTo>
                  <a:lnTo>
                    <a:pt x="1587157" y="2332825"/>
                  </a:lnTo>
                  <a:lnTo>
                    <a:pt x="1589989" y="2339416"/>
                  </a:lnTo>
                  <a:lnTo>
                    <a:pt x="1592757" y="2346058"/>
                  </a:lnTo>
                  <a:lnTo>
                    <a:pt x="1595551" y="2352675"/>
                  </a:lnTo>
                  <a:lnTo>
                    <a:pt x="1598244" y="2359380"/>
                  </a:lnTo>
                  <a:lnTo>
                    <a:pt x="1600860" y="2366137"/>
                  </a:lnTo>
                  <a:lnTo>
                    <a:pt x="1603400" y="2372906"/>
                  </a:lnTo>
                  <a:lnTo>
                    <a:pt x="2616949" y="2019503"/>
                  </a:lnTo>
                  <a:lnTo>
                    <a:pt x="2601290" y="1977059"/>
                  </a:lnTo>
                  <a:lnTo>
                    <a:pt x="2584551" y="1935162"/>
                  </a:lnTo>
                  <a:lnTo>
                    <a:pt x="2582176" y="1929561"/>
                  </a:lnTo>
                  <a:lnTo>
                    <a:pt x="3607143" y="1507909"/>
                  </a:lnTo>
                  <a:close/>
                </a:path>
              </a:pathLst>
            </a:custGeom>
            <a:solidFill>
              <a:srgbClr val="00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42208" y="6926466"/>
              <a:ext cx="2420620" cy="3361054"/>
            </a:xfrm>
            <a:custGeom>
              <a:avLst/>
              <a:gdLst/>
              <a:ahLst/>
              <a:cxnLst/>
              <a:rect l="l" t="t" r="r" b="b"/>
              <a:pathLst>
                <a:path w="2420620" h="3361054">
                  <a:moveTo>
                    <a:pt x="2034671" y="3360533"/>
                  </a:moveTo>
                  <a:lnTo>
                    <a:pt x="2001791" y="3360533"/>
                  </a:lnTo>
                  <a:lnTo>
                    <a:pt x="2013084" y="3344753"/>
                  </a:lnTo>
                  <a:lnTo>
                    <a:pt x="2040846" y="3303972"/>
                  </a:lnTo>
                  <a:lnTo>
                    <a:pt x="2067602" y="3262619"/>
                  </a:lnTo>
                  <a:lnTo>
                    <a:pt x="2093344" y="3220716"/>
                  </a:lnTo>
                  <a:lnTo>
                    <a:pt x="2118068" y="3178281"/>
                  </a:lnTo>
                  <a:lnTo>
                    <a:pt x="2141769" y="3135335"/>
                  </a:lnTo>
                  <a:lnTo>
                    <a:pt x="2164440" y="3091898"/>
                  </a:lnTo>
                  <a:lnTo>
                    <a:pt x="2186076" y="3047988"/>
                  </a:lnTo>
                  <a:lnTo>
                    <a:pt x="2206672" y="3003627"/>
                  </a:lnTo>
                  <a:lnTo>
                    <a:pt x="2226222" y="2958833"/>
                  </a:lnTo>
                  <a:lnTo>
                    <a:pt x="2244721" y="2913626"/>
                  </a:lnTo>
                  <a:lnTo>
                    <a:pt x="2262163" y="2868027"/>
                  </a:lnTo>
                  <a:lnTo>
                    <a:pt x="2278542" y="2822055"/>
                  </a:lnTo>
                  <a:lnTo>
                    <a:pt x="2293853" y="2775729"/>
                  </a:lnTo>
                  <a:lnTo>
                    <a:pt x="2308091" y="2729070"/>
                  </a:lnTo>
                  <a:lnTo>
                    <a:pt x="2321250" y="2682098"/>
                  </a:lnTo>
                  <a:lnTo>
                    <a:pt x="2333326" y="2634835"/>
                  </a:lnTo>
                  <a:lnTo>
                    <a:pt x="2344315" y="2587304"/>
                  </a:lnTo>
                  <a:lnTo>
                    <a:pt x="2354211" y="2539525"/>
                  </a:lnTo>
                  <a:lnTo>
                    <a:pt x="2363009" y="2491518"/>
                  </a:lnTo>
                  <a:lnTo>
                    <a:pt x="2370704" y="2443303"/>
                  </a:lnTo>
                  <a:lnTo>
                    <a:pt x="2377289" y="2394900"/>
                  </a:lnTo>
                  <a:lnTo>
                    <a:pt x="2382760" y="2346329"/>
                  </a:lnTo>
                  <a:lnTo>
                    <a:pt x="2387111" y="2297610"/>
                  </a:lnTo>
                  <a:lnTo>
                    <a:pt x="2390336" y="2248763"/>
                  </a:lnTo>
                  <a:lnTo>
                    <a:pt x="2392430" y="2199808"/>
                  </a:lnTo>
                  <a:lnTo>
                    <a:pt x="2393387" y="2150764"/>
                  </a:lnTo>
                  <a:lnTo>
                    <a:pt x="2393191" y="2101263"/>
                  </a:lnTo>
                  <a:lnTo>
                    <a:pt x="2391868" y="2052493"/>
                  </a:lnTo>
                  <a:lnTo>
                    <a:pt x="2389382" y="2003304"/>
                  </a:lnTo>
                  <a:lnTo>
                    <a:pt x="2385737" y="1954108"/>
                  </a:lnTo>
                  <a:lnTo>
                    <a:pt x="2380927" y="1904922"/>
                  </a:lnTo>
                  <a:lnTo>
                    <a:pt x="2374948" y="1855769"/>
                  </a:lnTo>
                  <a:lnTo>
                    <a:pt x="2401505" y="1852267"/>
                  </a:lnTo>
                  <a:lnTo>
                    <a:pt x="2407556" y="1902040"/>
                  </a:lnTo>
                  <a:lnTo>
                    <a:pt x="2412424" y="1951846"/>
                  </a:lnTo>
                  <a:lnTo>
                    <a:pt x="2416115" y="2001667"/>
                  </a:lnTo>
                  <a:lnTo>
                    <a:pt x="2418634" y="2051479"/>
                  </a:lnTo>
                  <a:lnTo>
                    <a:pt x="2419987" y="2101653"/>
                  </a:lnTo>
                  <a:lnTo>
                    <a:pt x="2420176" y="2150999"/>
                  </a:lnTo>
                  <a:lnTo>
                    <a:pt x="2419210" y="2200665"/>
                  </a:lnTo>
                  <a:lnTo>
                    <a:pt x="2417093" y="2250241"/>
                  </a:lnTo>
                  <a:lnTo>
                    <a:pt x="2413829" y="2299706"/>
                  </a:lnTo>
                  <a:lnTo>
                    <a:pt x="2409425" y="2349040"/>
                  </a:lnTo>
                  <a:lnTo>
                    <a:pt x="2403884" y="2398221"/>
                  </a:lnTo>
                  <a:lnTo>
                    <a:pt x="2397213" y="2447230"/>
                  </a:lnTo>
                  <a:lnTo>
                    <a:pt x="2389416" y="2496045"/>
                  </a:lnTo>
                  <a:lnTo>
                    <a:pt x="2380499" y="2544645"/>
                  </a:lnTo>
                  <a:lnTo>
                    <a:pt x="2370467" y="2593011"/>
                  </a:lnTo>
                  <a:lnTo>
                    <a:pt x="2359325" y="2641122"/>
                  </a:lnTo>
                  <a:lnTo>
                    <a:pt x="2347078" y="2688956"/>
                  </a:lnTo>
                  <a:lnTo>
                    <a:pt x="2333734" y="2736521"/>
                  </a:lnTo>
                  <a:lnTo>
                    <a:pt x="2319302" y="2783771"/>
                  </a:lnTo>
                  <a:lnTo>
                    <a:pt x="2303786" y="2830686"/>
                  </a:lnTo>
                  <a:lnTo>
                    <a:pt x="2287193" y="2877246"/>
                  </a:lnTo>
                  <a:lnTo>
                    <a:pt x="2269526" y="2923431"/>
                  </a:lnTo>
                  <a:lnTo>
                    <a:pt x="2250792" y="2969218"/>
                  </a:lnTo>
                  <a:lnTo>
                    <a:pt x="2230995" y="3014590"/>
                  </a:lnTo>
                  <a:lnTo>
                    <a:pt x="2210140" y="3059523"/>
                  </a:lnTo>
                  <a:lnTo>
                    <a:pt x="2188234" y="3103999"/>
                  </a:lnTo>
                  <a:lnTo>
                    <a:pt x="2165280" y="3147997"/>
                  </a:lnTo>
                  <a:lnTo>
                    <a:pt x="2141284" y="3191496"/>
                  </a:lnTo>
                  <a:lnTo>
                    <a:pt x="2116252" y="3234476"/>
                  </a:lnTo>
                  <a:lnTo>
                    <a:pt x="2090188" y="3276915"/>
                  </a:lnTo>
                  <a:lnTo>
                    <a:pt x="2063097" y="3318795"/>
                  </a:lnTo>
                  <a:lnTo>
                    <a:pt x="2034671" y="3360533"/>
                  </a:lnTo>
                  <a:close/>
                </a:path>
                <a:path w="2420620" h="3361054">
                  <a:moveTo>
                    <a:pt x="3501" y="45228"/>
                  </a:moveTo>
                  <a:lnTo>
                    <a:pt x="49773" y="12620"/>
                  </a:lnTo>
                  <a:lnTo>
                    <a:pt x="99580" y="7752"/>
                  </a:lnTo>
                  <a:lnTo>
                    <a:pt x="149400" y="4061"/>
                  </a:lnTo>
                  <a:lnTo>
                    <a:pt x="199214" y="1542"/>
                  </a:lnTo>
                  <a:lnTo>
                    <a:pt x="249000" y="190"/>
                  </a:lnTo>
                  <a:lnTo>
                    <a:pt x="298738" y="0"/>
                  </a:lnTo>
                  <a:lnTo>
                    <a:pt x="348408" y="966"/>
                  </a:lnTo>
                  <a:lnTo>
                    <a:pt x="397989" y="3083"/>
                  </a:lnTo>
                  <a:lnTo>
                    <a:pt x="447461" y="6347"/>
                  </a:lnTo>
                  <a:lnTo>
                    <a:pt x="496802" y="10751"/>
                  </a:lnTo>
                  <a:lnTo>
                    <a:pt x="545993" y="16292"/>
                  </a:lnTo>
                  <a:lnTo>
                    <a:pt x="595014" y="22963"/>
                  </a:lnTo>
                  <a:lnTo>
                    <a:pt x="618975" y="26789"/>
                  </a:lnTo>
                  <a:lnTo>
                    <a:pt x="298497" y="26789"/>
                  </a:lnTo>
                  <a:lnTo>
                    <a:pt x="249385" y="26974"/>
                  </a:lnTo>
                  <a:lnTo>
                    <a:pt x="200225" y="28307"/>
                  </a:lnTo>
                  <a:lnTo>
                    <a:pt x="151037" y="30794"/>
                  </a:lnTo>
                  <a:lnTo>
                    <a:pt x="101840" y="34439"/>
                  </a:lnTo>
                  <a:lnTo>
                    <a:pt x="52655" y="39249"/>
                  </a:lnTo>
                  <a:lnTo>
                    <a:pt x="3501" y="45228"/>
                  </a:lnTo>
                  <a:close/>
                </a:path>
                <a:path w="2420620" h="3361054">
                  <a:moveTo>
                    <a:pt x="1572257" y="465615"/>
                  </a:moveTo>
                  <a:lnTo>
                    <a:pt x="1532699" y="435855"/>
                  </a:lnTo>
                  <a:lnTo>
                    <a:pt x="1492526" y="407091"/>
                  </a:lnTo>
                  <a:lnTo>
                    <a:pt x="1451756" y="379329"/>
                  </a:lnTo>
                  <a:lnTo>
                    <a:pt x="1410412" y="352574"/>
                  </a:lnTo>
                  <a:lnTo>
                    <a:pt x="1368513" y="326832"/>
                  </a:lnTo>
                  <a:lnTo>
                    <a:pt x="1326078" y="302107"/>
                  </a:lnTo>
                  <a:lnTo>
                    <a:pt x="1283130" y="278407"/>
                  </a:lnTo>
                  <a:lnTo>
                    <a:pt x="1239688" y="255736"/>
                  </a:lnTo>
                  <a:lnTo>
                    <a:pt x="1195772" y="234100"/>
                  </a:lnTo>
                  <a:lnTo>
                    <a:pt x="1151403" y="213504"/>
                  </a:lnTo>
                  <a:lnTo>
                    <a:pt x="1106600" y="193954"/>
                  </a:lnTo>
                  <a:lnTo>
                    <a:pt x="1061385" y="175455"/>
                  </a:lnTo>
                  <a:lnTo>
                    <a:pt x="1015778" y="158013"/>
                  </a:lnTo>
                  <a:lnTo>
                    <a:pt x="969798" y="141634"/>
                  </a:lnTo>
                  <a:lnTo>
                    <a:pt x="923467" y="126322"/>
                  </a:lnTo>
                  <a:lnTo>
                    <a:pt x="876804" y="112084"/>
                  </a:lnTo>
                  <a:lnTo>
                    <a:pt x="829830" y="98926"/>
                  </a:lnTo>
                  <a:lnTo>
                    <a:pt x="782567" y="86850"/>
                  </a:lnTo>
                  <a:lnTo>
                    <a:pt x="735036" y="75861"/>
                  </a:lnTo>
                  <a:lnTo>
                    <a:pt x="687257" y="65965"/>
                  </a:lnTo>
                  <a:lnTo>
                    <a:pt x="639250" y="57166"/>
                  </a:lnTo>
                  <a:lnTo>
                    <a:pt x="591035" y="49472"/>
                  </a:lnTo>
                  <a:lnTo>
                    <a:pt x="542633" y="42886"/>
                  </a:lnTo>
                  <a:lnTo>
                    <a:pt x="494062" y="37415"/>
                  </a:lnTo>
                  <a:lnTo>
                    <a:pt x="445343" y="33065"/>
                  </a:lnTo>
                  <a:lnTo>
                    <a:pt x="396496" y="29840"/>
                  </a:lnTo>
                  <a:lnTo>
                    <a:pt x="347540" y="27746"/>
                  </a:lnTo>
                  <a:lnTo>
                    <a:pt x="298497" y="26789"/>
                  </a:lnTo>
                  <a:lnTo>
                    <a:pt x="618975" y="26789"/>
                  </a:lnTo>
                  <a:lnTo>
                    <a:pt x="692460" y="39677"/>
                  </a:lnTo>
                  <a:lnTo>
                    <a:pt x="740844" y="49709"/>
                  </a:lnTo>
                  <a:lnTo>
                    <a:pt x="788976" y="60851"/>
                  </a:lnTo>
                  <a:lnTo>
                    <a:pt x="836835" y="73098"/>
                  </a:lnTo>
                  <a:lnTo>
                    <a:pt x="884399" y="86419"/>
                  </a:lnTo>
                  <a:lnTo>
                    <a:pt x="931649" y="100834"/>
                  </a:lnTo>
                  <a:lnTo>
                    <a:pt x="978564" y="116337"/>
                  </a:lnTo>
                  <a:lnTo>
                    <a:pt x="1025123" y="132923"/>
                  </a:lnTo>
                  <a:lnTo>
                    <a:pt x="1071305" y="150586"/>
                  </a:lnTo>
                  <a:lnTo>
                    <a:pt x="1117091" y="169320"/>
                  </a:lnTo>
                  <a:lnTo>
                    <a:pt x="1162458" y="189119"/>
                  </a:lnTo>
                  <a:lnTo>
                    <a:pt x="1207387" y="209978"/>
                  </a:lnTo>
                  <a:lnTo>
                    <a:pt x="1251856" y="231891"/>
                  </a:lnTo>
                  <a:lnTo>
                    <a:pt x="1295846" y="254852"/>
                  </a:lnTo>
                  <a:lnTo>
                    <a:pt x="1339335" y="278856"/>
                  </a:lnTo>
                  <a:lnTo>
                    <a:pt x="1382303" y="303898"/>
                  </a:lnTo>
                  <a:lnTo>
                    <a:pt x="1424729" y="329970"/>
                  </a:lnTo>
                  <a:lnTo>
                    <a:pt x="1466592" y="357068"/>
                  </a:lnTo>
                  <a:lnTo>
                    <a:pt x="1507872" y="385185"/>
                  </a:lnTo>
                  <a:lnTo>
                    <a:pt x="1548548" y="414317"/>
                  </a:lnTo>
                  <a:lnTo>
                    <a:pt x="1588600" y="444458"/>
                  </a:lnTo>
                  <a:lnTo>
                    <a:pt x="1572257" y="465615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7880029"/>
              <a:ext cx="2218690" cy="2365375"/>
            </a:xfrm>
            <a:custGeom>
              <a:avLst/>
              <a:gdLst/>
              <a:ahLst/>
              <a:cxnLst/>
              <a:rect l="l" t="t" r="r" b="b"/>
              <a:pathLst>
                <a:path w="2218690" h="2365375">
                  <a:moveTo>
                    <a:pt x="1753560" y="2128056"/>
                  </a:moveTo>
                  <a:lnTo>
                    <a:pt x="1292899" y="1524834"/>
                  </a:lnTo>
                  <a:lnTo>
                    <a:pt x="1308492" y="1512085"/>
                  </a:lnTo>
                  <a:lnTo>
                    <a:pt x="1323523" y="1498569"/>
                  </a:lnTo>
                  <a:lnTo>
                    <a:pt x="1351850" y="1469240"/>
                  </a:lnTo>
                  <a:lnTo>
                    <a:pt x="1378279" y="1436026"/>
                  </a:lnTo>
                  <a:lnTo>
                    <a:pt x="1401753" y="1399638"/>
                  </a:lnTo>
                  <a:lnTo>
                    <a:pt x="1424500" y="1354364"/>
                  </a:lnTo>
                  <a:lnTo>
                    <a:pt x="1441537" y="1307766"/>
                  </a:lnTo>
                  <a:lnTo>
                    <a:pt x="1452978" y="1260287"/>
                  </a:lnTo>
                  <a:lnTo>
                    <a:pt x="1458939" y="1212372"/>
                  </a:lnTo>
                  <a:lnTo>
                    <a:pt x="1459535" y="1164464"/>
                  </a:lnTo>
                  <a:lnTo>
                    <a:pt x="1454881" y="1117008"/>
                  </a:lnTo>
                  <a:lnTo>
                    <a:pt x="1445091" y="1070448"/>
                  </a:lnTo>
                  <a:lnTo>
                    <a:pt x="1430289" y="1025228"/>
                  </a:lnTo>
                  <a:lnTo>
                    <a:pt x="1410599" y="981790"/>
                  </a:lnTo>
                  <a:lnTo>
                    <a:pt x="1386136" y="940574"/>
                  </a:lnTo>
                  <a:lnTo>
                    <a:pt x="1357015" y="902023"/>
                  </a:lnTo>
                  <a:lnTo>
                    <a:pt x="1323350" y="866579"/>
                  </a:lnTo>
                  <a:lnTo>
                    <a:pt x="1285257" y="834683"/>
                  </a:lnTo>
                  <a:lnTo>
                    <a:pt x="1242850" y="806776"/>
                  </a:lnTo>
                  <a:lnTo>
                    <a:pt x="1204364" y="787040"/>
                  </a:lnTo>
                  <a:lnTo>
                    <a:pt x="1164784" y="771464"/>
                  </a:lnTo>
                  <a:lnTo>
                    <a:pt x="1125660" y="760210"/>
                  </a:lnTo>
                  <a:lnTo>
                    <a:pt x="1085989" y="752786"/>
                  </a:lnTo>
                  <a:lnTo>
                    <a:pt x="1183315" y="0"/>
                  </a:lnTo>
                  <a:lnTo>
                    <a:pt x="1228536" y="6918"/>
                  </a:lnTo>
                  <a:lnTo>
                    <a:pt x="1273637" y="15602"/>
                  </a:lnTo>
                  <a:lnTo>
                    <a:pt x="1318570" y="26065"/>
                  </a:lnTo>
                  <a:lnTo>
                    <a:pt x="1363286" y="38321"/>
                  </a:lnTo>
                  <a:lnTo>
                    <a:pt x="1407736" y="52384"/>
                  </a:lnTo>
                  <a:lnTo>
                    <a:pt x="1451505" y="68179"/>
                  </a:lnTo>
                  <a:lnTo>
                    <a:pt x="1494889" y="85802"/>
                  </a:lnTo>
                  <a:lnTo>
                    <a:pt x="1537853" y="105261"/>
                  </a:lnTo>
                  <a:lnTo>
                    <a:pt x="1580362" y="126561"/>
                  </a:lnTo>
                  <a:lnTo>
                    <a:pt x="1622380" y="149711"/>
                  </a:lnTo>
                  <a:lnTo>
                    <a:pt x="1666640" y="176543"/>
                  </a:lnTo>
                  <a:lnTo>
                    <a:pt x="1709324" y="204975"/>
                  </a:lnTo>
                  <a:lnTo>
                    <a:pt x="1750416" y="234946"/>
                  </a:lnTo>
                  <a:lnTo>
                    <a:pt x="1789900" y="266395"/>
                  </a:lnTo>
                  <a:lnTo>
                    <a:pt x="1827759" y="299261"/>
                  </a:lnTo>
                  <a:lnTo>
                    <a:pt x="1863976" y="333482"/>
                  </a:lnTo>
                  <a:lnTo>
                    <a:pt x="1898537" y="368998"/>
                  </a:lnTo>
                  <a:lnTo>
                    <a:pt x="1931423" y="405747"/>
                  </a:lnTo>
                  <a:lnTo>
                    <a:pt x="1962620" y="443668"/>
                  </a:lnTo>
                  <a:lnTo>
                    <a:pt x="1992110" y="482701"/>
                  </a:lnTo>
                  <a:lnTo>
                    <a:pt x="2019877" y="522783"/>
                  </a:lnTo>
                  <a:lnTo>
                    <a:pt x="2045905" y="563854"/>
                  </a:lnTo>
                  <a:lnTo>
                    <a:pt x="2070177" y="605852"/>
                  </a:lnTo>
                  <a:lnTo>
                    <a:pt x="2092678" y="648717"/>
                  </a:lnTo>
                  <a:lnTo>
                    <a:pt x="2113391" y="692387"/>
                  </a:lnTo>
                  <a:lnTo>
                    <a:pt x="2132299" y="736801"/>
                  </a:lnTo>
                  <a:lnTo>
                    <a:pt x="2149386" y="781899"/>
                  </a:lnTo>
                  <a:lnTo>
                    <a:pt x="2164636" y="827618"/>
                  </a:lnTo>
                  <a:lnTo>
                    <a:pt x="2178033" y="873898"/>
                  </a:lnTo>
                  <a:lnTo>
                    <a:pt x="2189581" y="920699"/>
                  </a:lnTo>
                  <a:lnTo>
                    <a:pt x="2199242" y="967937"/>
                  </a:lnTo>
                  <a:lnTo>
                    <a:pt x="2206997" y="1015550"/>
                  </a:lnTo>
                  <a:lnTo>
                    <a:pt x="2212833" y="1063479"/>
                  </a:lnTo>
                  <a:lnTo>
                    <a:pt x="2216731" y="1111661"/>
                  </a:lnTo>
                  <a:lnTo>
                    <a:pt x="2218677" y="1160037"/>
                  </a:lnTo>
                  <a:lnTo>
                    <a:pt x="2218655" y="1208546"/>
                  </a:lnTo>
                  <a:lnTo>
                    <a:pt x="2216647" y="1257126"/>
                  </a:lnTo>
                  <a:lnTo>
                    <a:pt x="2212639" y="1305718"/>
                  </a:lnTo>
                  <a:lnTo>
                    <a:pt x="2206596" y="1354364"/>
                  </a:lnTo>
                  <a:lnTo>
                    <a:pt x="2198555" y="1402691"/>
                  </a:lnTo>
                  <a:lnTo>
                    <a:pt x="2188447" y="1450951"/>
                  </a:lnTo>
                  <a:lnTo>
                    <a:pt x="2176274" y="1498979"/>
                  </a:lnTo>
                  <a:lnTo>
                    <a:pt x="2162019" y="1546715"/>
                  </a:lnTo>
                  <a:lnTo>
                    <a:pt x="2145668" y="1594097"/>
                  </a:lnTo>
                  <a:lnTo>
                    <a:pt x="2127202" y="1641065"/>
                  </a:lnTo>
                  <a:lnTo>
                    <a:pt x="2106607" y="1687558"/>
                  </a:lnTo>
                  <a:lnTo>
                    <a:pt x="2083867" y="1733516"/>
                  </a:lnTo>
                  <a:lnTo>
                    <a:pt x="2058964" y="1778876"/>
                  </a:lnTo>
                  <a:lnTo>
                    <a:pt x="2034122" y="1819954"/>
                  </a:lnTo>
                  <a:lnTo>
                    <a:pt x="2007942" y="1859658"/>
                  </a:lnTo>
                  <a:lnTo>
                    <a:pt x="1980452" y="1897983"/>
                  </a:lnTo>
                  <a:lnTo>
                    <a:pt x="1951681" y="1934921"/>
                  </a:lnTo>
                  <a:lnTo>
                    <a:pt x="1921656" y="1970466"/>
                  </a:lnTo>
                  <a:lnTo>
                    <a:pt x="1890236" y="2004925"/>
                  </a:lnTo>
                  <a:lnTo>
                    <a:pt x="1857653" y="2037914"/>
                  </a:lnTo>
                  <a:lnTo>
                    <a:pt x="1823971" y="2069432"/>
                  </a:lnTo>
                  <a:lnTo>
                    <a:pt x="1789252" y="2099480"/>
                  </a:lnTo>
                  <a:lnTo>
                    <a:pt x="1753560" y="2128056"/>
                  </a:lnTo>
                  <a:close/>
                </a:path>
                <a:path w="2218690" h="2365375">
                  <a:moveTo>
                    <a:pt x="869010" y="2365172"/>
                  </a:moveTo>
                  <a:lnTo>
                    <a:pt x="823790" y="2358253"/>
                  </a:lnTo>
                  <a:lnTo>
                    <a:pt x="778688" y="2349569"/>
                  </a:lnTo>
                  <a:lnTo>
                    <a:pt x="733755" y="2339106"/>
                  </a:lnTo>
                  <a:lnTo>
                    <a:pt x="689039" y="2326851"/>
                  </a:lnTo>
                  <a:lnTo>
                    <a:pt x="644589" y="2312788"/>
                  </a:lnTo>
                  <a:lnTo>
                    <a:pt x="600820" y="2296992"/>
                  </a:lnTo>
                  <a:lnTo>
                    <a:pt x="557436" y="2279369"/>
                  </a:lnTo>
                  <a:lnTo>
                    <a:pt x="514472" y="2259911"/>
                  </a:lnTo>
                  <a:lnTo>
                    <a:pt x="471963" y="2238610"/>
                  </a:lnTo>
                  <a:lnTo>
                    <a:pt x="429945" y="2215461"/>
                  </a:lnTo>
                  <a:lnTo>
                    <a:pt x="385685" y="2188629"/>
                  </a:lnTo>
                  <a:lnTo>
                    <a:pt x="343001" y="2160196"/>
                  </a:lnTo>
                  <a:lnTo>
                    <a:pt x="301909" y="2130225"/>
                  </a:lnTo>
                  <a:lnTo>
                    <a:pt x="262425" y="2098776"/>
                  </a:lnTo>
                  <a:lnTo>
                    <a:pt x="224566" y="2065910"/>
                  </a:lnTo>
                  <a:lnTo>
                    <a:pt x="188349" y="2031689"/>
                  </a:lnTo>
                  <a:lnTo>
                    <a:pt x="153788" y="1996173"/>
                  </a:lnTo>
                  <a:lnTo>
                    <a:pt x="120902" y="1959424"/>
                  </a:lnTo>
                  <a:lnTo>
                    <a:pt x="89705" y="1921503"/>
                  </a:lnTo>
                  <a:lnTo>
                    <a:pt x="60215" y="1882471"/>
                  </a:lnTo>
                  <a:lnTo>
                    <a:pt x="32448" y="1842389"/>
                  </a:lnTo>
                  <a:lnTo>
                    <a:pt x="6420" y="1801318"/>
                  </a:lnTo>
                  <a:lnTo>
                    <a:pt x="0" y="1790208"/>
                  </a:lnTo>
                  <a:lnTo>
                    <a:pt x="0" y="575681"/>
                  </a:lnTo>
                  <a:lnTo>
                    <a:pt x="44466" y="505659"/>
                  </a:lnTo>
                  <a:lnTo>
                    <a:pt x="71976" y="467334"/>
                  </a:lnTo>
                  <a:lnTo>
                    <a:pt x="100776" y="430396"/>
                  </a:lnTo>
                  <a:lnTo>
                    <a:pt x="130815" y="394852"/>
                  </a:lnTo>
                  <a:lnTo>
                    <a:pt x="162221" y="360463"/>
                  </a:lnTo>
                  <a:lnTo>
                    <a:pt x="194775" y="327518"/>
                  </a:lnTo>
                  <a:lnTo>
                    <a:pt x="228437" y="296022"/>
                  </a:lnTo>
                  <a:lnTo>
                    <a:pt x="263163" y="265983"/>
                  </a:lnTo>
                  <a:lnTo>
                    <a:pt x="298911" y="237407"/>
                  </a:lnTo>
                  <a:lnTo>
                    <a:pt x="759572" y="840629"/>
                  </a:lnTo>
                  <a:lnTo>
                    <a:pt x="743979" y="853379"/>
                  </a:lnTo>
                  <a:lnTo>
                    <a:pt x="728948" y="866894"/>
                  </a:lnTo>
                  <a:lnTo>
                    <a:pt x="700621" y="896223"/>
                  </a:lnTo>
                  <a:lnTo>
                    <a:pt x="674192" y="929438"/>
                  </a:lnTo>
                  <a:lnTo>
                    <a:pt x="650718" y="965826"/>
                  </a:lnTo>
                  <a:lnTo>
                    <a:pt x="627971" y="1011099"/>
                  </a:lnTo>
                  <a:lnTo>
                    <a:pt x="610935" y="1057698"/>
                  </a:lnTo>
                  <a:lnTo>
                    <a:pt x="599493" y="1105176"/>
                  </a:lnTo>
                  <a:lnTo>
                    <a:pt x="593532" y="1153092"/>
                  </a:lnTo>
                  <a:lnTo>
                    <a:pt x="592936" y="1200999"/>
                  </a:lnTo>
                  <a:lnTo>
                    <a:pt x="597590" y="1248455"/>
                  </a:lnTo>
                  <a:lnTo>
                    <a:pt x="607380" y="1295015"/>
                  </a:lnTo>
                  <a:lnTo>
                    <a:pt x="622182" y="1340234"/>
                  </a:lnTo>
                  <a:lnTo>
                    <a:pt x="641869" y="1383667"/>
                  </a:lnTo>
                  <a:lnTo>
                    <a:pt x="666324" y="1424866"/>
                  </a:lnTo>
                  <a:lnTo>
                    <a:pt x="695429" y="1463385"/>
                  </a:lnTo>
                  <a:lnTo>
                    <a:pt x="729068" y="1498778"/>
                  </a:lnTo>
                  <a:lnTo>
                    <a:pt x="767123" y="1530597"/>
                  </a:lnTo>
                  <a:lnTo>
                    <a:pt x="809476" y="1558396"/>
                  </a:lnTo>
                  <a:lnTo>
                    <a:pt x="847962" y="1578131"/>
                  </a:lnTo>
                  <a:lnTo>
                    <a:pt x="887542" y="1593708"/>
                  </a:lnTo>
                  <a:lnTo>
                    <a:pt x="926665" y="1604962"/>
                  </a:lnTo>
                  <a:lnTo>
                    <a:pt x="966337" y="1612385"/>
                  </a:lnTo>
                  <a:lnTo>
                    <a:pt x="869010" y="2365172"/>
                  </a:lnTo>
                  <a:close/>
                </a:path>
              </a:pathLst>
            </a:custGeom>
            <a:solidFill>
              <a:srgbClr val="00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7782265"/>
              <a:ext cx="2306955" cy="2500630"/>
            </a:xfrm>
            <a:custGeom>
              <a:avLst/>
              <a:gdLst/>
              <a:ahLst/>
              <a:cxnLst/>
              <a:rect l="l" t="t" r="r" b="b"/>
              <a:pathLst>
                <a:path w="2306955" h="2500629">
                  <a:moveTo>
                    <a:pt x="221576" y="303069"/>
                  </a:moveTo>
                  <a:lnTo>
                    <a:pt x="239760" y="268020"/>
                  </a:lnTo>
                  <a:lnTo>
                    <a:pt x="298857" y="224860"/>
                  </a:lnTo>
                  <a:lnTo>
                    <a:pt x="329554" y="204429"/>
                  </a:lnTo>
                  <a:lnTo>
                    <a:pt x="338309" y="217854"/>
                  </a:lnTo>
                  <a:lnTo>
                    <a:pt x="308025" y="238043"/>
                  </a:lnTo>
                  <a:lnTo>
                    <a:pt x="278465" y="258984"/>
                  </a:lnTo>
                  <a:lnTo>
                    <a:pt x="249644" y="280664"/>
                  </a:lnTo>
                  <a:lnTo>
                    <a:pt x="221576" y="303069"/>
                  </a:lnTo>
                  <a:close/>
                </a:path>
                <a:path w="2306955" h="2500629">
                  <a:moveTo>
                    <a:pt x="0" y="538771"/>
                  </a:moveTo>
                  <a:lnTo>
                    <a:pt x="0" y="511885"/>
                  </a:lnTo>
                  <a:lnTo>
                    <a:pt x="4439" y="505842"/>
                  </a:lnTo>
                  <a:lnTo>
                    <a:pt x="26940" y="477021"/>
                  </a:lnTo>
                  <a:lnTo>
                    <a:pt x="50344" y="448775"/>
                  </a:lnTo>
                  <a:lnTo>
                    <a:pt x="74636" y="421116"/>
                  </a:lnTo>
                  <a:lnTo>
                    <a:pt x="86456" y="431768"/>
                  </a:lnTo>
                  <a:lnTo>
                    <a:pt x="62489" y="459096"/>
                  </a:lnTo>
                  <a:lnTo>
                    <a:pt x="39397" y="486998"/>
                  </a:lnTo>
                  <a:lnTo>
                    <a:pt x="17182" y="515447"/>
                  </a:lnTo>
                  <a:lnTo>
                    <a:pt x="0" y="538771"/>
                  </a:lnTo>
                  <a:close/>
                </a:path>
                <a:path w="2306955" h="2500629">
                  <a:moveTo>
                    <a:pt x="36406" y="2095225"/>
                  </a:moveTo>
                  <a:lnTo>
                    <a:pt x="13759" y="2066826"/>
                  </a:lnTo>
                  <a:lnTo>
                    <a:pt x="0" y="2048542"/>
                  </a:lnTo>
                  <a:lnTo>
                    <a:pt x="0" y="2021508"/>
                  </a:lnTo>
                  <a:lnTo>
                    <a:pt x="4724" y="2028175"/>
                  </a:lnTo>
                  <a:lnTo>
                    <a:pt x="26404" y="2056962"/>
                  </a:lnTo>
                  <a:lnTo>
                    <a:pt x="48809" y="2085010"/>
                  </a:lnTo>
                  <a:lnTo>
                    <a:pt x="36406" y="2095225"/>
                  </a:lnTo>
                  <a:close/>
                </a:path>
                <a:path w="2306955" h="2500629">
                  <a:moveTo>
                    <a:pt x="280963" y="2323731"/>
                  </a:moveTo>
                  <a:lnTo>
                    <a:pt x="251582" y="2302147"/>
                  </a:lnTo>
                  <a:lnTo>
                    <a:pt x="222761" y="2279646"/>
                  </a:lnTo>
                  <a:lnTo>
                    <a:pt x="194514" y="2256242"/>
                  </a:lnTo>
                  <a:lnTo>
                    <a:pt x="166856" y="2231949"/>
                  </a:lnTo>
                  <a:lnTo>
                    <a:pt x="177654" y="2220130"/>
                  </a:lnTo>
                  <a:lnTo>
                    <a:pt x="204982" y="2244097"/>
                  </a:lnTo>
                  <a:lnTo>
                    <a:pt x="232884" y="2267188"/>
                  </a:lnTo>
                  <a:lnTo>
                    <a:pt x="261333" y="2289404"/>
                  </a:lnTo>
                  <a:lnTo>
                    <a:pt x="290302" y="2310744"/>
                  </a:lnTo>
                  <a:lnTo>
                    <a:pt x="280963" y="2323731"/>
                  </a:lnTo>
                  <a:close/>
                </a:path>
                <a:path w="2306955" h="2500629">
                  <a:moveTo>
                    <a:pt x="576446" y="2480738"/>
                  </a:moveTo>
                  <a:lnTo>
                    <a:pt x="542363" y="2467444"/>
                  </a:lnTo>
                  <a:lnTo>
                    <a:pt x="508649" y="2453178"/>
                  </a:lnTo>
                  <a:lnTo>
                    <a:pt x="475346" y="2437955"/>
                  </a:lnTo>
                  <a:lnTo>
                    <a:pt x="442494" y="2421787"/>
                  </a:lnTo>
                  <a:lnTo>
                    <a:pt x="449790" y="2407487"/>
                  </a:lnTo>
                  <a:lnTo>
                    <a:pt x="482288" y="2423458"/>
                  </a:lnTo>
                  <a:lnTo>
                    <a:pt x="515197" y="2438513"/>
                  </a:lnTo>
                  <a:lnTo>
                    <a:pt x="548489" y="2452610"/>
                  </a:lnTo>
                  <a:lnTo>
                    <a:pt x="582137" y="2465708"/>
                  </a:lnTo>
                  <a:lnTo>
                    <a:pt x="576446" y="2480738"/>
                  </a:lnTo>
                  <a:close/>
                </a:path>
                <a:path w="2306955" h="2500629">
                  <a:moveTo>
                    <a:pt x="1420577" y="2500291"/>
                  </a:moveTo>
                  <a:lnTo>
                    <a:pt x="1415616" y="2485115"/>
                  </a:lnTo>
                  <a:lnTo>
                    <a:pt x="1449587" y="2473545"/>
                  </a:lnTo>
                  <a:lnTo>
                    <a:pt x="1483394" y="2460948"/>
                  </a:lnTo>
                  <a:lnTo>
                    <a:pt x="1516983" y="2447339"/>
                  </a:lnTo>
                  <a:lnTo>
                    <a:pt x="1550297" y="2432731"/>
                  </a:lnTo>
                  <a:lnTo>
                    <a:pt x="1557010" y="2447177"/>
                  </a:lnTo>
                  <a:lnTo>
                    <a:pt x="1523196" y="2462001"/>
                  </a:lnTo>
                  <a:lnTo>
                    <a:pt x="1489176" y="2475813"/>
                  </a:lnTo>
                  <a:lnTo>
                    <a:pt x="1454965" y="2488586"/>
                  </a:lnTo>
                  <a:lnTo>
                    <a:pt x="1420577" y="2500291"/>
                  </a:lnTo>
                  <a:close/>
                </a:path>
                <a:path w="2306955" h="2500629">
                  <a:moveTo>
                    <a:pt x="1722771" y="2356416"/>
                  </a:moveTo>
                  <a:lnTo>
                    <a:pt x="1714016" y="2342992"/>
                  </a:lnTo>
                  <a:lnTo>
                    <a:pt x="1744362" y="2322803"/>
                  </a:lnTo>
                  <a:lnTo>
                    <a:pt x="1773915" y="2301861"/>
                  </a:lnTo>
                  <a:lnTo>
                    <a:pt x="1802702" y="2280181"/>
                  </a:lnTo>
                  <a:lnTo>
                    <a:pt x="1830750" y="2257776"/>
                  </a:lnTo>
                  <a:lnTo>
                    <a:pt x="1840964" y="2270179"/>
                  </a:lnTo>
                  <a:lnTo>
                    <a:pt x="1812565" y="2292826"/>
                  </a:lnTo>
                  <a:lnTo>
                    <a:pt x="1783400" y="2314775"/>
                  </a:lnTo>
                  <a:lnTo>
                    <a:pt x="1753469" y="2335986"/>
                  </a:lnTo>
                  <a:lnTo>
                    <a:pt x="1722771" y="2356416"/>
                  </a:lnTo>
                  <a:close/>
                </a:path>
                <a:path w="2306955" h="2500629">
                  <a:moveTo>
                    <a:pt x="1977689" y="2139730"/>
                  </a:moveTo>
                  <a:lnTo>
                    <a:pt x="1965869" y="2129077"/>
                  </a:lnTo>
                  <a:lnTo>
                    <a:pt x="1989836" y="2101750"/>
                  </a:lnTo>
                  <a:lnTo>
                    <a:pt x="2012928" y="2073848"/>
                  </a:lnTo>
                  <a:lnTo>
                    <a:pt x="2035144" y="2045399"/>
                  </a:lnTo>
                  <a:lnTo>
                    <a:pt x="2056484" y="2016429"/>
                  </a:lnTo>
                  <a:lnTo>
                    <a:pt x="2069471" y="2025622"/>
                  </a:lnTo>
                  <a:lnTo>
                    <a:pt x="2047886" y="2055004"/>
                  </a:lnTo>
                  <a:lnTo>
                    <a:pt x="2025386" y="2083825"/>
                  </a:lnTo>
                  <a:lnTo>
                    <a:pt x="2001982" y="2112071"/>
                  </a:lnTo>
                  <a:lnTo>
                    <a:pt x="1977689" y="2139730"/>
                  </a:lnTo>
                  <a:close/>
                </a:path>
                <a:path w="2306955" h="2500629">
                  <a:moveTo>
                    <a:pt x="2167527" y="1864092"/>
                  </a:moveTo>
                  <a:lnTo>
                    <a:pt x="2153227" y="1856796"/>
                  </a:lnTo>
                  <a:lnTo>
                    <a:pt x="2169198" y="1824297"/>
                  </a:lnTo>
                  <a:lnTo>
                    <a:pt x="2184253" y="1791388"/>
                  </a:lnTo>
                  <a:lnTo>
                    <a:pt x="2198350" y="1758096"/>
                  </a:lnTo>
                  <a:lnTo>
                    <a:pt x="2211448" y="1724449"/>
                  </a:lnTo>
                  <a:lnTo>
                    <a:pt x="2226478" y="1730140"/>
                  </a:lnTo>
                  <a:lnTo>
                    <a:pt x="2213183" y="1764223"/>
                  </a:lnTo>
                  <a:lnTo>
                    <a:pt x="2198918" y="1797937"/>
                  </a:lnTo>
                  <a:lnTo>
                    <a:pt x="2183694" y="1831240"/>
                  </a:lnTo>
                  <a:lnTo>
                    <a:pt x="2167527" y="1864092"/>
                  </a:lnTo>
                  <a:close/>
                </a:path>
                <a:path w="2306955" h="2500629">
                  <a:moveTo>
                    <a:pt x="2279591" y="1548765"/>
                  </a:moveTo>
                  <a:lnTo>
                    <a:pt x="2263978" y="1545409"/>
                  </a:lnTo>
                  <a:lnTo>
                    <a:pt x="2271035" y="1509955"/>
                  </a:lnTo>
                  <a:lnTo>
                    <a:pt x="2277093" y="1474310"/>
                  </a:lnTo>
                  <a:lnTo>
                    <a:pt x="2282138" y="1438501"/>
                  </a:lnTo>
                  <a:lnTo>
                    <a:pt x="2286157" y="1402556"/>
                  </a:lnTo>
                  <a:lnTo>
                    <a:pt x="2302063" y="1404161"/>
                  </a:lnTo>
                  <a:lnTo>
                    <a:pt x="2297957" y="1440627"/>
                  </a:lnTo>
                  <a:lnTo>
                    <a:pt x="2292852" y="1476901"/>
                  </a:lnTo>
                  <a:lnTo>
                    <a:pt x="2286735" y="1512956"/>
                  </a:lnTo>
                  <a:lnTo>
                    <a:pt x="2279591" y="1548765"/>
                  </a:lnTo>
                  <a:close/>
                </a:path>
                <a:path w="2306955" h="2500629">
                  <a:moveTo>
                    <a:pt x="2290535" y="1216073"/>
                  </a:moveTo>
                  <a:lnTo>
                    <a:pt x="2288239" y="1180073"/>
                  </a:lnTo>
                  <a:lnTo>
                    <a:pt x="2284863" y="1144100"/>
                  </a:lnTo>
                  <a:lnTo>
                    <a:pt x="2280419" y="1108181"/>
                  </a:lnTo>
                  <a:lnTo>
                    <a:pt x="2274922" y="1072345"/>
                  </a:lnTo>
                  <a:lnTo>
                    <a:pt x="2290827" y="1069573"/>
                  </a:lnTo>
                  <a:lnTo>
                    <a:pt x="2296326" y="1105931"/>
                  </a:lnTo>
                  <a:lnTo>
                    <a:pt x="2300786" y="1142331"/>
                  </a:lnTo>
                  <a:lnTo>
                    <a:pt x="2304206" y="1178757"/>
                  </a:lnTo>
                  <a:lnTo>
                    <a:pt x="2306586" y="1215198"/>
                  </a:lnTo>
                  <a:lnTo>
                    <a:pt x="2290535" y="1216073"/>
                  </a:lnTo>
                  <a:close/>
                </a:path>
                <a:path w="2306955" h="2500629">
                  <a:moveTo>
                    <a:pt x="2230855" y="890970"/>
                  </a:moveTo>
                  <a:lnTo>
                    <a:pt x="2219284" y="856999"/>
                  </a:lnTo>
                  <a:lnTo>
                    <a:pt x="2206688" y="823191"/>
                  </a:lnTo>
                  <a:lnTo>
                    <a:pt x="2193079" y="789603"/>
                  </a:lnTo>
                  <a:lnTo>
                    <a:pt x="2178471" y="756288"/>
                  </a:lnTo>
                  <a:lnTo>
                    <a:pt x="2192917" y="749576"/>
                  </a:lnTo>
                  <a:lnTo>
                    <a:pt x="2207741" y="783390"/>
                  </a:lnTo>
                  <a:lnTo>
                    <a:pt x="2221553" y="817409"/>
                  </a:lnTo>
                  <a:lnTo>
                    <a:pt x="2234325" y="851620"/>
                  </a:lnTo>
                  <a:lnTo>
                    <a:pt x="2246031" y="886009"/>
                  </a:lnTo>
                  <a:lnTo>
                    <a:pt x="2230855" y="890970"/>
                  </a:lnTo>
                  <a:close/>
                </a:path>
                <a:path w="2306955" h="2500629">
                  <a:moveTo>
                    <a:pt x="2088732" y="592715"/>
                  </a:moveTo>
                  <a:lnTo>
                    <a:pt x="2068542" y="562369"/>
                  </a:lnTo>
                  <a:lnTo>
                    <a:pt x="2047601" y="532816"/>
                  </a:lnTo>
                  <a:lnTo>
                    <a:pt x="2025921" y="504030"/>
                  </a:lnTo>
                  <a:lnTo>
                    <a:pt x="2003516" y="475982"/>
                  </a:lnTo>
                  <a:lnTo>
                    <a:pt x="2015919" y="465621"/>
                  </a:lnTo>
                  <a:lnTo>
                    <a:pt x="2038566" y="494023"/>
                  </a:lnTo>
                  <a:lnTo>
                    <a:pt x="2060515" y="523204"/>
                  </a:lnTo>
                  <a:lnTo>
                    <a:pt x="2081725" y="553178"/>
                  </a:lnTo>
                  <a:lnTo>
                    <a:pt x="2102156" y="583960"/>
                  </a:lnTo>
                  <a:lnTo>
                    <a:pt x="2088732" y="592715"/>
                  </a:lnTo>
                  <a:close/>
                </a:path>
                <a:path w="2306955" h="2500629">
                  <a:moveTo>
                    <a:pt x="1874672" y="340716"/>
                  </a:moveTo>
                  <a:lnTo>
                    <a:pt x="1847344" y="316749"/>
                  </a:lnTo>
                  <a:lnTo>
                    <a:pt x="1819442" y="293658"/>
                  </a:lnTo>
                  <a:lnTo>
                    <a:pt x="1790993" y="271442"/>
                  </a:lnTo>
                  <a:lnTo>
                    <a:pt x="1762023" y="250101"/>
                  </a:lnTo>
                  <a:lnTo>
                    <a:pt x="1771362" y="237115"/>
                  </a:lnTo>
                  <a:lnTo>
                    <a:pt x="1800744" y="258699"/>
                  </a:lnTo>
                  <a:lnTo>
                    <a:pt x="1829565" y="281200"/>
                  </a:lnTo>
                  <a:lnTo>
                    <a:pt x="1857811" y="304604"/>
                  </a:lnTo>
                  <a:lnTo>
                    <a:pt x="1885469" y="328897"/>
                  </a:lnTo>
                  <a:lnTo>
                    <a:pt x="1874672" y="340716"/>
                  </a:lnTo>
                  <a:close/>
                </a:path>
                <a:path w="2306955" h="2500629">
                  <a:moveTo>
                    <a:pt x="1602390" y="153358"/>
                  </a:moveTo>
                  <a:lnTo>
                    <a:pt x="1569891" y="137387"/>
                  </a:lnTo>
                  <a:lnTo>
                    <a:pt x="1536982" y="122333"/>
                  </a:lnTo>
                  <a:lnTo>
                    <a:pt x="1503690" y="108236"/>
                  </a:lnTo>
                  <a:lnTo>
                    <a:pt x="1470043" y="95137"/>
                  </a:lnTo>
                  <a:lnTo>
                    <a:pt x="1475734" y="80108"/>
                  </a:lnTo>
                  <a:lnTo>
                    <a:pt x="1509817" y="93403"/>
                  </a:lnTo>
                  <a:lnTo>
                    <a:pt x="1543530" y="107668"/>
                  </a:lnTo>
                  <a:lnTo>
                    <a:pt x="1576834" y="122891"/>
                  </a:lnTo>
                  <a:lnTo>
                    <a:pt x="1609685" y="139059"/>
                  </a:lnTo>
                  <a:lnTo>
                    <a:pt x="1602390" y="153358"/>
                  </a:lnTo>
                  <a:close/>
                </a:path>
                <a:path w="2306955" h="2500629">
                  <a:moveTo>
                    <a:pt x="1291002" y="42607"/>
                  </a:moveTo>
                  <a:lnTo>
                    <a:pt x="1255549" y="35551"/>
                  </a:lnTo>
                  <a:lnTo>
                    <a:pt x="1219904" y="29493"/>
                  </a:lnTo>
                  <a:lnTo>
                    <a:pt x="1184095" y="24447"/>
                  </a:lnTo>
                  <a:lnTo>
                    <a:pt x="1148149" y="20428"/>
                  </a:lnTo>
                  <a:lnTo>
                    <a:pt x="1149755" y="4523"/>
                  </a:lnTo>
                  <a:lnTo>
                    <a:pt x="1186220" y="8629"/>
                  </a:lnTo>
                  <a:lnTo>
                    <a:pt x="1222494" y="13734"/>
                  </a:lnTo>
                  <a:lnTo>
                    <a:pt x="1258550" y="19851"/>
                  </a:lnTo>
                  <a:lnTo>
                    <a:pt x="1294359" y="26994"/>
                  </a:lnTo>
                  <a:lnTo>
                    <a:pt x="1291002" y="42607"/>
                  </a:lnTo>
                  <a:close/>
                </a:path>
                <a:path w="2306955" h="2500629">
                  <a:moveTo>
                    <a:pt x="818085" y="31664"/>
                  </a:moveTo>
                  <a:lnTo>
                    <a:pt x="851671" y="10259"/>
                  </a:lnTo>
                  <a:lnTo>
                    <a:pt x="924497" y="2380"/>
                  </a:lnTo>
                  <a:lnTo>
                    <a:pt x="960938" y="0"/>
                  </a:lnTo>
                  <a:lnTo>
                    <a:pt x="961813" y="16050"/>
                  </a:lnTo>
                  <a:lnTo>
                    <a:pt x="925813" y="18346"/>
                  </a:lnTo>
                  <a:lnTo>
                    <a:pt x="889839" y="21723"/>
                  </a:lnTo>
                  <a:lnTo>
                    <a:pt x="853921" y="26167"/>
                  </a:lnTo>
                  <a:lnTo>
                    <a:pt x="818085" y="31664"/>
                  </a:lnTo>
                  <a:close/>
                </a:path>
                <a:path w="2306955" h="2500629">
                  <a:moveTo>
                    <a:pt x="502028" y="128115"/>
                  </a:moveTo>
                  <a:lnTo>
                    <a:pt x="529130" y="98845"/>
                  </a:lnTo>
                  <a:lnTo>
                    <a:pt x="597360" y="72260"/>
                  </a:lnTo>
                  <a:lnTo>
                    <a:pt x="631748" y="60555"/>
                  </a:lnTo>
                  <a:lnTo>
                    <a:pt x="636710" y="75730"/>
                  </a:lnTo>
                  <a:lnTo>
                    <a:pt x="602738" y="87301"/>
                  </a:lnTo>
                  <a:lnTo>
                    <a:pt x="568931" y="99898"/>
                  </a:lnTo>
                  <a:lnTo>
                    <a:pt x="535343" y="113507"/>
                  </a:lnTo>
                  <a:lnTo>
                    <a:pt x="502028" y="128115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5567972" y="1883882"/>
            <a:ext cx="6821170" cy="3263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1645" marR="5080" indent="-449580">
              <a:lnSpc>
                <a:spcPct val="132800"/>
              </a:lnSpc>
              <a:spcBef>
                <a:spcPts val="100"/>
              </a:spcBef>
            </a:pPr>
            <a:r>
              <a:rPr sz="8000" spc="-35" dirty="0"/>
              <a:t>R</a:t>
            </a:r>
            <a:r>
              <a:rPr sz="8000" spc="-5" dirty="0"/>
              <a:t>E</a:t>
            </a:r>
            <a:r>
              <a:rPr sz="8000" spc="-60" dirty="0"/>
              <a:t>F</a:t>
            </a:r>
            <a:r>
              <a:rPr sz="8000" spc="-5" dirty="0"/>
              <a:t>LE</a:t>
            </a:r>
            <a:r>
              <a:rPr sz="8000" spc="-35" dirty="0"/>
              <a:t>C</a:t>
            </a:r>
            <a:r>
              <a:rPr sz="8000" spc="-5" dirty="0"/>
              <a:t>T</a:t>
            </a:r>
            <a:r>
              <a:rPr sz="8000" spc="-40" dirty="0"/>
              <a:t>I</a:t>
            </a:r>
            <a:r>
              <a:rPr sz="8000" spc="355" dirty="0"/>
              <a:t>O</a:t>
            </a:r>
            <a:r>
              <a:rPr sz="8000" spc="220" dirty="0"/>
              <a:t>N  </a:t>
            </a:r>
            <a:r>
              <a:rPr sz="8000" spc="85" dirty="0"/>
              <a:t>REMOVAL</a:t>
            </a:r>
            <a:endParaRPr sz="8000"/>
          </a:p>
        </p:txBody>
      </p:sp>
      <p:sp>
        <p:nvSpPr>
          <p:cNvPr id="19" name="object 19"/>
          <p:cNvSpPr txBox="1"/>
          <p:nvPr/>
        </p:nvSpPr>
        <p:spPr>
          <a:xfrm>
            <a:off x="6651351" y="8629762"/>
            <a:ext cx="465455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130" dirty="0">
                <a:solidFill>
                  <a:srgbClr val="FFFFFF"/>
                </a:solidFill>
                <a:latin typeface="Times New Roman"/>
                <a:cs typeface="Times New Roman"/>
              </a:rPr>
              <a:t>Presented</a:t>
            </a:r>
            <a:r>
              <a:rPr sz="2900" spc="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00" spc="105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2900" spc="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900" spc="125" dirty="0">
                <a:solidFill>
                  <a:srgbClr val="FFFFFF"/>
                </a:solidFill>
                <a:latin typeface="Times New Roman"/>
                <a:cs typeface="Times New Roman"/>
              </a:rPr>
              <a:t>QUAL-230427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928720" y="6529078"/>
            <a:ext cx="410019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130" dirty="0">
                <a:solidFill>
                  <a:srgbClr val="FFFFFF"/>
                </a:solidFill>
                <a:latin typeface="Times New Roman"/>
                <a:cs typeface="Times New Roman"/>
              </a:rPr>
              <a:t>USING</a:t>
            </a:r>
            <a:r>
              <a:rPr sz="5000" b="1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000" b="1" spc="100" dirty="0">
                <a:solidFill>
                  <a:srgbClr val="FFFFFF"/>
                </a:solidFill>
                <a:latin typeface="Times New Roman"/>
                <a:cs typeface="Times New Roman"/>
              </a:rPr>
              <a:t>GANS</a:t>
            </a:r>
            <a:endParaRPr sz="5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08878" y="561027"/>
            <a:ext cx="6838949" cy="91630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49602" y="0"/>
            <a:ext cx="5486399" cy="793990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05655" y="7713033"/>
            <a:ext cx="5647690" cy="13538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700" spc="-75" dirty="0"/>
              <a:t>W</a:t>
            </a:r>
            <a:r>
              <a:rPr sz="8700" spc="-1080" dirty="0"/>
              <a:t> </a:t>
            </a:r>
            <a:r>
              <a:rPr sz="8700" spc="5" dirty="0"/>
              <a:t>o</a:t>
            </a:r>
            <a:r>
              <a:rPr sz="8700" spc="-1080" dirty="0"/>
              <a:t> </a:t>
            </a:r>
            <a:r>
              <a:rPr sz="8700" spc="-509" dirty="0"/>
              <a:t>r</a:t>
            </a:r>
            <a:r>
              <a:rPr sz="8700" spc="-1080" dirty="0"/>
              <a:t> </a:t>
            </a:r>
            <a:r>
              <a:rPr sz="8700" spc="-30" dirty="0"/>
              <a:t>k</a:t>
            </a:r>
            <a:r>
              <a:rPr sz="8700" spc="-1080" dirty="0"/>
              <a:t> </a:t>
            </a:r>
            <a:r>
              <a:rPr sz="8700" spc="5" dirty="0"/>
              <a:t>f</a:t>
            </a:r>
            <a:r>
              <a:rPr sz="8700" spc="-1080" dirty="0"/>
              <a:t> </a:t>
            </a:r>
            <a:r>
              <a:rPr sz="8700" spc="-60" dirty="0"/>
              <a:t>l</a:t>
            </a:r>
            <a:r>
              <a:rPr sz="8700" spc="-1080" dirty="0"/>
              <a:t> </a:t>
            </a:r>
            <a:r>
              <a:rPr sz="8700" spc="5" dirty="0"/>
              <a:t>o</a:t>
            </a:r>
            <a:r>
              <a:rPr sz="8700" spc="-1080" dirty="0"/>
              <a:t> </a:t>
            </a:r>
            <a:r>
              <a:rPr sz="8700" spc="-470" dirty="0"/>
              <a:t>w</a:t>
            </a:r>
            <a:endParaRPr sz="8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1D2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483330"/>
            <a:ext cx="7803311" cy="580366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006756" y="566206"/>
            <a:ext cx="6156325" cy="2851785"/>
          </a:xfrm>
          <a:custGeom>
            <a:avLst/>
            <a:gdLst/>
            <a:ahLst/>
            <a:cxnLst/>
            <a:rect l="l" t="t" r="r" b="b"/>
            <a:pathLst>
              <a:path w="6156325" h="2851785">
                <a:moveTo>
                  <a:pt x="5570005" y="2851249"/>
                </a:moveTo>
                <a:lnTo>
                  <a:pt x="0" y="2851249"/>
                </a:lnTo>
                <a:lnTo>
                  <a:pt x="0" y="623089"/>
                </a:lnTo>
                <a:lnTo>
                  <a:pt x="623089" y="0"/>
                </a:lnTo>
                <a:lnTo>
                  <a:pt x="6156017" y="0"/>
                </a:lnTo>
                <a:lnTo>
                  <a:pt x="6156017" y="2265236"/>
                </a:lnTo>
                <a:lnTo>
                  <a:pt x="5570005" y="2851249"/>
                </a:lnTo>
                <a:close/>
              </a:path>
            </a:pathLst>
          </a:custGeom>
          <a:solidFill>
            <a:srgbClr val="184D69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2092792"/>
            <a:ext cx="720725" cy="0"/>
          </a:xfrm>
          <a:custGeom>
            <a:avLst/>
            <a:gdLst/>
            <a:ahLst/>
            <a:cxnLst/>
            <a:rect l="l" t="t" r="r" b="b"/>
            <a:pathLst>
              <a:path w="720725">
                <a:moveTo>
                  <a:pt x="0" y="0"/>
                </a:moveTo>
                <a:lnTo>
                  <a:pt x="720640" y="0"/>
                </a:lnTo>
              </a:path>
            </a:pathLst>
          </a:custGeom>
          <a:ln w="2624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6756" y="566206"/>
            <a:ext cx="6156325" cy="2851785"/>
          </a:xfrm>
          <a:custGeom>
            <a:avLst/>
            <a:gdLst/>
            <a:ahLst/>
            <a:cxnLst/>
            <a:rect l="l" t="t" r="r" b="b"/>
            <a:pathLst>
              <a:path w="6156325" h="2851785">
                <a:moveTo>
                  <a:pt x="6156017" y="0"/>
                </a:moveTo>
                <a:lnTo>
                  <a:pt x="6156017" y="2265236"/>
                </a:lnTo>
                <a:lnTo>
                  <a:pt x="5570005" y="2851249"/>
                </a:lnTo>
                <a:lnTo>
                  <a:pt x="0" y="2851249"/>
                </a:lnTo>
                <a:lnTo>
                  <a:pt x="0" y="623089"/>
                </a:lnTo>
                <a:lnTo>
                  <a:pt x="623089" y="0"/>
                </a:lnTo>
                <a:lnTo>
                  <a:pt x="6156017" y="0"/>
                </a:lnTo>
                <a:close/>
              </a:path>
            </a:pathLst>
          </a:custGeom>
          <a:ln w="26249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712634" y="1208064"/>
            <a:ext cx="236854" cy="1851660"/>
            <a:chOff x="712634" y="1208064"/>
            <a:chExt cx="236854" cy="1851660"/>
          </a:xfrm>
        </p:grpSpPr>
        <p:sp>
          <p:nvSpPr>
            <p:cNvPr id="8" name="object 8"/>
            <p:cNvSpPr/>
            <p:nvPr/>
          </p:nvSpPr>
          <p:spPr>
            <a:xfrm>
              <a:off x="787050" y="1282480"/>
              <a:ext cx="149225" cy="1702435"/>
            </a:xfrm>
            <a:custGeom>
              <a:avLst/>
              <a:gdLst/>
              <a:ahLst/>
              <a:cxnLst/>
              <a:rect l="l" t="t" r="r" b="b"/>
              <a:pathLst>
                <a:path w="149225" h="1702435">
                  <a:moveTo>
                    <a:pt x="0" y="1702258"/>
                  </a:moveTo>
                  <a:lnTo>
                    <a:pt x="0" y="1376243"/>
                  </a:lnTo>
                  <a:lnTo>
                    <a:pt x="148832" y="1227410"/>
                  </a:lnTo>
                  <a:lnTo>
                    <a:pt x="148832" y="851129"/>
                  </a:lnTo>
                  <a:lnTo>
                    <a:pt x="148832" y="474847"/>
                  </a:lnTo>
                  <a:lnTo>
                    <a:pt x="0" y="326014"/>
                  </a:lnTo>
                  <a:lnTo>
                    <a:pt x="0" y="0"/>
                  </a:lnTo>
                </a:path>
              </a:pathLst>
            </a:custGeom>
            <a:ln w="26249">
              <a:solidFill>
                <a:srgbClr val="00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2634" y="1208064"/>
              <a:ext cx="148832" cy="14883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2634" y="2910322"/>
              <a:ext cx="148832" cy="148832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454982" y="551379"/>
            <a:ext cx="7833017" cy="6731829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927252" y="4322406"/>
            <a:ext cx="5335905" cy="1642745"/>
          </a:xfrm>
          <a:custGeom>
            <a:avLst/>
            <a:gdLst/>
            <a:ahLst/>
            <a:cxnLst/>
            <a:rect l="l" t="t" r="r" b="b"/>
            <a:pathLst>
              <a:path w="5335905" h="1642745">
                <a:moveTo>
                  <a:pt x="1803768" y="1612404"/>
                </a:moveTo>
                <a:lnTo>
                  <a:pt x="1796046" y="1604683"/>
                </a:lnTo>
                <a:lnTo>
                  <a:pt x="1786458" y="1604683"/>
                </a:lnTo>
                <a:lnTo>
                  <a:pt x="203949" y="1604683"/>
                </a:lnTo>
                <a:lnTo>
                  <a:pt x="138150" y="1591335"/>
                </a:lnTo>
                <a:lnTo>
                  <a:pt x="84378" y="1554911"/>
                </a:lnTo>
                <a:lnTo>
                  <a:pt x="47967" y="1501038"/>
                </a:lnTo>
                <a:lnTo>
                  <a:pt x="34607" y="1435354"/>
                </a:lnTo>
                <a:lnTo>
                  <a:pt x="34607" y="1113980"/>
                </a:lnTo>
                <a:lnTo>
                  <a:pt x="26885" y="1106258"/>
                </a:lnTo>
                <a:lnTo>
                  <a:pt x="7721" y="1106258"/>
                </a:lnTo>
                <a:lnTo>
                  <a:pt x="0" y="1113980"/>
                </a:lnTo>
                <a:lnTo>
                  <a:pt x="0" y="1435354"/>
                </a:lnTo>
                <a:lnTo>
                  <a:pt x="4152" y="1476311"/>
                </a:lnTo>
                <a:lnTo>
                  <a:pt x="16065" y="1514551"/>
                </a:lnTo>
                <a:lnTo>
                  <a:pt x="34937" y="1549184"/>
                </a:lnTo>
                <a:lnTo>
                  <a:pt x="59918" y="1579372"/>
                </a:lnTo>
                <a:lnTo>
                  <a:pt x="90170" y="1604302"/>
                </a:lnTo>
                <a:lnTo>
                  <a:pt x="124802" y="1623174"/>
                </a:lnTo>
                <a:lnTo>
                  <a:pt x="163004" y="1635125"/>
                </a:lnTo>
                <a:lnTo>
                  <a:pt x="203949" y="1639303"/>
                </a:lnTo>
                <a:lnTo>
                  <a:pt x="1796046" y="1639303"/>
                </a:lnTo>
                <a:lnTo>
                  <a:pt x="1803768" y="1631569"/>
                </a:lnTo>
                <a:lnTo>
                  <a:pt x="1803768" y="1612404"/>
                </a:lnTo>
                <a:close/>
              </a:path>
              <a:path w="5335905" h="1642745">
                <a:moveTo>
                  <a:pt x="5261991" y="206806"/>
                </a:moveTo>
                <a:lnTo>
                  <a:pt x="5259336" y="180670"/>
                </a:lnTo>
                <a:lnTo>
                  <a:pt x="5251691" y="156273"/>
                </a:lnTo>
                <a:lnTo>
                  <a:pt x="5239626" y="134137"/>
                </a:lnTo>
                <a:lnTo>
                  <a:pt x="5227244" y="119176"/>
                </a:lnTo>
                <a:lnTo>
                  <a:pt x="5227244" y="206806"/>
                </a:lnTo>
                <a:lnTo>
                  <a:pt x="5227244" y="1435493"/>
                </a:lnTo>
                <a:lnTo>
                  <a:pt x="5210886" y="1488846"/>
                </a:lnTo>
                <a:lnTo>
                  <a:pt x="5168836" y="1523504"/>
                </a:lnTo>
                <a:lnTo>
                  <a:pt x="5131701" y="1531035"/>
                </a:lnTo>
                <a:lnTo>
                  <a:pt x="4329392" y="1531035"/>
                </a:lnTo>
                <a:lnTo>
                  <a:pt x="4387139" y="1454378"/>
                </a:lnTo>
                <a:lnTo>
                  <a:pt x="4259567" y="1454378"/>
                </a:lnTo>
                <a:lnTo>
                  <a:pt x="4201884" y="1531035"/>
                </a:lnTo>
                <a:lnTo>
                  <a:pt x="4101198" y="1531035"/>
                </a:lnTo>
                <a:lnTo>
                  <a:pt x="4158881" y="1454378"/>
                </a:lnTo>
                <a:lnTo>
                  <a:pt x="4031450" y="1454378"/>
                </a:lnTo>
                <a:lnTo>
                  <a:pt x="3973766" y="1531035"/>
                </a:lnTo>
                <a:lnTo>
                  <a:pt x="3873081" y="1531035"/>
                </a:lnTo>
                <a:lnTo>
                  <a:pt x="3930764" y="1454378"/>
                </a:lnTo>
                <a:lnTo>
                  <a:pt x="3803332" y="1454378"/>
                </a:lnTo>
                <a:lnTo>
                  <a:pt x="3745585" y="1531035"/>
                </a:lnTo>
                <a:lnTo>
                  <a:pt x="3644963" y="1531035"/>
                </a:lnTo>
                <a:lnTo>
                  <a:pt x="3702647" y="1454378"/>
                </a:lnTo>
                <a:lnTo>
                  <a:pt x="3575215" y="1454378"/>
                </a:lnTo>
                <a:lnTo>
                  <a:pt x="3517468" y="1531035"/>
                </a:lnTo>
                <a:lnTo>
                  <a:pt x="203949" y="1531035"/>
                </a:lnTo>
                <a:lnTo>
                  <a:pt x="150583" y="1514678"/>
                </a:lnTo>
                <a:lnTo>
                  <a:pt x="115722" y="1472095"/>
                </a:lnTo>
                <a:lnTo>
                  <a:pt x="108407" y="1435493"/>
                </a:lnTo>
                <a:lnTo>
                  <a:pt x="108407" y="206806"/>
                </a:lnTo>
                <a:lnTo>
                  <a:pt x="124752" y="153454"/>
                </a:lnTo>
                <a:lnTo>
                  <a:pt x="166814" y="118795"/>
                </a:lnTo>
                <a:lnTo>
                  <a:pt x="203949" y="111264"/>
                </a:lnTo>
                <a:lnTo>
                  <a:pt x="407403" y="111264"/>
                </a:lnTo>
                <a:lnTo>
                  <a:pt x="349821" y="187782"/>
                </a:lnTo>
                <a:lnTo>
                  <a:pt x="1745564" y="187782"/>
                </a:lnTo>
                <a:lnTo>
                  <a:pt x="1803133" y="111264"/>
                </a:lnTo>
                <a:lnTo>
                  <a:pt x="1937854" y="111264"/>
                </a:lnTo>
                <a:lnTo>
                  <a:pt x="1880285" y="187782"/>
                </a:lnTo>
                <a:lnTo>
                  <a:pt x="2007717" y="187782"/>
                </a:lnTo>
                <a:lnTo>
                  <a:pt x="2065286" y="111264"/>
                </a:lnTo>
                <a:lnTo>
                  <a:pt x="2165972" y="111264"/>
                </a:lnTo>
                <a:lnTo>
                  <a:pt x="2108403" y="187782"/>
                </a:lnTo>
                <a:lnTo>
                  <a:pt x="2235835" y="187782"/>
                </a:lnTo>
                <a:lnTo>
                  <a:pt x="2293467" y="111264"/>
                </a:lnTo>
                <a:lnTo>
                  <a:pt x="2394089" y="111264"/>
                </a:lnTo>
                <a:lnTo>
                  <a:pt x="2336520" y="187782"/>
                </a:lnTo>
                <a:lnTo>
                  <a:pt x="2463952" y="187782"/>
                </a:lnTo>
                <a:lnTo>
                  <a:pt x="2521585" y="111264"/>
                </a:lnTo>
                <a:lnTo>
                  <a:pt x="2622270" y="111264"/>
                </a:lnTo>
                <a:lnTo>
                  <a:pt x="2564638" y="187782"/>
                </a:lnTo>
                <a:lnTo>
                  <a:pt x="2692069" y="187782"/>
                </a:lnTo>
                <a:lnTo>
                  <a:pt x="2749702" y="111264"/>
                </a:lnTo>
                <a:lnTo>
                  <a:pt x="5131854" y="111264"/>
                </a:lnTo>
                <a:lnTo>
                  <a:pt x="5185143" y="127622"/>
                </a:lnTo>
                <a:lnTo>
                  <a:pt x="5219712" y="169672"/>
                </a:lnTo>
                <a:lnTo>
                  <a:pt x="5227244" y="206806"/>
                </a:lnTo>
                <a:lnTo>
                  <a:pt x="5227244" y="119176"/>
                </a:lnTo>
                <a:lnTo>
                  <a:pt x="5182197" y="86829"/>
                </a:lnTo>
                <a:lnTo>
                  <a:pt x="5131701" y="76517"/>
                </a:lnTo>
                <a:lnTo>
                  <a:pt x="2775864" y="76517"/>
                </a:lnTo>
                <a:lnTo>
                  <a:pt x="2833509" y="0"/>
                </a:lnTo>
                <a:lnTo>
                  <a:pt x="2706078" y="0"/>
                </a:lnTo>
                <a:lnTo>
                  <a:pt x="2648432" y="76517"/>
                </a:lnTo>
                <a:lnTo>
                  <a:pt x="2547747" y="76517"/>
                </a:lnTo>
                <a:lnTo>
                  <a:pt x="2605392" y="0"/>
                </a:lnTo>
                <a:lnTo>
                  <a:pt x="2477820" y="0"/>
                </a:lnTo>
                <a:lnTo>
                  <a:pt x="2420239" y="76517"/>
                </a:lnTo>
                <a:lnTo>
                  <a:pt x="2319629" y="76517"/>
                </a:lnTo>
                <a:lnTo>
                  <a:pt x="2377275" y="0"/>
                </a:lnTo>
                <a:lnTo>
                  <a:pt x="2249703" y="0"/>
                </a:lnTo>
                <a:lnTo>
                  <a:pt x="2192121" y="76517"/>
                </a:lnTo>
                <a:lnTo>
                  <a:pt x="2091436" y="76517"/>
                </a:lnTo>
                <a:lnTo>
                  <a:pt x="2149017" y="0"/>
                </a:lnTo>
                <a:lnTo>
                  <a:pt x="2021586" y="0"/>
                </a:lnTo>
                <a:lnTo>
                  <a:pt x="1964004" y="76517"/>
                </a:lnTo>
                <a:lnTo>
                  <a:pt x="1829282" y="76517"/>
                </a:lnTo>
                <a:lnTo>
                  <a:pt x="1886864" y="0"/>
                </a:lnTo>
                <a:lnTo>
                  <a:pt x="491134" y="0"/>
                </a:lnTo>
                <a:lnTo>
                  <a:pt x="433539" y="76517"/>
                </a:lnTo>
                <a:lnTo>
                  <a:pt x="203949" y="76517"/>
                </a:lnTo>
                <a:lnTo>
                  <a:pt x="153327" y="86829"/>
                </a:lnTo>
                <a:lnTo>
                  <a:pt x="111836" y="114846"/>
                </a:lnTo>
                <a:lnTo>
                  <a:pt x="83921" y="156210"/>
                </a:lnTo>
                <a:lnTo>
                  <a:pt x="73647" y="206806"/>
                </a:lnTo>
                <a:lnTo>
                  <a:pt x="73647" y="1435493"/>
                </a:lnTo>
                <a:lnTo>
                  <a:pt x="83680" y="1485366"/>
                </a:lnTo>
                <a:lnTo>
                  <a:pt x="110985" y="1526451"/>
                </a:lnTo>
                <a:lnTo>
                  <a:pt x="153403" y="1555394"/>
                </a:lnTo>
                <a:lnTo>
                  <a:pt x="203949" y="1565643"/>
                </a:lnTo>
                <a:lnTo>
                  <a:pt x="3491407" y="1565643"/>
                </a:lnTo>
                <a:lnTo>
                  <a:pt x="3433775" y="1642160"/>
                </a:lnTo>
                <a:lnTo>
                  <a:pt x="3561346" y="1642160"/>
                </a:lnTo>
                <a:lnTo>
                  <a:pt x="3618915" y="1565643"/>
                </a:lnTo>
                <a:lnTo>
                  <a:pt x="3719525" y="1565643"/>
                </a:lnTo>
                <a:lnTo>
                  <a:pt x="3661892" y="1642160"/>
                </a:lnTo>
                <a:lnTo>
                  <a:pt x="3789464" y="1642160"/>
                </a:lnTo>
                <a:lnTo>
                  <a:pt x="3847033" y="1565643"/>
                </a:lnTo>
                <a:lnTo>
                  <a:pt x="3947718" y="1565643"/>
                </a:lnTo>
                <a:lnTo>
                  <a:pt x="3890149" y="1642160"/>
                </a:lnTo>
                <a:lnTo>
                  <a:pt x="4017581" y="1642160"/>
                </a:lnTo>
                <a:lnTo>
                  <a:pt x="4075150" y="1565643"/>
                </a:lnTo>
                <a:lnTo>
                  <a:pt x="4175836" y="1565643"/>
                </a:lnTo>
                <a:lnTo>
                  <a:pt x="4118267" y="1642160"/>
                </a:lnTo>
                <a:lnTo>
                  <a:pt x="4245699" y="1642160"/>
                </a:lnTo>
                <a:lnTo>
                  <a:pt x="4303331" y="1565643"/>
                </a:lnTo>
                <a:lnTo>
                  <a:pt x="5131841" y="1565643"/>
                </a:lnTo>
                <a:lnTo>
                  <a:pt x="5157978" y="1562989"/>
                </a:lnTo>
                <a:lnTo>
                  <a:pt x="5182387" y="1555394"/>
                </a:lnTo>
                <a:lnTo>
                  <a:pt x="5204511" y="1543380"/>
                </a:lnTo>
                <a:lnTo>
                  <a:pt x="5219471" y="1531035"/>
                </a:lnTo>
                <a:lnTo>
                  <a:pt x="5223815" y="1527454"/>
                </a:lnTo>
                <a:lnTo>
                  <a:pt x="5239728" y="1508163"/>
                </a:lnTo>
                <a:lnTo>
                  <a:pt x="5251755" y="1486039"/>
                </a:lnTo>
                <a:lnTo>
                  <a:pt x="5259349" y="1461630"/>
                </a:lnTo>
                <a:lnTo>
                  <a:pt x="5261991" y="1435493"/>
                </a:lnTo>
                <a:lnTo>
                  <a:pt x="5261991" y="206806"/>
                </a:lnTo>
                <a:close/>
              </a:path>
              <a:path w="5335905" h="1642745">
                <a:moveTo>
                  <a:pt x="5335651" y="1003427"/>
                </a:moveTo>
                <a:lnTo>
                  <a:pt x="5327929" y="995705"/>
                </a:lnTo>
                <a:lnTo>
                  <a:pt x="5308765" y="995705"/>
                </a:lnTo>
                <a:lnTo>
                  <a:pt x="5301043" y="1003427"/>
                </a:lnTo>
                <a:lnTo>
                  <a:pt x="5301043" y="1013015"/>
                </a:lnTo>
                <a:lnTo>
                  <a:pt x="5300891" y="1013015"/>
                </a:lnTo>
                <a:lnTo>
                  <a:pt x="5300891" y="1435493"/>
                </a:lnTo>
                <a:lnTo>
                  <a:pt x="5297449" y="1469542"/>
                </a:lnTo>
                <a:lnTo>
                  <a:pt x="5271935" y="1530019"/>
                </a:lnTo>
                <a:lnTo>
                  <a:pt x="5226228" y="1575727"/>
                </a:lnTo>
                <a:lnTo>
                  <a:pt x="5165750" y="1601241"/>
                </a:lnTo>
                <a:lnTo>
                  <a:pt x="5131701" y="1604683"/>
                </a:lnTo>
                <a:lnTo>
                  <a:pt x="4522292" y="1604683"/>
                </a:lnTo>
                <a:lnTo>
                  <a:pt x="4514570" y="1612404"/>
                </a:lnTo>
                <a:lnTo>
                  <a:pt x="4514570" y="1631569"/>
                </a:lnTo>
                <a:lnTo>
                  <a:pt x="4522292" y="1639303"/>
                </a:lnTo>
                <a:lnTo>
                  <a:pt x="5131701" y="1639303"/>
                </a:lnTo>
                <a:lnTo>
                  <a:pt x="5172646" y="1635137"/>
                </a:lnTo>
                <a:lnTo>
                  <a:pt x="5210848" y="1623225"/>
                </a:lnTo>
                <a:lnTo>
                  <a:pt x="5245481" y="1604365"/>
                </a:lnTo>
                <a:lnTo>
                  <a:pt x="5275719" y="1579372"/>
                </a:lnTo>
                <a:lnTo>
                  <a:pt x="5300662" y="1549120"/>
                </a:lnTo>
                <a:lnTo>
                  <a:pt x="5319522" y="1514500"/>
                </a:lnTo>
                <a:lnTo>
                  <a:pt x="5331472" y="1476298"/>
                </a:lnTo>
                <a:lnTo>
                  <a:pt x="5335638" y="1435493"/>
                </a:lnTo>
                <a:lnTo>
                  <a:pt x="5335651" y="1003427"/>
                </a:lnTo>
                <a:close/>
              </a:path>
            </a:pathLst>
          </a:custGeom>
          <a:solidFill>
            <a:srgbClr val="1BE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9724346" y="924694"/>
            <a:ext cx="6427470" cy="4218305"/>
            <a:chOff x="9724346" y="924694"/>
            <a:chExt cx="6427470" cy="4218305"/>
          </a:xfrm>
        </p:grpSpPr>
        <p:sp>
          <p:nvSpPr>
            <p:cNvPr id="14" name="object 14"/>
            <p:cNvSpPr/>
            <p:nvPr/>
          </p:nvSpPr>
          <p:spPr>
            <a:xfrm>
              <a:off x="9724339" y="924699"/>
              <a:ext cx="6427470" cy="4218305"/>
            </a:xfrm>
            <a:custGeom>
              <a:avLst/>
              <a:gdLst/>
              <a:ahLst/>
              <a:cxnLst/>
              <a:rect l="l" t="t" r="r" b="b"/>
              <a:pathLst>
                <a:path w="6427469" h="4218305">
                  <a:moveTo>
                    <a:pt x="6427013" y="0"/>
                  </a:moveTo>
                  <a:lnTo>
                    <a:pt x="3533991" y="0"/>
                  </a:lnTo>
                  <a:lnTo>
                    <a:pt x="3309112" y="101473"/>
                  </a:lnTo>
                  <a:lnTo>
                    <a:pt x="1185100" y="101473"/>
                  </a:lnTo>
                  <a:lnTo>
                    <a:pt x="607771" y="678738"/>
                  </a:lnTo>
                  <a:lnTo>
                    <a:pt x="607771" y="815733"/>
                  </a:lnTo>
                  <a:lnTo>
                    <a:pt x="607771" y="3951782"/>
                  </a:lnTo>
                  <a:lnTo>
                    <a:pt x="349834" y="3951782"/>
                  </a:lnTo>
                  <a:lnTo>
                    <a:pt x="97002" y="3951782"/>
                  </a:lnTo>
                  <a:lnTo>
                    <a:pt x="97002" y="1326578"/>
                  </a:lnTo>
                  <a:lnTo>
                    <a:pt x="607771" y="815733"/>
                  </a:lnTo>
                  <a:lnTo>
                    <a:pt x="607771" y="678738"/>
                  </a:lnTo>
                  <a:lnTo>
                    <a:pt x="0" y="1286421"/>
                  </a:lnTo>
                  <a:lnTo>
                    <a:pt x="0" y="4048620"/>
                  </a:lnTo>
                  <a:lnTo>
                    <a:pt x="870953" y="4048620"/>
                  </a:lnTo>
                  <a:lnTo>
                    <a:pt x="1000379" y="4217746"/>
                  </a:lnTo>
                  <a:lnTo>
                    <a:pt x="6291859" y="4217746"/>
                  </a:lnTo>
                  <a:lnTo>
                    <a:pt x="6291859" y="3419081"/>
                  </a:lnTo>
                  <a:lnTo>
                    <a:pt x="6194869" y="3419081"/>
                  </a:lnTo>
                  <a:lnTo>
                    <a:pt x="6194869" y="4120896"/>
                  </a:lnTo>
                  <a:lnTo>
                    <a:pt x="1051191" y="4120896"/>
                  </a:lnTo>
                  <a:lnTo>
                    <a:pt x="952131" y="3991470"/>
                  </a:lnTo>
                  <a:lnTo>
                    <a:pt x="6022340" y="3991470"/>
                  </a:lnTo>
                  <a:lnTo>
                    <a:pt x="5998400" y="3951782"/>
                  </a:lnTo>
                  <a:lnTo>
                    <a:pt x="921766" y="3951782"/>
                  </a:lnTo>
                  <a:lnTo>
                    <a:pt x="647611" y="3951782"/>
                  </a:lnTo>
                  <a:lnTo>
                    <a:pt x="647611" y="775893"/>
                  </a:lnTo>
                  <a:lnTo>
                    <a:pt x="1061085" y="362343"/>
                  </a:lnTo>
                  <a:lnTo>
                    <a:pt x="6032081" y="362343"/>
                  </a:lnTo>
                  <a:lnTo>
                    <a:pt x="5981255" y="322808"/>
                  </a:lnTo>
                  <a:lnTo>
                    <a:pt x="1100620" y="322808"/>
                  </a:lnTo>
                  <a:lnTo>
                    <a:pt x="1225105" y="198310"/>
                  </a:lnTo>
                  <a:lnTo>
                    <a:pt x="6194869" y="198310"/>
                  </a:lnTo>
                  <a:lnTo>
                    <a:pt x="6194869" y="1901596"/>
                  </a:lnTo>
                  <a:lnTo>
                    <a:pt x="6291859" y="1901596"/>
                  </a:lnTo>
                  <a:lnTo>
                    <a:pt x="6291859" y="1367815"/>
                  </a:lnTo>
                  <a:lnTo>
                    <a:pt x="6427013" y="1143088"/>
                  </a:lnTo>
                  <a:lnTo>
                    <a:pt x="6427013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664986" y="1209501"/>
              <a:ext cx="115529" cy="11552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664986" y="4838476"/>
              <a:ext cx="115529" cy="11552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9724339" y="1027721"/>
              <a:ext cx="6292215" cy="3691254"/>
            </a:xfrm>
            <a:custGeom>
              <a:avLst/>
              <a:gdLst/>
              <a:ahLst/>
              <a:cxnLst/>
              <a:rect l="l" t="t" r="r" b="b"/>
              <a:pathLst>
                <a:path w="6292215" h="3691254">
                  <a:moveTo>
                    <a:pt x="498106" y="3459696"/>
                  </a:moveTo>
                  <a:lnTo>
                    <a:pt x="201409" y="3558387"/>
                  </a:lnTo>
                  <a:lnTo>
                    <a:pt x="201409" y="3691217"/>
                  </a:lnTo>
                  <a:lnTo>
                    <a:pt x="498106" y="3691217"/>
                  </a:lnTo>
                  <a:lnTo>
                    <a:pt x="498106" y="3459696"/>
                  </a:lnTo>
                  <a:close/>
                </a:path>
                <a:path w="6292215" h="3691254">
                  <a:moveTo>
                    <a:pt x="498106" y="3129635"/>
                  </a:moveTo>
                  <a:lnTo>
                    <a:pt x="201409" y="3228327"/>
                  </a:lnTo>
                  <a:lnTo>
                    <a:pt x="201409" y="3361156"/>
                  </a:lnTo>
                  <a:lnTo>
                    <a:pt x="498106" y="3262465"/>
                  </a:lnTo>
                  <a:lnTo>
                    <a:pt x="498106" y="3129635"/>
                  </a:lnTo>
                  <a:close/>
                </a:path>
                <a:path w="6292215" h="3691254">
                  <a:moveTo>
                    <a:pt x="498106" y="2799575"/>
                  </a:moveTo>
                  <a:lnTo>
                    <a:pt x="201409" y="2898267"/>
                  </a:lnTo>
                  <a:lnTo>
                    <a:pt x="201409" y="3031096"/>
                  </a:lnTo>
                  <a:lnTo>
                    <a:pt x="498106" y="2932239"/>
                  </a:lnTo>
                  <a:lnTo>
                    <a:pt x="498106" y="2799575"/>
                  </a:lnTo>
                  <a:close/>
                </a:path>
                <a:path w="6292215" h="3691254">
                  <a:moveTo>
                    <a:pt x="498106" y="2469350"/>
                  </a:moveTo>
                  <a:lnTo>
                    <a:pt x="201409" y="2568054"/>
                  </a:lnTo>
                  <a:lnTo>
                    <a:pt x="201409" y="2700883"/>
                  </a:lnTo>
                  <a:lnTo>
                    <a:pt x="498106" y="2602179"/>
                  </a:lnTo>
                  <a:lnTo>
                    <a:pt x="498106" y="2469350"/>
                  </a:lnTo>
                  <a:close/>
                </a:path>
                <a:path w="6292215" h="3691254">
                  <a:moveTo>
                    <a:pt x="498106" y="2139289"/>
                  </a:moveTo>
                  <a:lnTo>
                    <a:pt x="201409" y="2237994"/>
                  </a:lnTo>
                  <a:lnTo>
                    <a:pt x="201409" y="2370810"/>
                  </a:lnTo>
                  <a:lnTo>
                    <a:pt x="498106" y="2272119"/>
                  </a:lnTo>
                  <a:lnTo>
                    <a:pt x="498106" y="2139289"/>
                  </a:lnTo>
                  <a:close/>
                </a:path>
                <a:path w="6292215" h="3691254">
                  <a:moveTo>
                    <a:pt x="498106" y="1809229"/>
                  </a:moveTo>
                  <a:lnTo>
                    <a:pt x="201409" y="1907933"/>
                  </a:lnTo>
                  <a:lnTo>
                    <a:pt x="201409" y="2040750"/>
                  </a:lnTo>
                  <a:lnTo>
                    <a:pt x="498106" y="1941906"/>
                  </a:lnTo>
                  <a:lnTo>
                    <a:pt x="498106" y="1809229"/>
                  </a:lnTo>
                  <a:close/>
                </a:path>
                <a:path w="6292215" h="3691254">
                  <a:moveTo>
                    <a:pt x="498106" y="1479016"/>
                  </a:moveTo>
                  <a:lnTo>
                    <a:pt x="201409" y="1577708"/>
                  </a:lnTo>
                  <a:lnTo>
                    <a:pt x="201409" y="1710537"/>
                  </a:lnTo>
                  <a:lnTo>
                    <a:pt x="498106" y="1611845"/>
                  </a:lnTo>
                  <a:lnTo>
                    <a:pt x="498106" y="1479016"/>
                  </a:lnTo>
                  <a:close/>
                </a:path>
                <a:path w="6292215" h="3691254">
                  <a:moveTo>
                    <a:pt x="498106" y="1032040"/>
                  </a:moveTo>
                  <a:lnTo>
                    <a:pt x="201409" y="1296771"/>
                  </a:lnTo>
                  <a:lnTo>
                    <a:pt x="201409" y="1380477"/>
                  </a:lnTo>
                  <a:lnTo>
                    <a:pt x="498106" y="1281785"/>
                  </a:lnTo>
                  <a:lnTo>
                    <a:pt x="498106" y="1032040"/>
                  </a:lnTo>
                  <a:close/>
                </a:path>
                <a:path w="6292215" h="3691254">
                  <a:moveTo>
                    <a:pt x="996048" y="0"/>
                  </a:moveTo>
                  <a:lnTo>
                    <a:pt x="0" y="0"/>
                  </a:lnTo>
                  <a:lnTo>
                    <a:pt x="0" y="1001141"/>
                  </a:lnTo>
                  <a:lnTo>
                    <a:pt x="996048" y="0"/>
                  </a:lnTo>
                  <a:close/>
                </a:path>
                <a:path w="6292215" h="3691254">
                  <a:moveTo>
                    <a:pt x="6291859" y="1668068"/>
                  </a:moveTo>
                  <a:lnTo>
                    <a:pt x="5940641" y="1984375"/>
                  </a:lnTo>
                  <a:lnTo>
                    <a:pt x="5940641" y="3201149"/>
                  </a:lnTo>
                  <a:lnTo>
                    <a:pt x="6291859" y="3517455"/>
                  </a:lnTo>
                  <a:lnTo>
                    <a:pt x="6291859" y="1668068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5197304" y="6226934"/>
            <a:ext cx="6790690" cy="3295015"/>
          </a:xfrm>
          <a:custGeom>
            <a:avLst/>
            <a:gdLst/>
            <a:ahLst/>
            <a:cxnLst/>
            <a:rect l="l" t="t" r="r" b="b"/>
            <a:pathLst>
              <a:path w="6790690" h="3295015">
                <a:moveTo>
                  <a:pt x="4459519" y="161316"/>
                </a:moveTo>
                <a:lnTo>
                  <a:pt x="1526941" y="161316"/>
                </a:lnTo>
                <a:lnTo>
                  <a:pt x="1688312" y="0"/>
                </a:lnTo>
                <a:lnTo>
                  <a:pt x="4298147" y="0"/>
                </a:lnTo>
                <a:lnTo>
                  <a:pt x="4459519" y="161316"/>
                </a:lnTo>
                <a:close/>
              </a:path>
              <a:path w="6790690" h="3295015">
                <a:moveTo>
                  <a:pt x="2121514" y="3294699"/>
                </a:moveTo>
                <a:lnTo>
                  <a:pt x="1210839" y="3294699"/>
                </a:lnTo>
                <a:lnTo>
                  <a:pt x="0" y="2084275"/>
                </a:lnTo>
                <a:lnTo>
                  <a:pt x="0" y="161094"/>
                </a:lnTo>
                <a:lnTo>
                  <a:pt x="1526941" y="161094"/>
                </a:lnTo>
                <a:lnTo>
                  <a:pt x="1526941" y="161316"/>
                </a:lnTo>
                <a:lnTo>
                  <a:pt x="5557685" y="161316"/>
                </a:lnTo>
                <a:lnTo>
                  <a:pt x="5630955" y="234560"/>
                </a:lnTo>
                <a:lnTo>
                  <a:pt x="73491" y="234560"/>
                </a:lnTo>
                <a:lnTo>
                  <a:pt x="73491" y="2053959"/>
                </a:lnTo>
                <a:lnTo>
                  <a:pt x="1241165" y="3221233"/>
                </a:lnTo>
                <a:lnTo>
                  <a:pt x="2173533" y="3221233"/>
                </a:lnTo>
                <a:lnTo>
                  <a:pt x="2121514" y="3273235"/>
                </a:lnTo>
                <a:lnTo>
                  <a:pt x="2121514" y="3294699"/>
                </a:lnTo>
                <a:close/>
              </a:path>
              <a:path w="6790690" h="3295015">
                <a:moveTo>
                  <a:pt x="4313199" y="432610"/>
                </a:moveTo>
                <a:lnTo>
                  <a:pt x="1673260" y="432610"/>
                </a:lnTo>
                <a:lnTo>
                  <a:pt x="1475143" y="234560"/>
                </a:lnTo>
                <a:lnTo>
                  <a:pt x="4511316" y="234560"/>
                </a:lnTo>
                <a:lnTo>
                  <a:pt x="4313199" y="432610"/>
                </a:lnTo>
                <a:close/>
              </a:path>
              <a:path w="6790690" h="3295015">
                <a:moveTo>
                  <a:pt x="6790439" y="3221454"/>
                </a:moveTo>
                <a:lnTo>
                  <a:pt x="6716948" y="3221454"/>
                </a:lnTo>
                <a:lnTo>
                  <a:pt x="6716948" y="1423963"/>
                </a:lnTo>
                <a:lnTo>
                  <a:pt x="5527138" y="234560"/>
                </a:lnTo>
                <a:lnTo>
                  <a:pt x="5630955" y="234560"/>
                </a:lnTo>
                <a:lnTo>
                  <a:pt x="6790439" y="1393647"/>
                </a:lnTo>
                <a:lnTo>
                  <a:pt x="6790439" y="3221454"/>
                </a:lnTo>
                <a:close/>
              </a:path>
              <a:path w="6790690" h="3295015">
                <a:moveTo>
                  <a:pt x="1731345" y="3137874"/>
                </a:moveTo>
                <a:lnTo>
                  <a:pt x="1275919" y="3137587"/>
                </a:lnTo>
                <a:lnTo>
                  <a:pt x="1234182" y="3095986"/>
                </a:lnTo>
                <a:lnTo>
                  <a:pt x="157386" y="2019439"/>
                </a:lnTo>
                <a:lnTo>
                  <a:pt x="157386" y="318649"/>
                </a:lnTo>
                <a:lnTo>
                  <a:pt x="1440168" y="318649"/>
                </a:lnTo>
                <a:lnTo>
                  <a:pt x="1481784" y="360251"/>
                </a:lnTo>
                <a:lnTo>
                  <a:pt x="199223" y="360251"/>
                </a:lnTo>
                <a:lnTo>
                  <a:pt x="199223" y="2002179"/>
                </a:lnTo>
                <a:lnTo>
                  <a:pt x="1293406" y="3095986"/>
                </a:lnTo>
                <a:lnTo>
                  <a:pt x="2076577" y="3095986"/>
                </a:lnTo>
                <a:lnTo>
                  <a:pt x="2034962" y="3137587"/>
                </a:lnTo>
                <a:lnTo>
                  <a:pt x="1731345" y="3137874"/>
                </a:lnTo>
                <a:close/>
              </a:path>
              <a:path w="6790690" h="3295015">
                <a:moveTo>
                  <a:pt x="4406836" y="516698"/>
                </a:moveTo>
                <a:lnTo>
                  <a:pt x="4347953" y="516698"/>
                </a:lnTo>
                <a:lnTo>
                  <a:pt x="4546071" y="318649"/>
                </a:lnTo>
                <a:lnTo>
                  <a:pt x="5492668" y="318933"/>
                </a:lnTo>
                <a:lnTo>
                  <a:pt x="5533661" y="360029"/>
                </a:lnTo>
                <a:lnTo>
                  <a:pt x="4563558" y="360029"/>
                </a:lnTo>
                <a:lnTo>
                  <a:pt x="4406836" y="516698"/>
                </a:lnTo>
                <a:close/>
              </a:path>
              <a:path w="6790690" h="3295015">
                <a:moveTo>
                  <a:pt x="5492668" y="318933"/>
                </a:moveTo>
                <a:lnTo>
                  <a:pt x="5243355" y="318933"/>
                </a:lnTo>
                <a:lnTo>
                  <a:pt x="5492385" y="318649"/>
                </a:lnTo>
                <a:lnTo>
                  <a:pt x="5492668" y="318933"/>
                </a:lnTo>
                <a:close/>
              </a:path>
              <a:path w="6790690" h="3295015">
                <a:moveTo>
                  <a:pt x="6633052" y="3095986"/>
                </a:moveTo>
                <a:lnTo>
                  <a:pt x="6591437" y="3095986"/>
                </a:lnTo>
                <a:lnTo>
                  <a:pt x="6591437" y="1475965"/>
                </a:lnTo>
                <a:lnTo>
                  <a:pt x="5475119" y="360029"/>
                </a:lnTo>
                <a:lnTo>
                  <a:pt x="5533661" y="360029"/>
                </a:lnTo>
                <a:lnTo>
                  <a:pt x="6632831" y="1458705"/>
                </a:lnTo>
                <a:lnTo>
                  <a:pt x="6632831" y="1467556"/>
                </a:lnTo>
                <a:lnTo>
                  <a:pt x="6633052" y="1467556"/>
                </a:lnTo>
                <a:lnTo>
                  <a:pt x="6633052" y="3095986"/>
                </a:lnTo>
                <a:close/>
              </a:path>
              <a:path w="6790690" h="3295015">
                <a:moveTo>
                  <a:pt x="4365220" y="558300"/>
                </a:moveTo>
                <a:lnTo>
                  <a:pt x="1621240" y="558300"/>
                </a:lnTo>
                <a:lnTo>
                  <a:pt x="1423123" y="360251"/>
                </a:lnTo>
                <a:lnTo>
                  <a:pt x="1481784" y="360251"/>
                </a:lnTo>
                <a:lnTo>
                  <a:pt x="1638285" y="516698"/>
                </a:lnTo>
                <a:lnTo>
                  <a:pt x="4406836" y="516698"/>
                </a:lnTo>
                <a:lnTo>
                  <a:pt x="4365220" y="558300"/>
                </a:lnTo>
                <a:close/>
              </a:path>
              <a:path w="6790690" h="3295015">
                <a:moveTo>
                  <a:pt x="2076577" y="3095986"/>
                </a:moveTo>
                <a:lnTo>
                  <a:pt x="2017696" y="3095986"/>
                </a:lnTo>
                <a:lnTo>
                  <a:pt x="2216035" y="2897716"/>
                </a:lnTo>
                <a:lnTo>
                  <a:pt x="4960235" y="2897716"/>
                </a:lnTo>
                <a:lnTo>
                  <a:pt x="5002071" y="2939538"/>
                </a:lnTo>
                <a:lnTo>
                  <a:pt x="2233079" y="2939538"/>
                </a:lnTo>
                <a:lnTo>
                  <a:pt x="2076577" y="3095986"/>
                </a:lnTo>
                <a:close/>
              </a:path>
              <a:path w="6790690" h="3295015">
                <a:moveTo>
                  <a:pt x="6633052" y="3137587"/>
                </a:moveTo>
                <a:lnTo>
                  <a:pt x="5140864" y="3137587"/>
                </a:lnTo>
                <a:lnTo>
                  <a:pt x="4942747" y="2939538"/>
                </a:lnTo>
                <a:lnTo>
                  <a:pt x="5002071" y="2939538"/>
                </a:lnTo>
                <a:lnTo>
                  <a:pt x="5158352" y="3095766"/>
                </a:lnTo>
                <a:lnTo>
                  <a:pt x="6591437" y="3095766"/>
                </a:lnTo>
                <a:lnTo>
                  <a:pt x="6591437" y="3095986"/>
                </a:lnTo>
                <a:lnTo>
                  <a:pt x="6633052" y="3095986"/>
                </a:lnTo>
                <a:lnTo>
                  <a:pt x="6633052" y="3137587"/>
                </a:lnTo>
                <a:close/>
              </a:path>
              <a:path w="6790690" h="3295015">
                <a:moveTo>
                  <a:pt x="2173533" y="3221233"/>
                </a:moveTo>
                <a:lnTo>
                  <a:pt x="2069716" y="3221233"/>
                </a:lnTo>
                <a:lnTo>
                  <a:pt x="2267833" y="3023183"/>
                </a:lnTo>
                <a:lnTo>
                  <a:pt x="4907994" y="3023183"/>
                </a:lnTo>
                <a:lnTo>
                  <a:pt x="4981403" y="3096650"/>
                </a:lnTo>
                <a:lnTo>
                  <a:pt x="2298159" y="3096650"/>
                </a:lnTo>
                <a:lnTo>
                  <a:pt x="2173533" y="3221233"/>
                </a:lnTo>
                <a:close/>
              </a:path>
              <a:path w="6790690" h="3295015">
                <a:moveTo>
                  <a:pt x="6790439" y="3294699"/>
                </a:moveTo>
                <a:lnTo>
                  <a:pt x="5054313" y="3294699"/>
                </a:lnTo>
                <a:lnTo>
                  <a:pt x="5054313" y="3273235"/>
                </a:lnTo>
                <a:lnTo>
                  <a:pt x="4877667" y="3096650"/>
                </a:lnTo>
                <a:lnTo>
                  <a:pt x="4981403" y="3096650"/>
                </a:lnTo>
                <a:lnTo>
                  <a:pt x="5106111" y="3221454"/>
                </a:lnTo>
                <a:lnTo>
                  <a:pt x="6790439" y="3221454"/>
                </a:lnTo>
                <a:lnTo>
                  <a:pt x="6790439" y="3294699"/>
                </a:lnTo>
                <a:close/>
              </a:path>
            </a:pathLst>
          </a:custGeom>
          <a:solidFill>
            <a:srgbClr val="20E4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423" y="6912365"/>
            <a:ext cx="4057650" cy="2347595"/>
          </a:xfrm>
          <a:custGeom>
            <a:avLst/>
            <a:gdLst/>
            <a:ahLst/>
            <a:cxnLst/>
            <a:rect l="l" t="t" r="r" b="b"/>
            <a:pathLst>
              <a:path w="4057650" h="2347595">
                <a:moveTo>
                  <a:pt x="393350" y="128435"/>
                </a:moveTo>
                <a:lnTo>
                  <a:pt x="354145" y="128435"/>
                </a:lnTo>
                <a:lnTo>
                  <a:pt x="478292" y="3931"/>
                </a:lnTo>
                <a:lnTo>
                  <a:pt x="487440" y="0"/>
                </a:lnTo>
                <a:lnTo>
                  <a:pt x="1219254" y="0"/>
                </a:lnTo>
                <a:lnTo>
                  <a:pt x="1219254" y="27522"/>
                </a:lnTo>
                <a:lnTo>
                  <a:pt x="493974" y="27522"/>
                </a:lnTo>
                <a:lnTo>
                  <a:pt x="393350" y="128435"/>
                </a:lnTo>
                <a:close/>
              </a:path>
              <a:path w="4057650" h="2347595">
                <a:moveTo>
                  <a:pt x="3703503" y="128435"/>
                </a:moveTo>
                <a:lnTo>
                  <a:pt x="3665605" y="128435"/>
                </a:lnTo>
                <a:lnTo>
                  <a:pt x="3564981" y="27522"/>
                </a:lnTo>
                <a:lnTo>
                  <a:pt x="2838393" y="27522"/>
                </a:lnTo>
                <a:lnTo>
                  <a:pt x="2838393" y="0"/>
                </a:lnTo>
                <a:lnTo>
                  <a:pt x="3570208" y="0"/>
                </a:lnTo>
                <a:lnTo>
                  <a:pt x="3579356" y="3931"/>
                </a:lnTo>
                <a:lnTo>
                  <a:pt x="3703503" y="128435"/>
                </a:lnTo>
                <a:close/>
              </a:path>
              <a:path w="4057650" h="2347595">
                <a:moveTo>
                  <a:pt x="4057649" y="155958"/>
                </a:moveTo>
                <a:lnTo>
                  <a:pt x="0" y="155958"/>
                </a:lnTo>
                <a:lnTo>
                  <a:pt x="0" y="128435"/>
                </a:lnTo>
                <a:lnTo>
                  <a:pt x="4057649" y="128435"/>
                </a:lnTo>
                <a:lnTo>
                  <a:pt x="4057649" y="155958"/>
                </a:lnTo>
                <a:close/>
              </a:path>
              <a:path w="4057650" h="2347595">
                <a:moveTo>
                  <a:pt x="3729639" y="2191274"/>
                </a:moveTo>
                <a:lnTo>
                  <a:pt x="328009" y="2191274"/>
                </a:lnTo>
                <a:lnTo>
                  <a:pt x="165965" y="2028764"/>
                </a:lnTo>
                <a:lnTo>
                  <a:pt x="165965" y="1841352"/>
                </a:lnTo>
                <a:lnTo>
                  <a:pt x="13068" y="1688015"/>
                </a:lnTo>
                <a:lnTo>
                  <a:pt x="9147" y="1678841"/>
                </a:lnTo>
                <a:lnTo>
                  <a:pt x="9147" y="667080"/>
                </a:lnTo>
                <a:lnTo>
                  <a:pt x="13068" y="657906"/>
                </a:lnTo>
                <a:lnTo>
                  <a:pt x="165965" y="504569"/>
                </a:lnTo>
                <a:lnTo>
                  <a:pt x="165965" y="317158"/>
                </a:lnTo>
                <a:lnTo>
                  <a:pt x="328009" y="155958"/>
                </a:lnTo>
                <a:lnTo>
                  <a:pt x="365907" y="155958"/>
                </a:lnTo>
                <a:lnTo>
                  <a:pt x="193408" y="328953"/>
                </a:lnTo>
                <a:lnTo>
                  <a:pt x="193408" y="543887"/>
                </a:lnTo>
                <a:lnTo>
                  <a:pt x="165965" y="543887"/>
                </a:lnTo>
                <a:lnTo>
                  <a:pt x="36590" y="673633"/>
                </a:lnTo>
                <a:lnTo>
                  <a:pt x="36590" y="1672288"/>
                </a:lnTo>
                <a:lnTo>
                  <a:pt x="165965" y="1802034"/>
                </a:lnTo>
                <a:lnTo>
                  <a:pt x="193408" y="1802034"/>
                </a:lnTo>
                <a:lnTo>
                  <a:pt x="193408" y="2016968"/>
                </a:lnTo>
                <a:lnTo>
                  <a:pt x="365907" y="2189964"/>
                </a:lnTo>
                <a:lnTo>
                  <a:pt x="3730946" y="2189964"/>
                </a:lnTo>
                <a:lnTo>
                  <a:pt x="3729639" y="2191274"/>
                </a:lnTo>
                <a:close/>
              </a:path>
              <a:path w="4057650" h="2347595">
                <a:moveTo>
                  <a:pt x="3892991" y="882013"/>
                </a:moveTo>
                <a:lnTo>
                  <a:pt x="3865548" y="882013"/>
                </a:lnTo>
                <a:lnTo>
                  <a:pt x="3865548" y="328953"/>
                </a:lnTo>
                <a:lnTo>
                  <a:pt x="3693048" y="155958"/>
                </a:lnTo>
                <a:lnTo>
                  <a:pt x="3729639" y="155958"/>
                </a:lnTo>
                <a:lnTo>
                  <a:pt x="3891683" y="317158"/>
                </a:lnTo>
                <a:lnTo>
                  <a:pt x="3891683" y="504569"/>
                </a:lnTo>
                <a:lnTo>
                  <a:pt x="3930888" y="543887"/>
                </a:lnTo>
                <a:lnTo>
                  <a:pt x="3892991" y="543887"/>
                </a:lnTo>
                <a:lnTo>
                  <a:pt x="3892991" y="882013"/>
                </a:lnTo>
                <a:close/>
              </a:path>
              <a:path w="4057650" h="2347595">
                <a:moveTo>
                  <a:pt x="193408" y="882013"/>
                </a:moveTo>
                <a:lnTo>
                  <a:pt x="165965" y="882013"/>
                </a:lnTo>
                <a:lnTo>
                  <a:pt x="165965" y="543887"/>
                </a:lnTo>
                <a:lnTo>
                  <a:pt x="193408" y="543887"/>
                </a:lnTo>
                <a:lnTo>
                  <a:pt x="193408" y="882013"/>
                </a:lnTo>
                <a:close/>
              </a:path>
              <a:path w="4057650" h="2347595">
                <a:moveTo>
                  <a:pt x="3930888" y="1802034"/>
                </a:moveTo>
                <a:lnTo>
                  <a:pt x="3892991" y="1802034"/>
                </a:lnTo>
                <a:lnTo>
                  <a:pt x="4022365" y="1672288"/>
                </a:lnTo>
                <a:lnTo>
                  <a:pt x="4022365" y="673633"/>
                </a:lnTo>
                <a:lnTo>
                  <a:pt x="3892991" y="543887"/>
                </a:lnTo>
                <a:lnTo>
                  <a:pt x="3930888" y="543887"/>
                </a:lnTo>
                <a:lnTo>
                  <a:pt x="4044581" y="657906"/>
                </a:lnTo>
                <a:lnTo>
                  <a:pt x="4048501" y="667080"/>
                </a:lnTo>
                <a:lnTo>
                  <a:pt x="4048501" y="1678841"/>
                </a:lnTo>
                <a:lnTo>
                  <a:pt x="4044581" y="1688015"/>
                </a:lnTo>
                <a:lnTo>
                  <a:pt x="3930888" y="1802034"/>
                </a:lnTo>
                <a:close/>
              </a:path>
              <a:path w="4057650" h="2347595">
                <a:moveTo>
                  <a:pt x="193408" y="1802034"/>
                </a:moveTo>
                <a:lnTo>
                  <a:pt x="165965" y="1802034"/>
                </a:lnTo>
                <a:lnTo>
                  <a:pt x="165965" y="1463907"/>
                </a:lnTo>
                <a:lnTo>
                  <a:pt x="193408" y="1463907"/>
                </a:lnTo>
                <a:lnTo>
                  <a:pt x="193408" y="1802034"/>
                </a:lnTo>
                <a:close/>
              </a:path>
              <a:path w="4057650" h="2347595">
                <a:moveTo>
                  <a:pt x="3730946" y="2189964"/>
                </a:moveTo>
                <a:lnTo>
                  <a:pt x="3693049" y="2189964"/>
                </a:lnTo>
                <a:lnTo>
                  <a:pt x="3865548" y="2016968"/>
                </a:lnTo>
                <a:lnTo>
                  <a:pt x="3865548" y="1463907"/>
                </a:lnTo>
                <a:lnTo>
                  <a:pt x="3892991" y="1463907"/>
                </a:lnTo>
                <a:lnTo>
                  <a:pt x="3892991" y="1802034"/>
                </a:lnTo>
                <a:lnTo>
                  <a:pt x="3930888" y="1802034"/>
                </a:lnTo>
                <a:lnTo>
                  <a:pt x="3891683" y="1841352"/>
                </a:lnTo>
                <a:lnTo>
                  <a:pt x="3891683" y="2028764"/>
                </a:lnTo>
                <a:lnTo>
                  <a:pt x="3730946" y="2189964"/>
                </a:lnTo>
                <a:close/>
              </a:path>
              <a:path w="4057650" h="2347595">
                <a:moveTo>
                  <a:pt x="1219254" y="2347232"/>
                </a:moveTo>
                <a:lnTo>
                  <a:pt x="488747" y="2347232"/>
                </a:lnTo>
                <a:lnTo>
                  <a:pt x="479599" y="2343300"/>
                </a:lnTo>
                <a:lnTo>
                  <a:pt x="355452" y="2218796"/>
                </a:lnTo>
                <a:lnTo>
                  <a:pt x="0" y="2218796"/>
                </a:lnTo>
                <a:lnTo>
                  <a:pt x="0" y="2191274"/>
                </a:lnTo>
                <a:lnTo>
                  <a:pt x="4057649" y="2191274"/>
                </a:lnTo>
                <a:lnTo>
                  <a:pt x="4057649" y="2218796"/>
                </a:lnTo>
                <a:lnTo>
                  <a:pt x="392043" y="2218796"/>
                </a:lnTo>
                <a:lnTo>
                  <a:pt x="492667" y="2319710"/>
                </a:lnTo>
                <a:lnTo>
                  <a:pt x="1219254" y="2319710"/>
                </a:lnTo>
                <a:lnTo>
                  <a:pt x="1219254" y="2347232"/>
                </a:lnTo>
                <a:close/>
              </a:path>
              <a:path w="4057650" h="2347595">
                <a:moveTo>
                  <a:pt x="3570208" y="2347232"/>
                </a:moveTo>
                <a:lnTo>
                  <a:pt x="2838394" y="2347232"/>
                </a:lnTo>
                <a:lnTo>
                  <a:pt x="2838394" y="2319710"/>
                </a:lnTo>
                <a:lnTo>
                  <a:pt x="3564981" y="2319710"/>
                </a:lnTo>
                <a:lnTo>
                  <a:pt x="3665606" y="2218796"/>
                </a:lnTo>
                <a:lnTo>
                  <a:pt x="4057649" y="2218796"/>
                </a:lnTo>
                <a:lnTo>
                  <a:pt x="3703503" y="2218796"/>
                </a:lnTo>
                <a:lnTo>
                  <a:pt x="3579356" y="2343300"/>
                </a:lnTo>
                <a:lnTo>
                  <a:pt x="3570208" y="2347232"/>
                </a:lnTo>
                <a:close/>
              </a:path>
            </a:pathLst>
          </a:custGeom>
          <a:solidFill>
            <a:srgbClr val="58C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455389" y="6707689"/>
            <a:ext cx="793750" cy="15875"/>
          </a:xfrm>
          <a:custGeom>
            <a:avLst/>
            <a:gdLst/>
            <a:ahLst/>
            <a:cxnLst/>
            <a:rect l="l" t="t" r="r" b="b"/>
            <a:pathLst>
              <a:path w="793750" h="15875">
                <a:moveTo>
                  <a:pt x="792637" y="15514"/>
                </a:moveTo>
                <a:lnTo>
                  <a:pt x="0" y="10792"/>
                </a:lnTo>
                <a:lnTo>
                  <a:pt x="0" y="0"/>
                </a:lnTo>
                <a:lnTo>
                  <a:pt x="793311" y="4721"/>
                </a:lnTo>
                <a:lnTo>
                  <a:pt x="792637" y="8094"/>
                </a:lnTo>
                <a:lnTo>
                  <a:pt x="792637" y="15514"/>
                </a:lnTo>
                <a:close/>
              </a:path>
            </a:pathLst>
          </a:custGeom>
          <a:solidFill>
            <a:srgbClr val="5ED1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491309" y="7003146"/>
            <a:ext cx="101600" cy="1891664"/>
          </a:xfrm>
          <a:custGeom>
            <a:avLst/>
            <a:gdLst/>
            <a:ahLst/>
            <a:cxnLst/>
            <a:rect l="l" t="t" r="r" b="b"/>
            <a:pathLst>
              <a:path w="101600" h="1891665">
                <a:moveTo>
                  <a:pt x="97649" y="1891458"/>
                </a:moveTo>
                <a:lnTo>
                  <a:pt x="94281" y="1890783"/>
                </a:lnTo>
                <a:lnTo>
                  <a:pt x="88220" y="1890783"/>
                </a:lnTo>
                <a:lnTo>
                  <a:pt x="92261" y="1266818"/>
                </a:lnTo>
                <a:lnTo>
                  <a:pt x="0" y="1060403"/>
                </a:lnTo>
                <a:lnTo>
                  <a:pt x="6061" y="0"/>
                </a:lnTo>
                <a:lnTo>
                  <a:pt x="14142" y="0"/>
                </a:lnTo>
                <a:lnTo>
                  <a:pt x="8081" y="1057031"/>
                </a:lnTo>
                <a:lnTo>
                  <a:pt x="99669" y="1264120"/>
                </a:lnTo>
                <a:lnTo>
                  <a:pt x="101016" y="1265469"/>
                </a:lnTo>
                <a:lnTo>
                  <a:pt x="97649" y="1891458"/>
                </a:lnTo>
                <a:close/>
              </a:path>
            </a:pathLst>
          </a:custGeom>
          <a:solidFill>
            <a:srgbClr val="5ED1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531488" y="8851432"/>
            <a:ext cx="8890" cy="19685"/>
          </a:xfrm>
          <a:custGeom>
            <a:avLst/>
            <a:gdLst/>
            <a:ahLst/>
            <a:cxnLst/>
            <a:rect l="l" t="t" r="r" b="b"/>
            <a:pathLst>
              <a:path w="8890" h="19684">
                <a:moveTo>
                  <a:pt x="8754" y="19562"/>
                </a:moveTo>
                <a:lnTo>
                  <a:pt x="0" y="7420"/>
                </a:lnTo>
                <a:lnTo>
                  <a:pt x="673" y="2698"/>
                </a:lnTo>
                <a:lnTo>
                  <a:pt x="3367" y="0"/>
                </a:lnTo>
                <a:lnTo>
                  <a:pt x="8754" y="7420"/>
                </a:lnTo>
                <a:lnTo>
                  <a:pt x="8754" y="19562"/>
                </a:lnTo>
                <a:close/>
              </a:path>
            </a:pathLst>
          </a:custGeom>
          <a:solidFill>
            <a:srgbClr val="5ED1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78968" y="6611911"/>
            <a:ext cx="4005579" cy="2476500"/>
          </a:xfrm>
          <a:custGeom>
            <a:avLst/>
            <a:gdLst/>
            <a:ahLst/>
            <a:cxnLst/>
            <a:rect l="l" t="t" r="r" b="b"/>
            <a:pathLst>
              <a:path w="4005580" h="2476500">
                <a:moveTo>
                  <a:pt x="615518" y="145021"/>
                </a:moveTo>
                <a:lnTo>
                  <a:pt x="582523" y="75552"/>
                </a:lnTo>
                <a:lnTo>
                  <a:pt x="515175" y="74879"/>
                </a:lnTo>
                <a:lnTo>
                  <a:pt x="548182" y="144348"/>
                </a:lnTo>
                <a:lnTo>
                  <a:pt x="615518" y="145021"/>
                </a:lnTo>
                <a:close/>
              </a:path>
              <a:path w="4005580" h="2476500">
                <a:moveTo>
                  <a:pt x="3750386" y="2264486"/>
                </a:moveTo>
                <a:lnTo>
                  <a:pt x="2470848" y="2256396"/>
                </a:lnTo>
                <a:lnTo>
                  <a:pt x="2290368" y="2362301"/>
                </a:lnTo>
                <a:lnTo>
                  <a:pt x="1408836" y="2356904"/>
                </a:lnTo>
                <a:lnTo>
                  <a:pt x="1240472" y="2466848"/>
                </a:lnTo>
                <a:lnTo>
                  <a:pt x="919721" y="2464930"/>
                </a:lnTo>
                <a:lnTo>
                  <a:pt x="895667" y="2435822"/>
                </a:lnTo>
                <a:lnTo>
                  <a:pt x="200012" y="2431770"/>
                </a:lnTo>
                <a:lnTo>
                  <a:pt x="174358" y="2460485"/>
                </a:lnTo>
                <a:lnTo>
                  <a:pt x="0" y="2459431"/>
                </a:lnTo>
                <a:lnTo>
                  <a:pt x="6731" y="2468880"/>
                </a:lnTo>
                <a:lnTo>
                  <a:pt x="166001" y="2469845"/>
                </a:lnTo>
                <a:lnTo>
                  <a:pt x="165658" y="2470226"/>
                </a:lnTo>
                <a:lnTo>
                  <a:pt x="928001" y="2474950"/>
                </a:lnTo>
                <a:lnTo>
                  <a:pt x="927544" y="2474404"/>
                </a:lnTo>
                <a:lnTo>
                  <a:pt x="1243164" y="2476296"/>
                </a:lnTo>
                <a:lnTo>
                  <a:pt x="1411528" y="2366340"/>
                </a:lnTo>
                <a:lnTo>
                  <a:pt x="2293061" y="2371737"/>
                </a:lnTo>
                <a:lnTo>
                  <a:pt x="2474214" y="2266505"/>
                </a:lnTo>
                <a:lnTo>
                  <a:pt x="3750386" y="2273935"/>
                </a:lnTo>
                <a:lnTo>
                  <a:pt x="3750386" y="2264486"/>
                </a:lnTo>
                <a:close/>
              </a:path>
              <a:path w="4005580" h="2476500">
                <a:moveTo>
                  <a:pt x="4005059" y="2265324"/>
                </a:moveTo>
                <a:lnTo>
                  <a:pt x="3999750" y="2265299"/>
                </a:lnTo>
                <a:lnTo>
                  <a:pt x="4004272" y="1484020"/>
                </a:lnTo>
                <a:lnTo>
                  <a:pt x="3912006" y="1277607"/>
                </a:lnTo>
                <a:lnTo>
                  <a:pt x="3919410" y="9436"/>
                </a:lnTo>
                <a:lnTo>
                  <a:pt x="2352319" y="0"/>
                </a:lnTo>
                <a:lnTo>
                  <a:pt x="2181936" y="110629"/>
                </a:lnTo>
                <a:lnTo>
                  <a:pt x="1679219" y="107861"/>
                </a:lnTo>
                <a:lnTo>
                  <a:pt x="1666760" y="81622"/>
                </a:lnTo>
                <a:lnTo>
                  <a:pt x="622935" y="75552"/>
                </a:lnTo>
                <a:lnTo>
                  <a:pt x="655929" y="145021"/>
                </a:lnTo>
                <a:lnTo>
                  <a:pt x="1699755" y="151091"/>
                </a:lnTo>
                <a:lnTo>
                  <a:pt x="1684350" y="118681"/>
                </a:lnTo>
                <a:lnTo>
                  <a:pt x="2183282" y="121412"/>
                </a:lnTo>
                <a:lnTo>
                  <a:pt x="2353665" y="10795"/>
                </a:lnTo>
                <a:lnTo>
                  <a:pt x="2457602" y="11430"/>
                </a:lnTo>
                <a:lnTo>
                  <a:pt x="2488361" y="74879"/>
                </a:lnTo>
                <a:lnTo>
                  <a:pt x="3538245" y="80949"/>
                </a:lnTo>
                <a:lnTo>
                  <a:pt x="3568966" y="18161"/>
                </a:lnTo>
                <a:lnTo>
                  <a:pt x="3910660" y="20231"/>
                </a:lnTo>
                <a:lnTo>
                  <a:pt x="3903256" y="1280985"/>
                </a:lnTo>
                <a:lnTo>
                  <a:pt x="3995509" y="1487398"/>
                </a:lnTo>
                <a:lnTo>
                  <a:pt x="3991000" y="2265248"/>
                </a:lnTo>
                <a:lnTo>
                  <a:pt x="3984853" y="2265197"/>
                </a:lnTo>
                <a:lnTo>
                  <a:pt x="3983837" y="2438565"/>
                </a:lnTo>
                <a:lnTo>
                  <a:pt x="4004030" y="2438679"/>
                </a:lnTo>
                <a:lnTo>
                  <a:pt x="4005059" y="2265324"/>
                </a:lnTo>
                <a:close/>
              </a:path>
            </a:pathLst>
          </a:custGeom>
          <a:solidFill>
            <a:srgbClr val="5ED1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445287" y="6797406"/>
            <a:ext cx="39370" cy="869315"/>
          </a:xfrm>
          <a:custGeom>
            <a:avLst/>
            <a:gdLst/>
            <a:ahLst/>
            <a:cxnLst/>
            <a:rect l="l" t="t" r="r" b="b"/>
            <a:pathLst>
              <a:path w="39369" h="869315">
                <a:moveTo>
                  <a:pt x="0" y="868829"/>
                </a:moveTo>
                <a:lnTo>
                  <a:pt x="5387" y="0"/>
                </a:lnTo>
                <a:lnTo>
                  <a:pt x="39059" y="38449"/>
                </a:lnTo>
                <a:lnTo>
                  <a:pt x="34345" y="831054"/>
                </a:lnTo>
                <a:lnTo>
                  <a:pt x="0" y="868829"/>
                </a:lnTo>
                <a:close/>
              </a:path>
            </a:pathLst>
          </a:custGeom>
          <a:solidFill>
            <a:srgbClr val="5ED1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489958" y="6868175"/>
            <a:ext cx="25400" cy="548640"/>
          </a:xfrm>
          <a:custGeom>
            <a:avLst/>
            <a:gdLst/>
            <a:ahLst/>
            <a:cxnLst/>
            <a:rect l="l" t="t" r="r" b="b"/>
            <a:pathLst>
              <a:path w="25400" h="548640">
                <a:moveTo>
                  <a:pt x="24791" y="127"/>
                </a:moveTo>
                <a:lnTo>
                  <a:pt x="21550" y="548542"/>
                </a:lnTo>
                <a:lnTo>
                  <a:pt x="0" y="548414"/>
                </a:lnTo>
                <a:lnTo>
                  <a:pt x="3241" y="0"/>
                </a:lnTo>
                <a:lnTo>
                  <a:pt x="24791" y="127"/>
                </a:lnTo>
                <a:close/>
              </a:path>
            </a:pathLst>
          </a:custGeom>
          <a:solidFill>
            <a:srgbClr val="5ED1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002995" y="9027315"/>
            <a:ext cx="2673985" cy="22860"/>
          </a:xfrm>
          <a:custGeom>
            <a:avLst/>
            <a:gdLst/>
            <a:ahLst/>
            <a:cxnLst/>
            <a:rect l="l" t="t" r="r" b="b"/>
            <a:pathLst>
              <a:path w="2673984" h="22859">
                <a:moveTo>
                  <a:pt x="2673592" y="15853"/>
                </a:moveTo>
                <a:lnTo>
                  <a:pt x="2673552" y="22599"/>
                </a:lnTo>
                <a:lnTo>
                  <a:pt x="0" y="6745"/>
                </a:lnTo>
                <a:lnTo>
                  <a:pt x="39" y="0"/>
                </a:lnTo>
                <a:lnTo>
                  <a:pt x="2673592" y="15853"/>
                </a:lnTo>
                <a:close/>
              </a:path>
            </a:pathLst>
          </a:custGeom>
          <a:solidFill>
            <a:srgbClr val="5ED1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6047454" y="8902026"/>
            <a:ext cx="1570990" cy="85725"/>
          </a:xfrm>
          <a:custGeom>
            <a:avLst/>
            <a:gdLst/>
            <a:ahLst/>
            <a:cxnLst/>
            <a:rect l="l" t="t" r="r" b="b"/>
            <a:pathLst>
              <a:path w="1570990" h="85725">
                <a:moveTo>
                  <a:pt x="239737" y="673"/>
                </a:moveTo>
                <a:lnTo>
                  <a:pt x="134683" y="0"/>
                </a:lnTo>
                <a:lnTo>
                  <a:pt x="0" y="77571"/>
                </a:lnTo>
                <a:lnTo>
                  <a:pt x="105727" y="78257"/>
                </a:lnTo>
                <a:lnTo>
                  <a:pt x="239737" y="673"/>
                </a:lnTo>
                <a:close/>
              </a:path>
              <a:path w="1570990" h="85725">
                <a:moveTo>
                  <a:pt x="431673" y="2032"/>
                </a:moveTo>
                <a:lnTo>
                  <a:pt x="325945" y="1358"/>
                </a:lnTo>
                <a:lnTo>
                  <a:pt x="191922" y="78257"/>
                </a:lnTo>
                <a:lnTo>
                  <a:pt x="297662" y="78930"/>
                </a:lnTo>
                <a:lnTo>
                  <a:pt x="431673" y="2032"/>
                </a:lnTo>
                <a:close/>
              </a:path>
              <a:path w="1570990" h="85725">
                <a:moveTo>
                  <a:pt x="621576" y="2705"/>
                </a:moveTo>
                <a:lnTo>
                  <a:pt x="517867" y="2032"/>
                </a:lnTo>
                <a:lnTo>
                  <a:pt x="383857" y="79603"/>
                </a:lnTo>
                <a:lnTo>
                  <a:pt x="489585" y="80276"/>
                </a:lnTo>
                <a:lnTo>
                  <a:pt x="621576" y="2705"/>
                </a:lnTo>
                <a:close/>
              </a:path>
              <a:path w="1570990" h="85725">
                <a:moveTo>
                  <a:pt x="813511" y="4051"/>
                </a:moveTo>
                <a:lnTo>
                  <a:pt x="708456" y="3378"/>
                </a:lnTo>
                <a:lnTo>
                  <a:pt x="575792" y="80949"/>
                </a:lnTo>
                <a:lnTo>
                  <a:pt x="681520" y="81622"/>
                </a:lnTo>
                <a:lnTo>
                  <a:pt x="813511" y="4051"/>
                </a:lnTo>
                <a:close/>
              </a:path>
              <a:path w="1570990" h="85725">
                <a:moveTo>
                  <a:pt x="1005446" y="5397"/>
                </a:moveTo>
                <a:lnTo>
                  <a:pt x="900379" y="4724"/>
                </a:lnTo>
                <a:lnTo>
                  <a:pt x="767715" y="82296"/>
                </a:lnTo>
                <a:lnTo>
                  <a:pt x="871423" y="82296"/>
                </a:lnTo>
                <a:lnTo>
                  <a:pt x="1005446" y="5397"/>
                </a:lnTo>
                <a:close/>
              </a:path>
              <a:path w="1570990" h="85725">
                <a:moveTo>
                  <a:pt x="1197368" y="6070"/>
                </a:moveTo>
                <a:lnTo>
                  <a:pt x="1092314" y="5397"/>
                </a:lnTo>
                <a:lnTo>
                  <a:pt x="957630" y="82969"/>
                </a:lnTo>
                <a:lnTo>
                  <a:pt x="1063358" y="83654"/>
                </a:lnTo>
                <a:lnTo>
                  <a:pt x="1197368" y="6070"/>
                </a:lnTo>
                <a:close/>
              </a:path>
              <a:path w="1570990" h="85725">
                <a:moveTo>
                  <a:pt x="1389303" y="7429"/>
                </a:moveTo>
                <a:lnTo>
                  <a:pt x="1284249" y="6743"/>
                </a:lnTo>
                <a:lnTo>
                  <a:pt x="1149553" y="84328"/>
                </a:lnTo>
                <a:lnTo>
                  <a:pt x="1255293" y="85001"/>
                </a:lnTo>
                <a:lnTo>
                  <a:pt x="1389303" y="7429"/>
                </a:lnTo>
                <a:close/>
              </a:path>
              <a:path w="1570990" h="85725">
                <a:moveTo>
                  <a:pt x="1570456" y="8775"/>
                </a:moveTo>
                <a:lnTo>
                  <a:pt x="1464729" y="8102"/>
                </a:lnTo>
                <a:lnTo>
                  <a:pt x="1330718" y="85001"/>
                </a:lnTo>
                <a:lnTo>
                  <a:pt x="1435773" y="85674"/>
                </a:lnTo>
                <a:lnTo>
                  <a:pt x="1570456" y="8775"/>
                </a:lnTo>
                <a:close/>
              </a:path>
            </a:pathLst>
          </a:custGeom>
          <a:solidFill>
            <a:srgbClr val="5ED1F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" name="object 28"/>
          <p:cNvGrpSpPr/>
          <p:nvPr/>
        </p:nvGrpSpPr>
        <p:grpSpPr>
          <a:xfrm>
            <a:off x="13445287" y="6707689"/>
            <a:ext cx="247015" cy="2373630"/>
            <a:chOff x="13445287" y="6707689"/>
            <a:chExt cx="247015" cy="2373630"/>
          </a:xfrm>
        </p:grpSpPr>
        <p:sp>
          <p:nvSpPr>
            <p:cNvPr id="29" name="object 29"/>
            <p:cNvSpPr/>
            <p:nvPr/>
          </p:nvSpPr>
          <p:spPr>
            <a:xfrm>
              <a:off x="13445287" y="6707689"/>
              <a:ext cx="100965" cy="2151380"/>
            </a:xfrm>
            <a:custGeom>
              <a:avLst/>
              <a:gdLst/>
              <a:ahLst/>
              <a:cxnLst/>
              <a:rect l="l" t="t" r="r" b="b"/>
              <a:pathLst>
                <a:path w="100965" h="2151379">
                  <a:moveTo>
                    <a:pt x="94954" y="2151162"/>
                  </a:moveTo>
                  <a:lnTo>
                    <a:pt x="89567" y="2143742"/>
                  </a:lnTo>
                  <a:lnTo>
                    <a:pt x="86873" y="2146440"/>
                  </a:lnTo>
                  <a:lnTo>
                    <a:pt x="92261" y="1216226"/>
                  </a:lnTo>
                  <a:lnTo>
                    <a:pt x="0" y="1009137"/>
                  </a:lnTo>
                  <a:lnTo>
                    <a:pt x="6060" y="0"/>
                  </a:lnTo>
                  <a:lnTo>
                    <a:pt x="14142" y="0"/>
                  </a:lnTo>
                  <a:lnTo>
                    <a:pt x="8754" y="1005764"/>
                  </a:lnTo>
                  <a:lnTo>
                    <a:pt x="100342" y="1212853"/>
                  </a:lnTo>
                  <a:lnTo>
                    <a:pt x="94954" y="2151162"/>
                  </a:lnTo>
                  <a:close/>
                </a:path>
              </a:pathLst>
            </a:custGeom>
            <a:solidFill>
              <a:srgbClr val="5ED1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531488" y="8851432"/>
              <a:ext cx="160278" cy="229349"/>
            </a:xfrm>
            <a:prstGeom prst="rect">
              <a:avLst/>
            </a:prstGeom>
          </p:spPr>
        </p:pic>
      </p:grp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1771741" y="511746"/>
            <a:ext cx="4504690" cy="2511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701675">
              <a:lnSpc>
                <a:spcPct val="116500"/>
              </a:lnSpc>
              <a:spcBef>
                <a:spcPts val="95"/>
              </a:spcBef>
            </a:pPr>
            <a:r>
              <a:rPr sz="7000" b="0" spc="215" dirty="0">
                <a:latin typeface="Times New Roman"/>
                <a:cs typeface="Times New Roman"/>
              </a:rPr>
              <a:t>Tools </a:t>
            </a:r>
            <a:r>
              <a:rPr sz="7000" b="0" spc="-30" dirty="0">
                <a:latin typeface="Times New Roman"/>
                <a:cs typeface="Times New Roman"/>
              </a:rPr>
              <a:t>&amp; </a:t>
            </a:r>
            <a:r>
              <a:rPr sz="7000" b="0" spc="-25" dirty="0">
                <a:latin typeface="Times New Roman"/>
                <a:cs typeface="Times New Roman"/>
              </a:rPr>
              <a:t> </a:t>
            </a:r>
            <a:r>
              <a:rPr sz="7000" b="0" spc="400" dirty="0">
                <a:latin typeface="Times New Roman"/>
                <a:cs typeface="Times New Roman"/>
              </a:rPr>
              <a:t>T</a:t>
            </a:r>
            <a:r>
              <a:rPr sz="7000" b="0" spc="-40" dirty="0">
                <a:latin typeface="Times New Roman"/>
                <a:cs typeface="Times New Roman"/>
              </a:rPr>
              <a:t>ec</a:t>
            </a:r>
            <a:r>
              <a:rPr sz="7000" b="0" spc="370" dirty="0">
                <a:latin typeface="Times New Roman"/>
                <a:cs typeface="Times New Roman"/>
              </a:rPr>
              <a:t>hno</a:t>
            </a:r>
            <a:r>
              <a:rPr sz="7000" b="0" spc="-50" dirty="0">
                <a:latin typeface="Times New Roman"/>
                <a:cs typeface="Times New Roman"/>
              </a:rPr>
              <a:t>l</a:t>
            </a:r>
            <a:r>
              <a:rPr sz="7000" b="0" spc="370" dirty="0">
                <a:latin typeface="Times New Roman"/>
                <a:cs typeface="Times New Roman"/>
              </a:rPr>
              <a:t>o</a:t>
            </a:r>
            <a:r>
              <a:rPr sz="7000" b="0" spc="5" dirty="0">
                <a:latin typeface="Times New Roman"/>
                <a:cs typeface="Times New Roman"/>
              </a:rPr>
              <a:t>g</a:t>
            </a:r>
            <a:r>
              <a:rPr sz="7000" b="0" spc="10" dirty="0">
                <a:latin typeface="Times New Roman"/>
                <a:cs typeface="Times New Roman"/>
              </a:rPr>
              <a:t>y</a:t>
            </a:r>
            <a:endParaRPr sz="70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195068" y="5036641"/>
            <a:ext cx="3733800" cy="38100"/>
          </a:xfrm>
          <a:custGeom>
            <a:avLst/>
            <a:gdLst/>
            <a:ahLst/>
            <a:cxnLst/>
            <a:rect l="l" t="t" r="r" b="b"/>
            <a:pathLst>
              <a:path w="3733800" h="38100">
                <a:moveTo>
                  <a:pt x="3733190" y="0"/>
                </a:moveTo>
                <a:lnTo>
                  <a:pt x="3457460" y="0"/>
                </a:lnTo>
                <a:lnTo>
                  <a:pt x="2776067" y="0"/>
                </a:lnTo>
                <a:lnTo>
                  <a:pt x="1692071" y="0"/>
                </a:lnTo>
                <a:lnTo>
                  <a:pt x="0" y="0"/>
                </a:lnTo>
                <a:lnTo>
                  <a:pt x="0" y="38100"/>
                </a:lnTo>
                <a:lnTo>
                  <a:pt x="1692071" y="38100"/>
                </a:lnTo>
                <a:lnTo>
                  <a:pt x="2776067" y="38100"/>
                </a:lnTo>
                <a:lnTo>
                  <a:pt x="3457460" y="38100"/>
                </a:lnTo>
                <a:lnTo>
                  <a:pt x="3733190" y="38100"/>
                </a:lnTo>
                <a:lnTo>
                  <a:pt x="3733190" y="0"/>
                </a:lnTo>
                <a:close/>
              </a:path>
            </a:pathLst>
          </a:custGeom>
          <a:solidFill>
            <a:srgbClr val="F5F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250701" y="4473576"/>
            <a:ext cx="469074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65605" marR="5080" indent="-1653539">
              <a:lnSpc>
                <a:spcPct val="115900"/>
              </a:lnSpc>
              <a:spcBef>
                <a:spcPts val="100"/>
              </a:spcBef>
            </a:pPr>
            <a:r>
              <a:rPr sz="3450" u="heavy" spc="120" dirty="0">
                <a:solidFill>
                  <a:srgbClr val="F5FF4F"/>
                </a:solidFill>
                <a:uFill>
                  <a:solidFill>
                    <a:srgbClr val="F5FF4F"/>
                  </a:solidFill>
                </a:uFill>
                <a:latin typeface="Times New Roman"/>
                <a:cs typeface="Times New Roman"/>
              </a:rPr>
              <a:t>Pro</a:t>
            </a:r>
            <a:r>
              <a:rPr sz="3450" spc="120" dirty="0">
                <a:solidFill>
                  <a:srgbClr val="F5FF4F"/>
                </a:solidFill>
                <a:latin typeface="Times New Roman"/>
                <a:cs typeface="Times New Roman"/>
              </a:rPr>
              <a:t>gramming</a:t>
            </a:r>
            <a:r>
              <a:rPr sz="3450" spc="-25" dirty="0">
                <a:solidFill>
                  <a:srgbClr val="F5FF4F"/>
                </a:solidFill>
                <a:latin typeface="Times New Roman"/>
                <a:cs typeface="Times New Roman"/>
              </a:rPr>
              <a:t> </a:t>
            </a:r>
            <a:r>
              <a:rPr sz="3450" spc="95" dirty="0">
                <a:solidFill>
                  <a:srgbClr val="F5FF4F"/>
                </a:solidFill>
                <a:latin typeface="Times New Roman"/>
                <a:cs typeface="Times New Roman"/>
              </a:rPr>
              <a:t>Language: </a:t>
            </a:r>
            <a:r>
              <a:rPr sz="3450" spc="-850" dirty="0">
                <a:solidFill>
                  <a:srgbClr val="F5FF4F"/>
                </a:solidFill>
                <a:latin typeface="Times New Roman"/>
                <a:cs typeface="Times New Roman"/>
              </a:rPr>
              <a:t> </a:t>
            </a:r>
            <a:r>
              <a:rPr sz="3450" spc="145" dirty="0">
                <a:solidFill>
                  <a:srgbClr val="F5FF4F"/>
                </a:solidFill>
                <a:latin typeface="Times New Roman"/>
                <a:cs typeface="Times New Roman"/>
              </a:rPr>
              <a:t>Python</a:t>
            </a:r>
            <a:endParaRPr sz="34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973229" y="1476706"/>
            <a:ext cx="4406265" cy="2873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89025" marR="1081405" algn="ctr">
              <a:lnSpc>
                <a:spcPct val="116799"/>
              </a:lnSpc>
              <a:spcBef>
                <a:spcPts val="95"/>
              </a:spcBef>
            </a:pPr>
            <a:r>
              <a:rPr sz="4000" u="heavy" spc="105" dirty="0">
                <a:solidFill>
                  <a:srgbClr val="F5FF4F"/>
                </a:solidFill>
                <a:uFill>
                  <a:solidFill>
                    <a:srgbClr val="F5FF4F"/>
                  </a:solidFill>
                </a:uFill>
                <a:latin typeface="Times New Roman"/>
                <a:cs typeface="Times New Roman"/>
              </a:rPr>
              <a:t>Libraries</a:t>
            </a:r>
            <a:r>
              <a:rPr sz="4000" u="heavy" spc="-70" dirty="0">
                <a:solidFill>
                  <a:srgbClr val="F5FF4F"/>
                </a:solidFill>
                <a:uFill>
                  <a:solidFill>
                    <a:srgbClr val="F5FF4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000" u="heavy" spc="-25" dirty="0">
                <a:solidFill>
                  <a:srgbClr val="F5FF4F"/>
                </a:solidFill>
                <a:uFill>
                  <a:solidFill>
                    <a:srgbClr val="F5FF4F"/>
                  </a:solidFill>
                </a:uFill>
                <a:latin typeface="Times New Roman"/>
                <a:cs typeface="Times New Roman"/>
              </a:rPr>
              <a:t>: </a:t>
            </a:r>
            <a:r>
              <a:rPr sz="4000" spc="-985" dirty="0">
                <a:solidFill>
                  <a:srgbClr val="F5FF4F"/>
                </a:solidFill>
                <a:latin typeface="Times New Roman"/>
                <a:cs typeface="Times New Roman"/>
              </a:rPr>
              <a:t> </a:t>
            </a:r>
            <a:r>
              <a:rPr sz="4000" spc="135" dirty="0">
                <a:solidFill>
                  <a:srgbClr val="F5FF4F"/>
                </a:solidFill>
                <a:latin typeface="Times New Roman"/>
                <a:cs typeface="Times New Roman"/>
              </a:rPr>
              <a:t>PyTorch,</a:t>
            </a:r>
            <a:endParaRPr sz="4000">
              <a:latin typeface="Times New Roman"/>
              <a:cs typeface="Times New Roman"/>
            </a:endParaRPr>
          </a:p>
          <a:p>
            <a:pPr marL="12065" marR="5080" algn="ctr">
              <a:lnSpc>
                <a:spcPct val="116799"/>
              </a:lnSpc>
            </a:pPr>
            <a:r>
              <a:rPr sz="4000" spc="100" dirty="0">
                <a:solidFill>
                  <a:srgbClr val="F5FF4F"/>
                </a:solidFill>
                <a:latin typeface="Times New Roman"/>
                <a:cs typeface="Times New Roman"/>
              </a:rPr>
              <a:t>Torchvision,</a:t>
            </a:r>
            <a:r>
              <a:rPr sz="4000" spc="-50" dirty="0">
                <a:solidFill>
                  <a:srgbClr val="F5FF4F"/>
                </a:solidFill>
                <a:latin typeface="Times New Roman"/>
                <a:cs typeface="Times New Roman"/>
              </a:rPr>
              <a:t> </a:t>
            </a:r>
            <a:r>
              <a:rPr sz="4000" spc="55" dirty="0">
                <a:solidFill>
                  <a:srgbClr val="F5FF4F"/>
                </a:solidFill>
                <a:latin typeface="Times New Roman"/>
                <a:cs typeface="Times New Roman"/>
              </a:rPr>
              <a:t>Pillow, </a:t>
            </a:r>
            <a:r>
              <a:rPr sz="4000" spc="-985" dirty="0">
                <a:solidFill>
                  <a:srgbClr val="F5FF4F"/>
                </a:solidFill>
                <a:latin typeface="Times New Roman"/>
                <a:cs typeface="Times New Roman"/>
              </a:rPr>
              <a:t> </a:t>
            </a:r>
            <a:r>
              <a:rPr sz="4000" spc="175" dirty="0">
                <a:solidFill>
                  <a:srgbClr val="F5FF4F"/>
                </a:solidFill>
                <a:latin typeface="Times New Roman"/>
                <a:cs typeface="Times New Roman"/>
              </a:rPr>
              <a:t>NumPy,</a:t>
            </a:r>
            <a:r>
              <a:rPr sz="4000" spc="-15" dirty="0">
                <a:solidFill>
                  <a:srgbClr val="F5FF4F"/>
                </a:solidFill>
                <a:latin typeface="Times New Roman"/>
                <a:cs typeface="Times New Roman"/>
              </a:rPr>
              <a:t> </a:t>
            </a:r>
            <a:r>
              <a:rPr sz="4000" spc="130" dirty="0">
                <a:solidFill>
                  <a:srgbClr val="F5FF4F"/>
                </a:solidFill>
                <a:latin typeface="Times New Roman"/>
                <a:cs typeface="Times New Roman"/>
              </a:rPr>
              <a:t>OpenCV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182150" y="6820553"/>
            <a:ext cx="816610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u="heavy" spc="145" dirty="0">
                <a:solidFill>
                  <a:srgbClr val="F5FF4F"/>
                </a:solidFill>
                <a:uFill>
                  <a:solidFill>
                    <a:srgbClr val="F5FF4F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2900" u="heavy" spc="290" dirty="0">
                <a:solidFill>
                  <a:srgbClr val="F5FF4F"/>
                </a:solidFill>
                <a:uFill>
                  <a:solidFill>
                    <a:srgbClr val="F5FF4F"/>
                  </a:solidFill>
                </a:uFill>
                <a:latin typeface="Times New Roman"/>
                <a:cs typeface="Times New Roman"/>
              </a:rPr>
              <a:t>D</a:t>
            </a:r>
            <a:r>
              <a:rPr sz="2900" u="heavy" spc="160" dirty="0">
                <a:solidFill>
                  <a:srgbClr val="F5FF4F"/>
                </a:solidFill>
                <a:uFill>
                  <a:solidFill>
                    <a:srgbClr val="F5FF4F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2900" u="heavy" spc="-20" dirty="0">
                <a:solidFill>
                  <a:srgbClr val="F5FF4F"/>
                </a:solidFill>
                <a:uFill>
                  <a:solidFill>
                    <a:srgbClr val="F5FF4F"/>
                  </a:solidFill>
                </a:uFill>
                <a:latin typeface="Times New Roman"/>
                <a:cs typeface="Times New Roman"/>
              </a:rPr>
              <a:t>: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413649" y="7263082"/>
            <a:ext cx="4353560" cy="1569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6399"/>
              </a:lnSpc>
              <a:spcBef>
                <a:spcPts val="100"/>
              </a:spcBef>
            </a:pPr>
            <a:r>
              <a:rPr sz="2900" spc="-15" dirty="0">
                <a:solidFill>
                  <a:srgbClr val="F5FF4F"/>
                </a:solidFill>
                <a:latin typeface="Times New Roman"/>
                <a:cs typeface="Times New Roman"/>
              </a:rPr>
              <a:t>VS </a:t>
            </a:r>
            <a:r>
              <a:rPr sz="2900" spc="95" dirty="0">
                <a:solidFill>
                  <a:srgbClr val="F5FF4F"/>
                </a:solidFill>
                <a:latin typeface="Times New Roman"/>
                <a:cs typeface="Times New Roman"/>
              </a:rPr>
              <a:t>Code, </a:t>
            </a:r>
            <a:r>
              <a:rPr sz="2900" spc="90" dirty="0">
                <a:solidFill>
                  <a:srgbClr val="F5FF4F"/>
                </a:solidFill>
                <a:latin typeface="Times New Roman"/>
                <a:cs typeface="Times New Roman"/>
              </a:rPr>
              <a:t>Google </a:t>
            </a:r>
            <a:r>
              <a:rPr sz="2900" spc="105" dirty="0">
                <a:solidFill>
                  <a:srgbClr val="F5FF4F"/>
                </a:solidFill>
                <a:latin typeface="Times New Roman"/>
                <a:cs typeface="Times New Roman"/>
              </a:rPr>
              <a:t>Colab, </a:t>
            </a:r>
            <a:r>
              <a:rPr sz="2900" spc="110" dirty="0">
                <a:solidFill>
                  <a:srgbClr val="F5FF4F"/>
                </a:solidFill>
                <a:latin typeface="Times New Roman"/>
                <a:cs typeface="Times New Roman"/>
              </a:rPr>
              <a:t> </a:t>
            </a:r>
            <a:r>
              <a:rPr sz="2900" spc="65" dirty="0">
                <a:solidFill>
                  <a:srgbClr val="F5FF4F"/>
                </a:solidFill>
                <a:latin typeface="Times New Roman"/>
                <a:cs typeface="Times New Roman"/>
              </a:rPr>
              <a:t>Kaggle</a:t>
            </a:r>
            <a:r>
              <a:rPr sz="2900" spc="-30" dirty="0">
                <a:solidFill>
                  <a:srgbClr val="F5FF4F"/>
                </a:solidFill>
                <a:latin typeface="Times New Roman"/>
                <a:cs typeface="Times New Roman"/>
              </a:rPr>
              <a:t> </a:t>
            </a:r>
            <a:r>
              <a:rPr sz="2900" spc="120" dirty="0">
                <a:solidFill>
                  <a:srgbClr val="F5FF4F"/>
                </a:solidFill>
                <a:latin typeface="Times New Roman"/>
                <a:cs typeface="Times New Roman"/>
              </a:rPr>
              <a:t>Notebooks,</a:t>
            </a:r>
            <a:r>
              <a:rPr sz="2900" spc="-25" dirty="0">
                <a:solidFill>
                  <a:srgbClr val="F5FF4F"/>
                </a:solidFill>
                <a:latin typeface="Times New Roman"/>
                <a:cs typeface="Times New Roman"/>
              </a:rPr>
              <a:t> </a:t>
            </a:r>
            <a:r>
              <a:rPr sz="2900" spc="100" dirty="0">
                <a:solidFill>
                  <a:srgbClr val="F5FF4F"/>
                </a:solidFill>
                <a:latin typeface="Times New Roman"/>
                <a:cs typeface="Times New Roman"/>
              </a:rPr>
              <a:t>Jupyter </a:t>
            </a:r>
            <a:r>
              <a:rPr sz="2900" spc="-710" dirty="0">
                <a:solidFill>
                  <a:srgbClr val="F5FF4F"/>
                </a:solidFill>
                <a:latin typeface="Times New Roman"/>
                <a:cs typeface="Times New Roman"/>
              </a:rPr>
              <a:t> </a:t>
            </a:r>
            <a:r>
              <a:rPr sz="2900" spc="125" dirty="0">
                <a:solidFill>
                  <a:srgbClr val="F5FF4F"/>
                </a:solidFill>
                <a:latin typeface="Times New Roman"/>
                <a:cs typeface="Times New Roman"/>
              </a:rPr>
              <a:t>Notebooks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4019031" y="6881559"/>
            <a:ext cx="3094990" cy="1754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16300"/>
              </a:lnSpc>
              <a:spcBef>
                <a:spcPts val="95"/>
              </a:spcBef>
            </a:pPr>
            <a:r>
              <a:rPr sz="3250" u="heavy" spc="145" dirty="0">
                <a:solidFill>
                  <a:srgbClr val="F5FF4F"/>
                </a:solidFill>
                <a:uFill>
                  <a:solidFill>
                    <a:srgbClr val="F5FF4F"/>
                  </a:solidFill>
                </a:uFill>
                <a:latin typeface="Times New Roman"/>
                <a:cs typeface="Times New Roman"/>
              </a:rPr>
              <a:t>Cloud</a:t>
            </a:r>
            <a:r>
              <a:rPr sz="3250" u="heavy" spc="-65" dirty="0">
                <a:solidFill>
                  <a:srgbClr val="F5FF4F"/>
                </a:solidFill>
                <a:uFill>
                  <a:solidFill>
                    <a:srgbClr val="F5FF4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50" u="heavy" spc="105" dirty="0">
                <a:solidFill>
                  <a:srgbClr val="F5FF4F"/>
                </a:solidFill>
                <a:uFill>
                  <a:solidFill>
                    <a:srgbClr val="F5FF4F"/>
                  </a:solidFill>
                </a:uFill>
                <a:latin typeface="Times New Roman"/>
                <a:cs typeface="Times New Roman"/>
              </a:rPr>
              <a:t>Platforms: </a:t>
            </a:r>
            <a:r>
              <a:rPr sz="3250" spc="-800" dirty="0">
                <a:solidFill>
                  <a:srgbClr val="F5FF4F"/>
                </a:solidFill>
                <a:latin typeface="Times New Roman"/>
                <a:cs typeface="Times New Roman"/>
              </a:rPr>
              <a:t> </a:t>
            </a:r>
            <a:r>
              <a:rPr sz="3250" spc="114" dirty="0">
                <a:solidFill>
                  <a:srgbClr val="F5FF4F"/>
                </a:solidFill>
                <a:latin typeface="Times New Roman"/>
                <a:cs typeface="Times New Roman"/>
              </a:rPr>
              <a:t>Google </a:t>
            </a:r>
            <a:r>
              <a:rPr sz="3250" spc="105" dirty="0">
                <a:solidFill>
                  <a:srgbClr val="F5FF4F"/>
                </a:solidFill>
                <a:latin typeface="Times New Roman"/>
                <a:cs typeface="Times New Roman"/>
              </a:rPr>
              <a:t>cloud </a:t>
            </a:r>
            <a:r>
              <a:rPr sz="3250" spc="110" dirty="0">
                <a:solidFill>
                  <a:srgbClr val="F5FF4F"/>
                </a:solidFill>
                <a:latin typeface="Times New Roman"/>
                <a:cs typeface="Times New Roman"/>
              </a:rPr>
              <a:t> </a:t>
            </a:r>
            <a:r>
              <a:rPr sz="3250" spc="135" dirty="0">
                <a:solidFill>
                  <a:srgbClr val="F5FF4F"/>
                </a:solidFill>
                <a:latin typeface="Times New Roman"/>
                <a:cs typeface="Times New Roman"/>
              </a:rPr>
              <a:t>platform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93343" y="7415439"/>
            <a:ext cx="3142615" cy="12376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61110" marR="5080" indent="-1249045">
              <a:lnSpc>
                <a:spcPct val="116900"/>
              </a:lnSpc>
              <a:spcBef>
                <a:spcPts val="95"/>
              </a:spcBef>
            </a:pPr>
            <a:r>
              <a:rPr sz="3400" u="heavy" spc="65" dirty="0">
                <a:solidFill>
                  <a:srgbClr val="F5FF4F"/>
                </a:solidFill>
                <a:uFill>
                  <a:solidFill>
                    <a:srgbClr val="F5FF4F"/>
                  </a:solidFill>
                </a:uFill>
                <a:latin typeface="Times New Roman"/>
                <a:cs typeface="Times New Roman"/>
              </a:rPr>
              <a:t>Version</a:t>
            </a:r>
            <a:r>
              <a:rPr sz="3400" u="heavy" spc="-65" dirty="0">
                <a:solidFill>
                  <a:srgbClr val="F5FF4F"/>
                </a:solidFill>
                <a:uFill>
                  <a:solidFill>
                    <a:srgbClr val="F5FF4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400" u="heavy" spc="130" dirty="0">
                <a:solidFill>
                  <a:srgbClr val="F5FF4F"/>
                </a:solidFill>
                <a:uFill>
                  <a:solidFill>
                    <a:srgbClr val="F5FF4F"/>
                  </a:solidFill>
                </a:uFill>
                <a:latin typeface="Times New Roman"/>
                <a:cs typeface="Times New Roman"/>
              </a:rPr>
              <a:t>Control: </a:t>
            </a:r>
            <a:r>
              <a:rPr sz="3400" spc="-835" dirty="0">
                <a:solidFill>
                  <a:srgbClr val="F5FF4F"/>
                </a:solidFill>
                <a:latin typeface="Times New Roman"/>
                <a:cs typeface="Times New Roman"/>
              </a:rPr>
              <a:t> </a:t>
            </a:r>
            <a:r>
              <a:rPr sz="3400" spc="170" dirty="0">
                <a:solidFill>
                  <a:srgbClr val="F5FF4F"/>
                </a:solidFill>
                <a:latin typeface="Times New Roman"/>
                <a:cs typeface="Times New Roman"/>
              </a:rPr>
              <a:t>Git</a:t>
            </a:r>
            <a:endParaRPr sz="3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9602" y="3528421"/>
            <a:ext cx="13782674" cy="592454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131734" y="432166"/>
            <a:ext cx="7663180" cy="2552700"/>
            <a:chOff x="5131734" y="432166"/>
            <a:chExt cx="7663180" cy="2552700"/>
          </a:xfrm>
        </p:grpSpPr>
        <p:sp>
          <p:nvSpPr>
            <p:cNvPr id="4" name="object 4"/>
            <p:cNvSpPr/>
            <p:nvPr/>
          </p:nvSpPr>
          <p:spPr>
            <a:xfrm>
              <a:off x="5171837" y="472499"/>
              <a:ext cx="7582534" cy="2472055"/>
            </a:xfrm>
            <a:custGeom>
              <a:avLst/>
              <a:gdLst/>
              <a:ahLst/>
              <a:cxnLst/>
              <a:rect l="l" t="t" r="r" b="b"/>
              <a:pathLst>
                <a:path w="7582534" h="2472055">
                  <a:moveTo>
                    <a:pt x="2849052" y="2471779"/>
                  </a:moveTo>
                  <a:lnTo>
                    <a:pt x="1125163" y="2471779"/>
                  </a:lnTo>
                  <a:lnTo>
                    <a:pt x="666158" y="2013314"/>
                  </a:lnTo>
                  <a:lnTo>
                    <a:pt x="173180" y="2013314"/>
                  </a:lnTo>
                  <a:lnTo>
                    <a:pt x="0" y="1840241"/>
                  </a:lnTo>
                  <a:lnTo>
                    <a:pt x="0" y="1372841"/>
                  </a:lnTo>
                  <a:lnTo>
                    <a:pt x="321073" y="1051967"/>
                  </a:lnTo>
                  <a:lnTo>
                    <a:pt x="321073" y="688207"/>
                  </a:lnTo>
                  <a:lnTo>
                    <a:pt x="633207" y="368354"/>
                  </a:lnTo>
                  <a:lnTo>
                    <a:pt x="1646749" y="368354"/>
                  </a:lnTo>
                  <a:lnTo>
                    <a:pt x="2024017" y="0"/>
                  </a:lnTo>
                  <a:lnTo>
                    <a:pt x="3317253" y="0"/>
                  </a:lnTo>
                  <a:lnTo>
                    <a:pt x="3362719" y="45438"/>
                  </a:lnTo>
                  <a:lnTo>
                    <a:pt x="6243956" y="45438"/>
                  </a:lnTo>
                  <a:lnTo>
                    <a:pt x="6641659" y="442893"/>
                  </a:lnTo>
                  <a:lnTo>
                    <a:pt x="7440650" y="442893"/>
                  </a:lnTo>
                  <a:lnTo>
                    <a:pt x="7582147" y="578952"/>
                  </a:lnTo>
                  <a:lnTo>
                    <a:pt x="7570908" y="1723582"/>
                  </a:lnTo>
                  <a:lnTo>
                    <a:pt x="7514203" y="1780252"/>
                  </a:lnTo>
                  <a:lnTo>
                    <a:pt x="7514203" y="1904058"/>
                  </a:lnTo>
                  <a:lnTo>
                    <a:pt x="7346642" y="2071515"/>
                  </a:lnTo>
                  <a:lnTo>
                    <a:pt x="3230918" y="2071515"/>
                  </a:lnTo>
                  <a:lnTo>
                    <a:pt x="3220202" y="2082747"/>
                  </a:lnTo>
                  <a:lnTo>
                    <a:pt x="2540749" y="2082747"/>
                  </a:lnTo>
                  <a:lnTo>
                    <a:pt x="2149688" y="2083258"/>
                  </a:lnTo>
                  <a:lnTo>
                    <a:pt x="1835766" y="2396985"/>
                  </a:lnTo>
                  <a:lnTo>
                    <a:pt x="2920408" y="2396985"/>
                  </a:lnTo>
                  <a:lnTo>
                    <a:pt x="2849052" y="2471779"/>
                  </a:lnTo>
                  <a:close/>
                </a:path>
                <a:path w="7582534" h="2472055">
                  <a:moveTo>
                    <a:pt x="7440650" y="442893"/>
                  </a:moveTo>
                  <a:lnTo>
                    <a:pt x="6641659" y="442893"/>
                  </a:lnTo>
                  <a:lnTo>
                    <a:pt x="6641659" y="442638"/>
                  </a:lnTo>
                  <a:lnTo>
                    <a:pt x="7440385" y="442638"/>
                  </a:lnTo>
                  <a:lnTo>
                    <a:pt x="7440650" y="442893"/>
                  </a:lnTo>
                  <a:close/>
                </a:path>
                <a:path w="7582534" h="2472055">
                  <a:moveTo>
                    <a:pt x="7233998" y="2184089"/>
                  </a:moveTo>
                  <a:lnTo>
                    <a:pt x="6386485" y="2184089"/>
                  </a:lnTo>
                  <a:lnTo>
                    <a:pt x="6273841" y="2071515"/>
                  </a:lnTo>
                  <a:lnTo>
                    <a:pt x="7346642" y="2071515"/>
                  </a:lnTo>
                  <a:lnTo>
                    <a:pt x="7233998" y="2184089"/>
                  </a:lnTo>
                  <a:close/>
                </a:path>
                <a:path w="7582534" h="2472055">
                  <a:moveTo>
                    <a:pt x="2372422" y="2396985"/>
                  </a:moveTo>
                  <a:lnTo>
                    <a:pt x="2226061" y="2396985"/>
                  </a:lnTo>
                  <a:lnTo>
                    <a:pt x="2540749" y="2082747"/>
                  </a:lnTo>
                  <a:lnTo>
                    <a:pt x="3077405" y="2082747"/>
                  </a:lnTo>
                  <a:lnTo>
                    <a:pt x="2686344" y="2083258"/>
                  </a:lnTo>
                  <a:lnTo>
                    <a:pt x="2372422" y="2396985"/>
                  </a:lnTo>
                  <a:close/>
                </a:path>
                <a:path w="7582534" h="2472055">
                  <a:moveTo>
                    <a:pt x="2920408" y="2396985"/>
                  </a:moveTo>
                  <a:lnTo>
                    <a:pt x="2762717" y="2396985"/>
                  </a:lnTo>
                  <a:lnTo>
                    <a:pt x="3077405" y="2082747"/>
                  </a:lnTo>
                  <a:lnTo>
                    <a:pt x="3220202" y="2082747"/>
                  </a:lnTo>
                  <a:lnTo>
                    <a:pt x="2920408" y="2396985"/>
                  </a:lnTo>
                  <a:close/>
                </a:path>
              </a:pathLst>
            </a:custGeom>
            <a:solidFill>
              <a:srgbClr val="00BADE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131727" y="432167"/>
              <a:ext cx="7663180" cy="2552700"/>
            </a:xfrm>
            <a:custGeom>
              <a:avLst/>
              <a:gdLst/>
              <a:ahLst/>
              <a:cxnLst/>
              <a:rect l="l" t="t" r="r" b="b"/>
              <a:pathLst>
                <a:path w="7663180" h="2552700">
                  <a:moveTo>
                    <a:pt x="2580856" y="2123084"/>
                  </a:moveTo>
                  <a:lnTo>
                    <a:pt x="2189797" y="2123592"/>
                  </a:lnTo>
                  <a:lnTo>
                    <a:pt x="1875866" y="2437320"/>
                  </a:lnTo>
                  <a:lnTo>
                    <a:pt x="2266416" y="2437320"/>
                  </a:lnTo>
                  <a:lnTo>
                    <a:pt x="2580856" y="2123084"/>
                  </a:lnTo>
                  <a:close/>
                </a:path>
                <a:path w="7663180" h="2552700">
                  <a:moveTo>
                    <a:pt x="3117507" y="2123084"/>
                  </a:moveTo>
                  <a:lnTo>
                    <a:pt x="2726448" y="2123592"/>
                  </a:lnTo>
                  <a:lnTo>
                    <a:pt x="2412276" y="2437320"/>
                  </a:lnTo>
                  <a:lnTo>
                    <a:pt x="2802826" y="2437320"/>
                  </a:lnTo>
                  <a:lnTo>
                    <a:pt x="3117507" y="2123084"/>
                  </a:lnTo>
                  <a:close/>
                </a:path>
                <a:path w="7663180" h="2552700">
                  <a:moveTo>
                    <a:pt x="7662608" y="601929"/>
                  </a:moveTo>
                  <a:lnTo>
                    <a:pt x="7622248" y="563130"/>
                  </a:lnTo>
                  <a:lnTo>
                    <a:pt x="7622248" y="620052"/>
                  </a:lnTo>
                  <a:lnTo>
                    <a:pt x="7611008" y="1764169"/>
                  </a:lnTo>
                  <a:lnTo>
                    <a:pt x="7554303" y="1820849"/>
                  </a:lnTo>
                  <a:lnTo>
                    <a:pt x="7554303" y="1944649"/>
                  </a:lnTo>
                  <a:lnTo>
                    <a:pt x="7274103" y="2224684"/>
                  </a:lnTo>
                  <a:lnTo>
                    <a:pt x="6426594" y="2224684"/>
                  </a:lnTo>
                  <a:lnTo>
                    <a:pt x="6353797" y="2151926"/>
                  </a:lnTo>
                  <a:lnTo>
                    <a:pt x="6313944" y="2112111"/>
                  </a:lnTo>
                  <a:lnTo>
                    <a:pt x="3271024" y="2112111"/>
                  </a:lnTo>
                  <a:lnTo>
                    <a:pt x="2889161" y="2512377"/>
                  </a:lnTo>
                  <a:lnTo>
                    <a:pt x="1165517" y="2512377"/>
                  </a:lnTo>
                  <a:lnTo>
                    <a:pt x="706513" y="2053907"/>
                  </a:lnTo>
                  <a:lnTo>
                    <a:pt x="213283" y="2053907"/>
                  </a:lnTo>
                  <a:lnTo>
                    <a:pt x="40106" y="1880831"/>
                  </a:lnTo>
                  <a:lnTo>
                    <a:pt x="40106" y="1413433"/>
                  </a:lnTo>
                  <a:lnTo>
                    <a:pt x="361175" y="1092809"/>
                  </a:lnTo>
                  <a:lnTo>
                    <a:pt x="361175" y="729056"/>
                  </a:lnTo>
                  <a:lnTo>
                    <a:pt x="673315" y="409206"/>
                  </a:lnTo>
                  <a:lnTo>
                    <a:pt x="1686852" y="409206"/>
                  </a:lnTo>
                  <a:lnTo>
                    <a:pt x="2064118" y="40843"/>
                  </a:lnTo>
                  <a:lnTo>
                    <a:pt x="3357359" y="40843"/>
                  </a:lnTo>
                  <a:lnTo>
                    <a:pt x="3402825" y="86283"/>
                  </a:lnTo>
                  <a:lnTo>
                    <a:pt x="6284061" y="86283"/>
                  </a:lnTo>
                  <a:lnTo>
                    <a:pt x="6681762" y="483743"/>
                  </a:lnTo>
                  <a:lnTo>
                    <a:pt x="7480490" y="483743"/>
                  </a:lnTo>
                  <a:lnTo>
                    <a:pt x="7622248" y="620052"/>
                  </a:lnTo>
                  <a:lnTo>
                    <a:pt x="7622248" y="563130"/>
                  </a:lnTo>
                  <a:lnTo>
                    <a:pt x="7419708" y="368363"/>
                  </a:lnTo>
                  <a:lnTo>
                    <a:pt x="7419441" y="368109"/>
                  </a:lnTo>
                  <a:lnTo>
                    <a:pt x="6815099" y="368109"/>
                  </a:lnTo>
                  <a:lnTo>
                    <a:pt x="6815099" y="368363"/>
                  </a:lnTo>
                  <a:lnTo>
                    <a:pt x="6494653" y="40843"/>
                  </a:lnTo>
                  <a:lnTo>
                    <a:pt x="6454686" y="0"/>
                  </a:lnTo>
                  <a:lnTo>
                    <a:pt x="2047519" y="0"/>
                  </a:lnTo>
                  <a:lnTo>
                    <a:pt x="1751736" y="288975"/>
                  </a:lnTo>
                  <a:lnTo>
                    <a:pt x="335635" y="288975"/>
                  </a:lnTo>
                  <a:lnTo>
                    <a:pt x="137680" y="486803"/>
                  </a:lnTo>
                  <a:lnTo>
                    <a:pt x="137680" y="1258735"/>
                  </a:lnTo>
                  <a:lnTo>
                    <a:pt x="0" y="1396326"/>
                  </a:lnTo>
                  <a:lnTo>
                    <a:pt x="0" y="1897176"/>
                  </a:lnTo>
                  <a:lnTo>
                    <a:pt x="196938" y="2093734"/>
                  </a:lnTo>
                  <a:lnTo>
                    <a:pt x="689914" y="2093734"/>
                  </a:lnTo>
                  <a:lnTo>
                    <a:pt x="1148918" y="2552192"/>
                  </a:lnTo>
                  <a:lnTo>
                    <a:pt x="2906776" y="2552192"/>
                  </a:lnTo>
                  <a:lnTo>
                    <a:pt x="2944774" y="2512377"/>
                  </a:lnTo>
                  <a:lnTo>
                    <a:pt x="3288652" y="2151926"/>
                  </a:lnTo>
                  <a:lnTo>
                    <a:pt x="6297346" y="2151926"/>
                  </a:lnTo>
                  <a:lnTo>
                    <a:pt x="6494272" y="2348738"/>
                  </a:lnTo>
                  <a:lnTo>
                    <a:pt x="7277163" y="2348738"/>
                  </a:lnTo>
                  <a:lnTo>
                    <a:pt x="7401395" y="2224684"/>
                  </a:lnTo>
                  <a:lnTo>
                    <a:pt x="7650861" y="1975535"/>
                  </a:lnTo>
                  <a:lnTo>
                    <a:pt x="7652677" y="1764690"/>
                  </a:lnTo>
                  <a:lnTo>
                    <a:pt x="7662532" y="620052"/>
                  </a:lnTo>
                  <a:lnTo>
                    <a:pt x="7662608" y="601929"/>
                  </a:lnTo>
                  <a:close/>
                </a:path>
              </a:pathLst>
            </a:custGeom>
            <a:solidFill>
              <a:srgbClr val="00BA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0"/>
            <a:ext cx="2387600" cy="2362200"/>
          </a:xfrm>
          <a:custGeom>
            <a:avLst/>
            <a:gdLst/>
            <a:ahLst/>
            <a:cxnLst/>
            <a:rect l="l" t="t" r="r" b="b"/>
            <a:pathLst>
              <a:path w="2387600" h="2362200">
                <a:moveTo>
                  <a:pt x="392985" y="254000"/>
                </a:moveTo>
                <a:lnTo>
                  <a:pt x="336003" y="254000"/>
                </a:lnTo>
                <a:lnTo>
                  <a:pt x="336003" y="0"/>
                </a:lnTo>
                <a:lnTo>
                  <a:pt x="392985" y="0"/>
                </a:lnTo>
                <a:lnTo>
                  <a:pt x="392985" y="254000"/>
                </a:lnTo>
                <a:close/>
              </a:path>
              <a:path w="2387600" h="2362200">
                <a:moveTo>
                  <a:pt x="397147" y="571500"/>
                </a:moveTo>
                <a:lnTo>
                  <a:pt x="0" y="571500"/>
                </a:lnTo>
                <a:lnTo>
                  <a:pt x="0" y="520700"/>
                </a:lnTo>
                <a:lnTo>
                  <a:pt x="369667" y="520700"/>
                </a:lnTo>
                <a:lnTo>
                  <a:pt x="376616" y="508000"/>
                </a:lnTo>
                <a:lnTo>
                  <a:pt x="396074" y="508000"/>
                </a:lnTo>
                <a:lnTo>
                  <a:pt x="402096" y="495300"/>
                </a:lnTo>
                <a:lnTo>
                  <a:pt x="414141" y="495300"/>
                </a:lnTo>
                <a:lnTo>
                  <a:pt x="420009" y="482600"/>
                </a:lnTo>
                <a:lnTo>
                  <a:pt x="433912" y="469900"/>
                </a:lnTo>
                <a:lnTo>
                  <a:pt x="446918" y="457200"/>
                </a:lnTo>
                <a:lnTo>
                  <a:pt x="459054" y="444500"/>
                </a:lnTo>
                <a:lnTo>
                  <a:pt x="470351" y="419100"/>
                </a:lnTo>
                <a:lnTo>
                  <a:pt x="480683" y="406400"/>
                </a:lnTo>
                <a:lnTo>
                  <a:pt x="490118" y="393700"/>
                </a:lnTo>
                <a:lnTo>
                  <a:pt x="498625" y="381000"/>
                </a:lnTo>
                <a:lnTo>
                  <a:pt x="506178" y="355600"/>
                </a:lnTo>
                <a:lnTo>
                  <a:pt x="512898" y="342900"/>
                </a:lnTo>
                <a:lnTo>
                  <a:pt x="518705" y="317500"/>
                </a:lnTo>
                <a:lnTo>
                  <a:pt x="523616" y="304800"/>
                </a:lnTo>
                <a:lnTo>
                  <a:pt x="527643" y="292100"/>
                </a:lnTo>
                <a:lnTo>
                  <a:pt x="530772" y="266700"/>
                </a:lnTo>
                <a:lnTo>
                  <a:pt x="532990" y="241300"/>
                </a:lnTo>
                <a:lnTo>
                  <a:pt x="534309" y="228600"/>
                </a:lnTo>
                <a:lnTo>
                  <a:pt x="534746" y="203200"/>
                </a:lnTo>
                <a:lnTo>
                  <a:pt x="534746" y="0"/>
                </a:lnTo>
                <a:lnTo>
                  <a:pt x="591419" y="0"/>
                </a:lnTo>
                <a:lnTo>
                  <a:pt x="591419" y="203200"/>
                </a:lnTo>
                <a:lnTo>
                  <a:pt x="590898" y="228600"/>
                </a:lnTo>
                <a:lnTo>
                  <a:pt x="589335" y="254000"/>
                </a:lnTo>
                <a:lnTo>
                  <a:pt x="586729" y="279400"/>
                </a:lnTo>
                <a:lnTo>
                  <a:pt x="583080" y="292100"/>
                </a:lnTo>
                <a:lnTo>
                  <a:pt x="578414" y="317500"/>
                </a:lnTo>
                <a:lnTo>
                  <a:pt x="572734" y="342900"/>
                </a:lnTo>
                <a:lnTo>
                  <a:pt x="566012" y="355600"/>
                </a:lnTo>
                <a:lnTo>
                  <a:pt x="558218" y="381000"/>
                </a:lnTo>
                <a:lnTo>
                  <a:pt x="549476" y="393700"/>
                </a:lnTo>
                <a:lnTo>
                  <a:pt x="539707" y="419100"/>
                </a:lnTo>
                <a:lnTo>
                  <a:pt x="528923" y="444500"/>
                </a:lnTo>
                <a:lnTo>
                  <a:pt x="517141" y="457200"/>
                </a:lnTo>
                <a:lnTo>
                  <a:pt x="504370" y="469900"/>
                </a:lnTo>
                <a:lnTo>
                  <a:pt x="490600" y="495300"/>
                </a:lnTo>
                <a:lnTo>
                  <a:pt x="475816" y="508000"/>
                </a:lnTo>
                <a:lnTo>
                  <a:pt x="460005" y="520700"/>
                </a:lnTo>
                <a:lnTo>
                  <a:pt x="453779" y="533400"/>
                </a:lnTo>
                <a:lnTo>
                  <a:pt x="447381" y="533400"/>
                </a:lnTo>
                <a:lnTo>
                  <a:pt x="440808" y="546100"/>
                </a:lnTo>
                <a:lnTo>
                  <a:pt x="434062" y="546100"/>
                </a:lnTo>
                <a:lnTo>
                  <a:pt x="427026" y="558800"/>
                </a:lnTo>
                <a:lnTo>
                  <a:pt x="404876" y="558800"/>
                </a:lnTo>
                <a:lnTo>
                  <a:pt x="397147" y="571500"/>
                </a:lnTo>
                <a:close/>
              </a:path>
              <a:path w="2387600" h="2362200">
                <a:moveTo>
                  <a:pt x="372116" y="774700"/>
                </a:moveTo>
                <a:lnTo>
                  <a:pt x="0" y="774700"/>
                </a:lnTo>
                <a:lnTo>
                  <a:pt x="0" y="723900"/>
                </a:lnTo>
                <a:lnTo>
                  <a:pt x="324693" y="723900"/>
                </a:lnTo>
                <a:lnTo>
                  <a:pt x="344747" y="711200"/>
                </a:lnTo>
                <a:lnTo>
                  <a:pt x="402359" y="711200"/>
                </a:lnTo>
                <a:lnTo>
                  <a:pt x="420762" y="698500"/>
                </a:lnTo>
                <a:lnTo>
                  <a:pt x="438788" y="698500"/>
                </a:lnTo>
                <a:lnTo>
                  <a:pt x="456453" y="685800"/>
                </a:lnTo>
                <a:lnTo>
                  <a:pt x="473765" y="685800"/>
                </a:lnTo>
                <a:lnTo>
                  <a:pt x="490716" y="673100"/>
                </a:lnTo>
                <a:lnTo>
                  <a:pt x="507290" y="660400"/>
                </a:lnTo>
                <a:lnTo>
                  <a:pt x="523473" y="647700"/>
                </a:lnTo>
                <a:lnTo>
                  <a:pt x="539306" y="647700"/>
                </a:lnTo>
                <a:lnTo>
                  <a:pt x="554821" y="635000"/>
                </a:lnTo>
                <a:lnTo>
                  <a:pt x="569988" y="622300"/>
                </a:lnTo>
                <a:lnTo>
                  <a:pt x="584779" y="596900"/>
                </a:lnTo>
                <a:lnTo>
                  <a:pt x="616899" y="571500"/>
                </a:lnTo>
                <a:lnTo>
                  <a:pt x="631029" y="558800"/>
                </a:lnTo>
                <a:lnTo>
                  <a:pt x="644232" y="546100"/>
                </a:lnTo>
                <a:lnTo>
                  <a:pt x="656509" y="520700"/>
                </a:lnTo>
                <a:lnTo>
                  <a:pt x="667859" y="508000"/>
                </a:lnTo>
                <a:lnTo>
                  <a:pt x="678285" y="495300"/>
                </a:lnTo>
                <a:lnTo>
                  <a:pt x="687799" y="469900"/>
                </a:lnTo>
                <a:lnTo>
                  <a:pt x="696416" y="457200"/>
                </a:lnTo>
                <a:lnTo>
                  <a:pt x="704149" y="444500"/>
                </a:lnTo>
                <a:lnTo>
                  <a:pt x="710895" y="419100"/>
                </a:lnTo>
                <a:lnTo>
                  <a:pt x="716773" y="406400"/>
                </a:lnTo>
                <a:lnTo>
                  <a:pt x="721782" y="393700"/>
                </a:lnTo>
                <a:lnTo>
                  <a:pt x="725923" y="368300"/>
                </a:lnTo>
                <a:lnTo>
                  <a:pt x="729076" y="355600"/>
                </a:lnTo>
                <a:lnTo>
                  <a:pt x="731347" y="330200"/>
                </a:lnTo>
                <a:lnTo>
                  <a:pt x="732720" y="304800"/>
                </a:lnTo>
                <a:lnTo>
                  <a:pt x="733181" y="292100"/>
                </a:lnTo>
                <a:lnTo>
                  <a:pt x="733181" y="0"/>
                </a:lnTo>
                <a:lnTo>
                  <a:pt x="789545" y="0"/>
                </a:lnTo>
                <a:lnTo>
                  <a:pt x="789545" y="292100"/>
                </a:lnTo>
                <a:lnTo>
                  <a:pt x="789024" y="317500"/>
                </a:lnTo>
                <a:lnTo>
                  <a:pt x="787460" y="330200"/>
                </a:lnTo>
                <a:lnTo>
                  <a:pt x="784854" y="355600"/>
                </a:lnTo>
                <a:lnTo>
                  <a:pt x="781206" y="381000"/>
                </a:lnTo>
                <a:lnTo>
                  <a:pt x="776516" y="406400"/>
                </a:lnTo>
                <a:lnTo>
                  <a:pt x="770783" y="419100"/>
                </a:lnTo>
                <a:lnTo>
                  <a:pt x="764007" y="444500"/>
                </a:lnTo>
                <a:lnTo>
                  <a:pt x="756190" y="457200"/>
                </a:lnTo>
                <a:lnTo>
                  <a:pt x="747332" y="482600"/>
                </a:lnTo>
                <a:lnTo>
                  <a:pt x="737446" y="508000"/>
                </a:lnTo>
                <a:lnTo>
                  <a:pt x="726547" y="520700"/>
                </a:lnTo>
                <a:lnTo>
                  <a:pt x="714649" y="546100"/>
                </a:lnTo>
                <a:lnTo>
                  <a:pt x="701649" y="558800"/>
                </a:lnTo>
                <a:lnTo>
                  <a:pt x="687664" y="571500"/>
                </a:lnTo>
                <a:lnTo>
                  <a:pt x="672694" y="596900"/>
                </a:lnTo>
                <a:lnTo>
                  <a:pt x="656741" y="609600"/>
                </a:lnTo>
                <a:lnTo>
                  <a:pt x="651799" y="609600"/>
                </a:lnTo>
                <a:lnTo>
                  <a:pt x="646085" y="622300"/>
                </a:lnTo>
                <a:lnTo>
                  <a:pt x="634813" y="635000"/>
                </a:lnTo>
                <a:lnTo>
                  <a:pt x="623540" y="635000"/>
                </a:lnTo>
                <a:lnTo>
                  <a:pt x="624466" y="647700"/>
                </a:lnTo>
                <a:lnTo>
                  <a:pt x="607675" y="660400"/>
                </a:lnTo>
                <a:lnTo>
                  <a:pt x="572761" y="685800"/>
                </a:lnTo>
                <a:lnTo>
                  <a:pt x="536049" y="711200"/>
                </a:lnTo>
                <a:lnTo>
                  <a:pt x="497597" y="736600"/>
                </a:lnTo>
                <a:lnTo>
                  <a:pt x="477764" y="736600"/>
                </a:lnTo>
                <a:lnTo>
                  <a:pt x="457433" y="749300"/>
                </a:lnTo>
                <a:lnTo>
                  <a:pt x="436725" y="762000"/>
                </a:lnTo>
                <a:lnTo>
                  <a:pt x="394066" y="762000"/>
                </a:lnTo>
                <a:lnTo>
                  <a:pt x="372116" y="774700"/>
                </a:lnTo>
                <a:close/>
              </a:path>
              <a:path w="2387600" h="2362200">
                <a:moveTo>
                  <a:pt x="409115" y="977900"/>
                </a:moveTo>
                <a:lnTo>
                  <a:pt x="0" y="977900"/>
                </a:lnTo>
                <a:lnTo>
                  <a:pt x="0" y="914400"/>
                </a:lnTo>
                <a:lnTo>
                  <a:pt x="465719" y="914400"/>
                </a:lnTo>
                <a:lnTo>
                  <a:pt x="484513" y="901700"/>
                </a:lnTo>
                <a:lnTo>
                  <a:pt x="502916" y="901700"/>
                </a:lnTo>
                <a:lnTo>
                  <a:pt x="520942" y="889000"/>
                </a:lnTo>
                <a:lnTo>
                  <a:pt x="538607" y="889000"/>
                </a:lnTo>
                <a:lnTo>
                  <a:pt x="555919" y="876300"/>
                </a:lnTo>
                <a:lnTo>
                  <a:pt x="572870" y="876300"/>
                </a:lnTo>
                <a:lnTo>
                  <a:pt x="589444" y="863600"/>
                </a:lnTo>
                <a:lnTo>
                  <a:pt x="621460" y="838200"/>
                </a:lnTo>
                <a:lnTo>
                  <a:pt x="652142" y="812800"/>
                </a:lnTo>
                <a:lnTo>
                  <a:pt x="815180" y="647700"/>
                </a:lnTo>
                <a:lnTo>
                  <a:pt x="829310" y="635000"/>
                </a:lnTo>
                <a:lnTo>
                  <a:pt x="842513" y="622300"/>
                </a:lnTo>
                <a:lnTo>
                  <a:pt x="854790" y="609600"/>
                </a:lnTo>
                <a:lnTo>
                  <a:pt x="866140" y="596900"/>
                </a:lnTo>
                <a:lnTo>
                  <a:pt x="876566" y="571500"/>
                </a:lnTo>
                <a:lnTo>
                  <a:pt x="886080" y="558800"/>
                </a:lnTo>
                <a:lnTo>
                  <a:pt x="894696" y="546100"/>
                </a:lnTo>
                <a:lnTo>
                  <a:pt x="902430" y="520700"/>
                </a:lnTo>
                <a:lnTo>
                  <a:pt x="909176" y="508000"/>
                </a:lnTo>
                <a:lnTo>
                  <a:pt x="915054" y="482600"/>
                </a:lnTo>
                <a:lnTo>
                  <a:pt x="920063" y="469900"/>
                </a:lnTo>
                <a:lnTo>
                  <a:pt x="924203" y="457200"/>
                </a:lnTo>
                <a:lnTo>
                  <a:pt x="927357" y="431800"/>
                </a:lnTo>
                <a:lnTo>
                  <a:pt x="929628" y="406400"/>
                </a:lnTo>
                <a:lnTo>
                  <a:pt x="931001" y="393700"/>
                </a:lnTo>
                <a:lnTo>
                  <a:pt x="931461" y="368300"/>
                </a:lnTo>
                <a:lnTo>
                  <a:pt x="931461" y="0"/>
                </a:lnTo>
                <a:lnTo>
                  <a:pt x="987825" y="0"/>
                </a:lnTo>
                <a:lnTo>
                  <a:pt x="987825" y="368300"/>
                </a:lnTo>
                <a:lnTo>
                  <a:pt x="987304" y="393700"/>
                </a:lnTo>
                <a:lnTo>
                  <a:pt x="985741" y="419100"/>
                </a:lnTo>
                <a:lnTo>
                  <a:pt x="983135" y="444500"/>
                </a:lnTo>
                <a:lnTo>
                  <a:pt x="979486" y="457200"/>
                </a:lnTo>
                <a:lnTo>
                  <a:pt x="974796" y="482600"/>
                </a:lnTo>
                <a:lnTo>
                  <a:pt x="969063" y="508000"/>
                </a:lnTo>
                <a:lnTo>
                  <a:pt x="962288" y="520700"/>
                </a:lnTo>
                <a:lnTo>
                  <a:pt x="954470" y="546100"/>
                </a:lnTo>
                <a:lnTo>
                  <a:pt x="945612" y="558800"/>
                </a:lnTo>
                <a:lnTo>
                  <a:pt x="935727" y="584200"/>
                </a:lnTo>
                <a:lnTo>
                  <a:pt x="924828" y="609600"/>
                </a:lnTo>
                <a:lnTo>
                  <a:pt x="912930" y="622300"/>
                </a:lnTo>
                <a:lnTo>
                  <a:pt x="899929" y="635000"/>
                </a:lnTo>
                <a:lnTo>
                  <a:pt x="885944" y="660400"/>
                </a:lnTo>
                <a:lnTo>
                  <a:pt x="870975" y="673100"/>
                </a:lnTo>
                <a:lnTo>
                  <a:pt x="855021" y="685800"/>
                </a:lnTo>
                <a:lnTo>
                  <a:pt x="853322" y="685800"/>
                </a:lnTo>
                <a:lnTo>
                  <a:pt x="841005" y="698500"/>
                </a:lnTo>
                <a:lnTo>
                  <a:pt x="823692" y="723900"/>
                </a:lnTo>
                <a:lnTo>
                  <a:pt x="803050" y="749300"/>
                </a:lnTo>
                <a:lnTo>
                  <a:pt x="780743" y="762000"/>
                </a:lnTo>
                <a:lnTo>
                  <a:pt x="758231" y="787400"/>
                </a:lnTo>
                <a:lnTo>
                  <a:pt x="736964" y="812800"/>
                </a:lnTo>
                <a:lnTo>
                  <a:pt x="718592" y="825500"/>
                </a:lnTo>
                <a:lnTo>
                  <a:pt x="704767" y="838200"/>
                </a:lnTo>
                <a:lnTo>
                  <a:pt x="706465" y="838200"/>
                </a:lnTo>
                <a:lnTo>
                  <a:pt x="689674" y="850900"/>
                </a:lnTo>
                <a:lnTo>
                  <a:pt x="672434" y="876300"/>
                </a:lnTo>
                <a:lnTo>
                  <a:pt x="654760" y="889000"/>
                </a:lnTo>
                <a:lnTo>
                  <a:pt x="636666" y="901700"/>
                </a:lnTo>
                <a:lnTo>
                  <a:pt x="618048" y="914400"/>
                </a:lnTo>
                <a:lnTo>
                  <a:pt x="599025" y="927100"/>
                </a:lnTo>
                <a:lnTo>
                  <a:pt x="579597" y="927100"/>
                </a:lnTo>
                <a:lnTo>
                  <a:pt x="559763" y="939800"/>
                </a:lnTo>
                <a:lnTo>
                  <a:pt x="539432" y="952500"/>
                </a:lnTo>
                <a:lnTo>
                  <a:pt x="518725" y="952500"/>
                </a:lnTo>
                <a:lnTo>
                  <a:pt x="497612" y="965200"/>
                </a:lnTo>
                <a:lnTo>
                  <a:pt x="431803" y="965200"/>
                </a:lnTo>
                <a:lnTo>
                  <a:pt x="409115" y="977900"/>
                </a:lnTo>
                <a:close/>
              </a:path>
              <a:path w="2387600" h="2362200">
                <a:moveTo>
                  <a:pt x="558372" y="1168400"/>
                </a:moveTo>
                <a:lnTo>
                  <a:pt x="0" y="1168400"/>
                </a:lnTo>
                <a:lnTo>
                  <a:pt x="0" y="1117600"/>
                </a:lnTo>
                <a:lnTo>
                  <a:pt x="509054" y="1117600"/>
                </a:lnTo>
                <a:lnTo>
                  <a:pt x="528673" y="1104900"/>
                </a:lnTo>
                <a:lnTo>
                  <a:pt x="585069" y="1104900"/>
                </a:lnTo>
                <a:lnTo>
                  <a:pt x="603095" y="1092200"/>
                </a:lnTo>
                <a:lnTo>
                  <a:pt x="620760" y="1092200"/>
                </a:lnTo>
                <a:lnTo>
                  <a:pt x="638072" y="1079500"/>
                </a:lnTo>
                <a:lnTo>
                  <a:pt x="655023" y="1066800"/>
                </a:lnTo>
                <a:lnTo>
                  <a:pt x="671597" y="1054100"/>
                </a:lnTo>
                <a:lnTo>
                  <a:pt x="687780" y="1054100"/>
                </a:lnTo>
                <a:lnTo>
                  <a:pt x="719070" y="1028700"/>
                </a:lnTo>
                <a:lnTo>
                  <a:pt x="749086" y="1003300"/>
                </a:lnTo>
                <a:lnTo>
                  <a:pt x="1013305" y="736600"/>
                </a:lnTo>
                <a:lnTo>
                  <a:pt x="1027435" y="723900"/>
                </a:lnTo>
                <a:lnTo>
                  <a:pt x="1040638" y="698500"/>
                </a:lnTo>
                <a:lnTo>
                  <a:pt x="1052915" y="685800"/>
                </a:lnTo>
                <a:lnTo>
                  <a:pt x="1064265" y="673100"/>
                </a:lnTo>
                <a:lnTo>
                  <a:pt x="1074691" y="660400"/>
                </a:lnTo>
                <a:lnTo>
                  <a:pt x="1084205" y="635000"/>
                </a:lnTo>
                <a:lnTo>
                  <a:pt x="1092822" y="622300"/>
                </a:lnTo>
                <a:lnTo>
                  <a:pt x="1100555" y="609600"/>
                </a:lnTo>
                <a:lnTo>
                  <a:pt x="1107301" y="584200"/>
                </a:lnTo>
                <a:lnTo>
                  <a:pt x="1113179" y="571500"/>
                </a:lnTo>
                <a:lnTo>
                  <a:pt x="1118188" y="546100"/>
                </a:lnTo>
                <a:lnTo>
                  <a:pt x="1122329" y="533400"/>
                </a:lnTo>
                <a:lnTo>
                  <a:pt x="1125482" y="508000"/>
                </a:lnTo>
                <a:lnTo>
                  <a:pt x="1127753" y="495300"/>
                </a:lnTo>
                <a:lnTo>
                  <a:pt x="1129126" y="469900"/>
                </a:lnTo>
                <a:lnTo>
                  <a:pt x="1129587" y="457200"/>
                </a:lnTo>
                <a:lnTo>
                  <a:pt x="1129587" y="0"/>
                </a:lnTo>
                <a:lnTo>
                  <a:pt x="1186259" y="0"/>
                </a:lnTo>
                <a:lnTo>
                  <a:pt x="1186259" y="457200"/>
                </a:lnTo>
                <a:lnTo>
                  <a:pt x="1185738" y="482600"/>
                </a:lnTo>
                <a:lnTo>
                  <a:pt x="1184175" y="495300"/>
                </a:lnTo>
                <a:lnTo>
                  <a:pt x="1181569" y="520700"/>
                </a:lnTo>
                <a:lnTo>
                  <a:pt x="1177921" y="546100"/>
                </a:lnTo>
                <a:lnTo>
                  <a:pt x="1173230" y="558800"/>
                </a:lnTo>
                <a:lnTo>
                  <a:pt x="1167497" y="584200"/>
                </a:lnTo>
                <a:lnTo>
                  <a:pt x="1160722" y="609600"/>
                </a:lnTo>
                <a:lnTo>
                  <a:pt x="1152904" y="622300"/>
                </a:lnTo>
                <a:lnTo>
                  <a:pt x="1144046" y="647700"/>
                </a:lnTo>
                <a:lnTo>
                  <a:pt x="1134161" y="660400"/>
                </a:lnTo>
                <a:lnTo>
                  <a:pt x="1123262" y="685800"/>
                </a:lnTo>
                <a:lnTo>
                  <a:pt x="1111364" y="698500"/>
                </a:lnTo>
                <a:lnTo>
                  <a:pt x="1098363" y="723900"/>
                </a:lnTo>
                <a:lnTo>
                  <a:pt x="1084378" y="736600"/>
                </a:lnTo>
                <a:lnTo>
                  <a:pt x="1069409" y="762000"/>
                </a:lnTo>
                <a:lnTo>
                  <a:pt x="1053455" y="774700"/>
                </a:lnTo>
                <a:lnTo>
                  <a:pt x="1051448" y="774700"/>
                </a:lnTo>
                <a:lnTo>
                  <a:pt x="1031278" y="800100"/>
                </a:lnTo>
                <a:lnTo>
                  <a:pt x="1000468" y="825500"/>
                </a:lnTo>
                <a:lnTo>
                  <a:pt x="962565" y="863600"/>
                </a:lnTo>
                <a:lnTo>
                  <a:pt x="921114" y="901700"/>
                </a:lnTo>
                <a:lnTo>
                  <a:pt x="879405" y="952500"/>
                </a:lnTo>
                <a:lnTo>
                  <a:pt x="840736" y="990600"/>
                </a:lnTo>
                <a:lnTo>
                  <a:pt x="808669" y="1016000"/>
                </a:lnTo>
                <a:lnTo>
                  <a:pt x="786765" y="1041400"/>
                </a:lnTo>
                <a:lnTo>
                  <a:pt x="788773" y="1041400"/>
                </a:lnTo>
                <a:lnTo>
                  <a:pt x="771982" y="1054100"/>
                </a:lnTo>
                <a:lnTo>
                  <a:pt x="737067" y="1079500"/>
                </a:lnTo>
                <a:lnTo>
                  <a:pt x="700355" y="1104900"/>
                </a:lnTo>
                <a:lnTo>
                  <a:pt x="661904" y="1130300"/>
                </a:lnTo>
                <a:lnTo>
                  <a:pt x="642070" y="1143000"/>
                </a:lnTo>
                <a:lnTo>
                  <a:pt x="621739" y="1143000"/>
                </a:lnTo>
                <a:lnTo>
                  <a:pt x="601032" y="1155700"/>
                </a:lnTo>
                <a:lnTo>
                  <a:pt x="579919" y="1155700"/>
                </a:lnTo>
                <a:lnTo>
                  <a:pt x="558372" y="1168400"/>
                </a:lnTo>
                <a:close/>
              </a:path>
              <a:path w="2387600" h="2362200">
                <a:moveTo>
                  <a:pt x="618422" y="1371600"/>
                </a:moveTo>
                <a:lnTo>
                  <a:pt x="0" y="1371600"/>
                </a:lnTo>
                <a:lnTo>
                  <a:pt x="0" y="1308100"/>
                </a:lnTo>
                <a:lnTo>
                  <a:pt x="648511" y="1308100"/>
                </a:lnTo>
                <a:lnTo>
                  <a:pt x="666914" y="1295400"/>
                </a:lnTo>
                <a:lnTo>
                  <a:pt x="684940" y="1295400"/>
                </a:lnTo>
                <a:lnTo>
                  <a:pt x="702605" y="1282700"/>
                </a:lnTo>
                <a:lnTo>
                  <a:pt x="719917" y="1282700"/>
                </a:lnTo>
                <a:lnTo>
                  <a:pt x="753442" y="1257300"/>
                </a:lnTo>
                <a:lnTo>
                  <a:pt x="785436" y="1231900"/>
                </a:lnTo>
                <a:lnTo>
                  <a:pt x="816075" y="1206500"/>
                </a:lnTo>
                <a:lnTo>
                  <a:pt x="1211585" y="812800"/>
                </a:lnTo>
                <a:lnTo>
                  <a:pt x="1225715" y="800100"/>
                </a:lnTo>
                <a:lnTo>
                  <a:pt x="1238918" y="787400"/>
                </a:lnTo>
                <a:lnTo>
                  <a:pt x="1251195" y="774700"/>
                </a:lnTo>
                <a:lnTo>
                  <a:pt x="1262545" y="749300"/>
                </a:lnTo>
                <a:lnTo>
                  <a:pt x="1272971" y="736600"/>
                </a:lnTo>
                <a:lnTo>
                  <a:pt x="1282485" y="723900"/>
                </a:lnTo>
                <a:lnTo>
                  <a:pt x="1291102" y="711200"/>
                </a:lnTo>
                <a:lnTo>
                  <a:pt x="1298835" y="685800"/>
                </a:lnTo>
                <a:lnTo>
                  <a:pt x="1305581" y="673100"/>
                </a:lnTo>
                <a:lnTo>
                  <a:pt x="1311459" y="647700"/>
                </a:lnTo>
                <a:lnTo>
                  <a:pt x="1316468" y="635000"/>
                </a:lnTo>
                <a:lnTo>
                  <a:pt x="1320609" y="609600"/>
                </a:lnTo>
                <a:lnTo>
                  <a:pt x="1323762" y="596900"/>
                </a:lnTo>
                <a:lnTo>
                  <a:pt x="1326033" y="571500"/>
                </a:lnTo>
                <a:lnTo>
                  <a:pt x="1327406" y="558800"/>
                </a:lnTo>
                <a:lnTo>
                  <a:pt x="1327867" y="533400"/>
                </a:lnTo>
                <a:lnTo>
                  <a:pt x="1327867" y="0"/>
                </a:lnTo>
                <a:lnTo>
                  <a:pt x="1384386" y="0"/>
                </a:lnTo>
                <a:lnTo>
                  <a:pt x="1384386" y="533400"/>
                </a:lnTo>
                <a:lnTo>
                  <a:pt x="1383865" y="558800"/>
                </a:lnTo>
                <a:lnTo>
                  <a:pt x="1382301" y="584200"/>
                </a:lnTo>
                <a:lnTo>
                  <a:pt x="1379695" y="609600"/>
                </a:lnTo>
                <a:lnTo>
                  <a:pt x="1376047" y="622300"/>
                </a:lnTo>
                <a:lnTo>
                  <a:pt x="1371356" y="647700"/>
                </a:lnTo>
                <a:lnTo>
                  <a:pt x="1365623" y="673100"/>
                </a:lnTo>
                <a:lnTo>
                  <a:pt x="1358848" y="685800"/>
                </a:lnTo>
                <a:lnTo>
                  <a:pt x="1351030" y="711200"/>
                </a:lnTo>
                <a:lnTo>
                  <a:pt x="1342173" y="723900"/>
                </a:lnTo>
                <a:lnTo>
                  <a:pt x="1332287" y="749300"/>
                </a:lnTo>
                <a:lnTo>
                  <a:pt x="1321388" y="762000"/>
                </a:lnTo>
                <a:lnTo>
                  <a:pt x="1309490" y="787400"/>
                </a:lnTo>
                <a:lnTo>
                  <a:pt x="1296490" y="800100"/>
                </a:lnTo>
                <a:lnTo>
                  <a:pt x="1282505" y="825500"/>
                </a:lnTo>
                <a:lnTo>
                  <a:pt x="1267535" y="838200"/>
                </a:lnTo>
                <a:lnTo>
                  <a:pt x="1251581" y="850900"/>
                </a:lnTo>
                <a:lnTo>
                  <a:pt x="1249574" y="850900"/>
                </a:lnTo>
                <a:lnTo>
                  <a:pt x="1229152" y="876300"/>
                </a:lnTo>
                <a:lnTo>
                  <a:pt x="1197233" y="914400"/>
                </a:lnTo>
                <a:lnTo>
                  <a:pt x="1156701" y="952500"/>
                </a:lnTo>
                <a:lnTo>
                  <a:pt x="1110439" y="1003300"/>
                </a:lnTo>
                <a:lnTo>
                  <a:pt x="1061331" y="1041400"/>
                </a:lnTo>
                <a:lnTo>
                  <a:pt x="1012055" y="1092200"/>
                </a:lnTo>
                <a:lnTo>
                  <a:pt x="965284" y="1143000"/>
                </a:lnTo>
                <a:lnTo>
                  <a:pt x="923895" y="1181100"/>
                </a:lnTo>
                <a:lnTo>
                  <a:pt x="890763" y="1219200"/>
                </a:lnTo>
                <a:lnTo>
                  <a:pt x="868765" y="1231900"/>
                </a:lnTo>
                <a:lnTo>
                  <a:pt x="870772" y="1231900"/>
                </a:lnTo>
                <a:lnTo>
                  <a:pt x="836741" y="1270000"/>
                </a:lnTo>
                <a:lnTo>
                  <a:pt x="800973" y="1295400"/>
                </a:lnTo>
                <a:lnTo>
                  <a:pt x="763332" y="1320800"/>
                </a:lnTo>
                <a:lnTo>
                  <a:pt x="743903" y="1333500"/>
                </a:lnTo>
                <a:lnTo>
                  <a:pt x="724070" y="1333500"/>
                </a:lnTo>
                <a:lnTo>
                  <a:pt x="703739" y="1346200"/>
                </a:lnTo>
                <a:lnTo>
                  <a:pt x="683032" y="1346200"/>
                </a:lnTo>
                <a:lnTo>
                  <a:pt x="661919" y="1358900"/>
                </a:lnTo>
                <a:lnTo>
                  <a:pt x="640372" y="1358900"/>
                </a:lnTo>
                <a:lnTo>
                  <a:pt x="618422" y="1371600"/>
                </a:lnTo>
                <a:close/>
              </a:path>
              <a:path w="2387600" h="2362200">
                <a:moveTo>
                  <a:pt x="864353" y="1511300"/>
                </a:moveTo>
                <a:lnTo>
                  <a:pt x="692516" y="1511300"/>
                </a:lnTo>
                <a:lnTo>
                  <a:pt x="711715" y="1498600"/>
                </a:lnTo>
                <a:lnTo>
                  <a:pt x="748912" y="1498600"/>
                </a:lnTo>
                <a:lnTo>
                  <a:pt x="766939" y="1485900"/>
                </a:lnTo>
                <a:lnTo>
                  <a:pt x="784603" y="1485900"/>
                </a:lnTo>
                <a:lnTo>
                  <a:pt x="801916" y="1473200"/>
                </a:lnTo>
                <a:lnTo>
                  <a:pt x="818866" y="1460500"/>
                </a:lnTo>
                <a:lnTo>
                  <a:pt x="835440" y="1460500"/>
                </a:lnTo>
                <a:lnTo>
                  <a:pt x="867435" y="1435100"/>
                </a:lnTo>
                <a:lnTo>
                  <a:pt x="898073" y="1409700"/>
                </a:lnTo>
                <a:lnTo>
                  <a:pt x="1409711" y="901700"/>
                </a:lnTo>
                <a:lnTo>
                  <a:pt x="1423840" y="889000"/>
                </a:lnTo>
                <a:lnTo>
                  <a:pt x="1437044" y="863600"/>
                </a:lnTo>
                <a:lnTo>
                  <a:pt x="1449320" y="850900"/>
                </a:lnTo>
                <a:lnTo>
                  <a:pt x="1460671" y="838200"/>
                </a:lnTo>
                <a:lnTo>
                  <a:pt x="1471097" y="825500"/>
                </a:lnTo>
                <a:lnTo>
                  <a:pt x="1480611" y="800100"/>
                </a:lnTo>
                <a:lnTo>
                  <a:pt x="1489227" y="787400"/>
                </a:lnTo>
                <a:lnTo>
                  <a:pt x="1496960" y="774700"/>
                </a:lnTo>
                <a:lnTo>
                  <a:pt x="1503707" y="749300"/>
                </a:lnTo>
                <a:lnTo>
                  <a:pt x="1509584" y="736600"/>
                </a:lnTo>
                <a:lnTo>
                  <a:pt x="1514594" y="711200"/>
                </a:lnTo>
                <a:lnTo>
                  <a:pt x="1518734" y="698500"/>
                </a:lnTo>
                <a:lnTo>
                  <a:pt x="1521888" y="673100"/>
                </a:lnTo>
                <a:lnTo>
                  <a:pt x="1524158" y="660400"/>
                </a:lnTo>
                <a:lnTo>
                  <a:pt x="1525531" y="635000"/>
                </a:lnTo>
                <a:lnTo>
                  <a:pt x="1525992" y="622300"/>
                </a:lnTo>
                <a:lnTo>
                  <a:pt x="1525992" y="0"/>
                </a:lnTo>
                <a:lnTo>
                  <a:pt x="1582666" y="0"/>
                </a:lnTo>
                <a:lnTo>
                  <a:pt x="1582666" y="622300"/>
                </a:lnTo>
                <a:lnTo>
                  <a:pt x="1582145" y="635000"/>
                </a:lnTo>
                <a:lnTo>
                  <a:pt x="1580581" y="660400"/>
                </a:lnTo>
                <a:lnTo>
                  <a:pt x="1577975" y="685800"/>
                </a:lnTo>
                <a:lnTo>
                  <a:pt x="1574327" y="711200"/>
                </a:lnTo>
                <a:lnTo>
                  <a:pt x="1569636" y="723900"/>
                </a:lnTo>
                <a:lnTo>
                  <a:pt x="1563903" y="749300"/>
                </a:lnTo>
                <a:lnTo>
                  <a:pt x="1557128" y="774700"/>
                </a:lnTo>
                <a:lnTo>
                  <a:pt x="1549310" y="787400"/>
                </a:lnTo>
                <a:lnTo>
                  <a:pt x="1540453" y="812800"/>
                </a:lnTo>
                <a:lnTo>
                  <a:pt x="1530567" y="825500"/>
                </a:lnTo>
                <a:lnTo>
                  <a:pt x="1519668" y="850900"/>
                </a:lnTo>
                <a:lnTo>
                  <a:pt x="1507770" y="863600"/>
                </a:lnTo>
                <a:lnTo>
                  <a:pt x="1494770" y="889000"/>
                </a:lnTo>
                <a:lnTo>
                  <a:pt x="1480785" y="901700"/>
                </a:lnTo>
                <a:lnTo>
                  <a:pt x="1465815" y="927100"/>
                </a:lnTo>
                <a:lnTo>
                  <a:pt x="1449861" y="939800"/>
                </a:lnTo>
                <a:lnTo>
                  <a:pt x="1447699" y="939800"/>
                </a:lnTo>
                <a:lnTo>
                  <a:pt x="1431300" y="952500"/>
                </a:lnTo>
                <a:lnTo>
                  <a:pt x="1406230" y="977900"/>
                </a:lnTo>
                <a:lnTo>
                  <a:pt x="1373933" y="1016000"/>
                </a:lnTo>
                <a:lnTo>
                  <a:pt x="1335857" y="1054100"/>
                </a:lnTo>
                <a:lnTo>
                  <a:pt x="1293444" y="1092200"/>
                </a:lnTo>
                <a:lnTo>
                  <a:pt x="1248141" y="1143000"/>
                </a:lnTo>
                <a:lnTo>
                  <a:pt x="1201393" y="1181100"/>
                </a:lnTo>
                <a:lnTo>
                  <a:pt x="1154559" y="1231900"/>
                </a:lnTo>
                <a:lnTo>
                  <a:pt x="1108995" y="1282700"/>
                </a:lnTo>
                <a:lnTo>
                  <a:pt x="1066140" y="1320800"/>
                </a:lnTo>
                <a:lnTo>
                  <a:pt x="1027434" y="1358900"/>
                </a:lnTo>
                <a:lnTo>
                  <a:pt x="994317" y="1397000"/>
                </a:lnTo>
                <a:lnTo>
                  <a:pt x="968229" y="1422400"/>
                </a:lnTo>
                <a:lnTo>
                  <a:pt x="950609" y="1435100"/>
                </a:lnTo>
                <a:lnTo>
                  <a:pt x="952771" y="1435100"/>
                </a:lnTo>
                <a:lnTo>
                  <a:pt x="935980" y="1447800"/>
                </a:lnTo>
                <a:lnTo>
                  <a:pt x="918740" y="1460500"/>
                </a:lnTo>
                <a:lnTo>
                  <a:pt x="901065" y="1485900"/>
                </a:lnTo>
                <a:lnTo>
                  <a:pt x="882971" y="1498600"/>
                </a:lnTo>
                <a:lnTo>
                  <a:pt x="864353" y="1511300"/>
                </a:lnTo>
                <a:close/>
              </a:path>
              <a:path w="2387600" h="2362200">
                <a:moveTo>
                  <a:pt x="782729" y="1765300"/>
                </a:moveTo>
                <a:lnTo>
                  <a:pt x="0" y="1765300"/>
                </a:lnTo>
                <a:lnTo>
                  <a:pt x="0" y="1714500"/>
                </a:lnTo>
                <a:lnTo>
                  <a:pt x="755359" y="1714500"/>
                </a:lnTo>
                <a:lnTo>
                  <a:pt x="774978" y="1701800"/>
                </a:lnTo>
                <a:lnTo>
                  <a:pt x="812972" y="1701800"/>
                </a:lnTo>
                <a:lnTo>
                  <a:pt x="831375" y="1689100"/>
                </a:lnTo>
                <a:lnTo>
                  <a:pt x="849401" y="1689100"/>
                </a:lnTo>
                <a:lnTo>
                  <a:pt x="867066" y="1676400"/>
                </a:lnTo>
                <a:lnTo>
                  <a:pt x="884378" y="1676400"/>
                </a:lnTo>
                <a:lnTo>
                  <a:pt x="901329" y="1663700"/>
                </a:lnTo>
                <a:lnTo>
                  <a:pt x="917903" y="1651000"/>
                </a:lnTo>
                <a:lnTo>
                  <a:pt x="934086" y="1651000"/>
                </a:lnTo>
                <a:lnTo>
                  <a:pt x="949897" y="1638300"/>
                </a:lnTo>
                <a:lnTo>
                  <a:pt x="965376" y="1625600"/>
                </a:lnTo>
                <a:lnTo>
                  <a:pt x="980536" y="1612900"/>
                </a:lnTo>
                <a:lnTo>
                  <a:pt x="995392" y="1600200"/>
                </a:lnTo>
                <a:lnTo>
                  <a:pt x="1608454" y="977900"/>
                </a:lnTo>
                <a:lnTo>
                  <a:pt x="1622584" y="965200"/>
                </a:lnTo>
                <a:lnTo>
                  <a:pt x="1635787" y="952500"/>
                </a:lnTo>
                <a:lnTo>
                  <a:pt x="1648064" y="939800"/>
                </a:lnTo>
                <a:lnTo>
                  <a:pt x="1659414" y="914400"/>
                </a:lnTo>
                <a:lnTo>
                  <a:pt x="1669840" y="901700"/>
                </a:lnTo>
                <a:lnTo>
                  <a:pt x="1679354" y="889000"/>
                </a:lnTo>
                <a:lnTo>
                  <a:pt x="1687970" y="863600"/>
                </a:lnTo>
                <a:lnTo>
                  <a:pt x="1695704" y="850900"/>
                </a:lnTo>
                <a:lnTo>
                  <a:pt x="1702450" y="838200"/>
                </a:lnTo>
                <a:lnTo>
                  <a:pt x="1708328" y="812800"/>
                </a:lnTo>
                <a:lnTo>
                  <a:pt x="1713337" y="800100"/>
                </a:lnTo>
                <a:lnTo>
                  <a:pt x="1717477" y="774700"/>
                </a:lnTo>
                <a:lnTo>
                  <a:pt x="1720631" y="762000"/>
                </a:lnTo>
                <a:lnTo>
                  <a:pt x="1722901" y="736600"/>
                </a:lnTo>
                <a:lnTo>
                  <a:pt x="1724274" y="723900"/>
                </a:lnTo>
                <a:lnTo>
                  <a:pt x="1724735" y="698500"/>
                </a:lnTo>
                <a:lnTo>
                  <a:pt x="1724735" y="0"/>
                </a:lnTo>
                <a:lnTo>
                  <a:pt x="1780946" y="0"/>
                </a:lnTo>
                <a:lnTo>
                  <a:pt x="1780946" y="698500"/>
                </a:lnTo>
                <a:lnTo>
                  <a:pt x="1780425" y="723900"/>
                </a:lnTo>
                <a:lnTo>
                  <a:pt x="1778861" y="749300"/>
                </a:lnTo>
                <a:lnTo>
                  <a:pt x="1776255" y="762000"/>
                </a:lnTo>
                <a:lnTo>
                  <a:pt x="1772607" y="787400"/>
                </a:lnTo>
                <a:lnTo>
                  <a:pt x="1767916" y="812800"/>
                </a:lnTo>
                <a:lnTo>
                  <a:pt x="1762183" y="838200"/>
                </a:lnTo>
                <a:lnTo>
                  <a:pt x="1755408" y="850900"/>
                </a:lnTo>
                <a:lnTo>
                  <a:pt x="1747590" y="876300"/>
                </a:lnTo>
                <a:lnTo>
                  <a:pt x="1738733" y="889000"/>
                </a:lnTo>
                <a:lnTo>
                  <a:pt x="1728847" y="914400"/>
                </a:lnTo>
                <a:lnTo>
                  <a:pt x="1717948" y="927100"/>
                </a:lnTo>
                <a:lnTo>
                  <a:pt x="1706050" y="952500"/>
                </a:lnTo>
                <a:lnTo>
                  <a:pt x="1693050" y="965200"/>
                </a:lnTo>
                <a:lnTo>
                  <a:pt x="1679065" y="990600"/>
                </a:lnTo>
                <a:lnTo>
                  <a:pt x="1664095" y="1003300"/>
                </a:lnTo>
                <a:lnTo>
                  <a:pt x="1648141" y="1016000"/>
                </a:lnTo>
                <a:lnTo>
                  <a:pt x="1645825" y="1016000"/>
                </a:lnTo>
                <a:lnTo>
                  <a:pt x="1631798" y="1028700"/>
                </a:lnTo>
                <a:lnTo>
                  <a:pt x="1610787" y="1054100"/>
                </a:lnTo>
                <a:lnTo>
                  <a:pt x="1583667" y="1079500"/>
                </a:lnTo>
                <a:lnTo>
                  <a:pt x="1551311" y="1117600"/>
                </a:lnTo>
                <a:lnTo>
                  <a:pt x="1514594" y="1155700"/>
                </a:lnTo>
                <a:lnTo>
                  <a:pt x="1474392" y="1193800"/>
                </a:lnTo>
                <a:lnTo>
                  <a:pt x="1431577" y="1231900"/>
                </a:lnTo>
                <a:lnTo>
                  <a:pt x="1387025" y="1282700"/>
                </a:lnTo>
                <a:lnTo>
                  <a:pt x="1341610" y="1333500"/>
                </a:lnTo>
                <a:lnTo>
                  <a:pt x="1296092" y="1371600"/>
                </a:lnTo>
                <a:lnTo>
                  <a:pt x="1251334" y="1422400"/>
                </a:lnTo>
                <a:lnTo>
                  <a:pt x="1208211" y="1460500"/>
                </a:lnTo>
                <a:lnTo>
                  <a:pt x="1167596" y="1498600"/>
                </a:lnTo>
                <a:lnTo>
                  <a:pt x="1130365" y="1536700"/>
                </a:lnTo>
                <a:lnTo>
                  <a:pt x="1097392" y="1574800"/>
                </a:lnTo>
                <a:lnTo>
                  <a:pt x="1069551" y="1600200"/>
                </a:lnTo>
                <a:lnTo>
                  <a:pt x="1047716" y="1612900"/>
                </a:lnTo>
                <a:lnTo>
                  <a:pt x="1032763" y="1625600"/>
                </a:lnTo>
                <a:lnTo>
                  <a:pt x="1035079" y="1638300"/>
                </a:lnTo>
                <a:lnTo>
                  <a:pt x="1018288" y="1651000"/>
                </a:lnTo>
                <a:lnTo>
                  <a:pt x="983373" y="1676400"/>
                </a:lnTo>
                <a:lnTo>
                  <a:pt x="946662" y="1701800"/>
                </a:lnTo>
                <a:lnTo>
                  <a:pt x="908210" y="1727200"/>
                </a:lnTo>
                <a:lnTo>
                  <a:pt x="888376" y="1727200"/>
                </a:lnTo>
                <a:lnTo>
                  <a:pt x="868045" y="1739900"/>
                </a:lnTo>
                <a:lnTo>
                  <a:pt x="847338" y="1752600"/>
                </a:lnTo>
                <a:lnTo>
                  <a:pt x="804679" y="1752600"/>
                </a:lnTo>
                <a:lnTo>
                  <a:pt x="782729" y="1765300"/>
                </a:lnTo>
                <a:close/>
              </a:path>
              <a:path w="2387600" h="2362200">
                <a:moveTo>
                  <a:pt x="842571" y="1968500"/>
                </a:moveTo>
                <a:lnTo>
                  <a:pt x="0" y="1968500"/>
                </a:lnTo>
                <a:lnTo>
                  <a:pt x="0" y="1905000"/>
                </a:lnTo>
                <a:lnTo>
                  <a:pt x="876023" y="1905000"/>
                </a:lnTo>
                <a:lnTo>
                  <a:pt x="894817" y="1892300"/>
                </a:lnTo>
                <a:lnTo>
                  <a:pt x="931246" y="1892300"/>
                </a:lnTo>
                <a:lnTo>
                  <a:pt x="948911" y="1879600"/>
                </a:lnTo>
                <a:lnTo>
                  <a:pt x="966223" y="1866900"/>
                </a:lnTo>
                <a:lnTo>
                  <a:pt x="983174" y="1866900"/>
                </a:lnTo>
                <a:lnTo>
                  <a:pt x="1015931" y="1841500"/>
                </a:lnTo>
                <a:lnTo>
                  <a:pt x="1047221" y="1816100"/>
                </a:lnTo>
                <a:lnTo>
                  <a:pt x="1077237" y="1790700"/>
                </a:lnTo>
                <a:lnTo>
                  <a:pt x="1806426" y="1066800"/>
                </a:lnTo>
                <a:lnTo>
                  <a:pt x="1820556" y="1054100"/>
                </a:lnTo>
                <a:lnTo>
                  <a:pt x="1833759" y="1028700"/>
                </a:lnTo>
                <a:lnTo>
                  <a:pt x="1846036" y="1016000"/>
                </a:lnTo>
                <a:lnTo>
                  <a:pt x="1857386" y="1003300"/>
                </a:lnTo>
                <a:lnTo>
                  <a:pt x="1867812" y="990600"/>
                </a:lnTo>
                <a:lnTo>
                  <a:pt x="1877326" y="965200"/>
                </a:lnTo>
                <a:lnTo>
                  <a:pt x="1885942" y="952500"/>
                </a:lnTo>
                <a:lnTo>
                  <a:pt x="1893675" y="939800"/>
                </a:lnTo>
                <a:lnTo>
                  <a:pt x="1900422" y="914400"/>
                </a:lnTo>
                <a:lnTo>
                  <a:pt x="1906300" y="901700"/>
                </a:lnTo>
                <a:lnTo>
                  <a:pt x="1911309" y="876300"/>
                </a:lnTo>
                <a:lnTo>
                  <a:pt x="1915449" y="863600"/>
                </a:lnTo>
                <a:lnTo>
                  <a:pt x="1918603" y="838200"/>
                </a:lnTo>
                <a:lnTo>
                  <a:pt x="1920873" y="825500"/>
                </a:lnTo>
                <a:lnTo>
                  <a:pt x="1922246" y="800100"/>
                </a:lnTo>
                <a:lnTo>
                  <a:pt x="1922707" y="787400"/>
                </a:lnTo>
                <a:lnTo>
                  <a:pt x="1922707" y="0"/>
                </a:lnTo>
                <a:lnTo>
                  <a:pt x="1979226" y="0"/>
                </a:lnTo>
                <a:lnTo>
                  <a:pt x="1979226" y="787400"/>
                </a:lnTo>
                <a:lnTo>
                  <a:pt x="1978705" y="800100"/>
                </a:lnTo>
                <a:lnTo>
                  <a:pt x="1977142" y="825500"/>
                </a:lnTo>
                <a:lnTo>
                  <a:pt x="1974536" y="850900"/>
                </a:lnTo>
                <a:lnTo>
                  <a:pt x="1970887" y="876300"/>
                </a:lnTo>
                <a:lnTo>
                  <a:pt x="1966197" y="889000"/>
                </a:lnTo>
                <a:lnTo>
                  <a:pt x="1960464" y="914400"/>
                </a:lnTo>
                <a:lnTo>
                  <a:pt x="1953688" y="939800"/>
                </a:lnTo>
                <a:lnTo>
                  <a:pt x="1945871" y="952500"/>
                </a:lnTo>
                <a:lnTo>
                  <a:pt x="1937013" y="977900"/>
                </a:lnTo>
                <a:lnTo>
                  <a:pt x="1927128" y="990600"/>
                </a:lnTo>
                <a:lnTo>
                  <a:pt x="1916229" y="1016000"/>
                </a:lnTo>
                <a:lnTo>
                  <a:pt x="1904331" y="1028700"/>
                </a:lnTo>
                <a:lnTo>
                  <a:pt x="1891330" y="1054100"/>
                </a:lnTo>
                <a:lnTo>
                  <a:pt x="1877345" y="1066800"/>
                </a:lnTo>
                <a:lnTo>
                  <a:pt x="1862376" y="1092200"/>
                </a:lnTo>
                <a:lnTo>
                  <a:pt x="1846422" y="1104900"/>
                </a:lnTo>
                <a:lnTo>
                  <a:pt x="1844105" y="1104900"/>
                </a:lnTo>
                <a:lnTo>
                  <a:pt x="1830059" y="1117600"/>
                </a:lnTo>
                <a:lnTo>
                  <a:pt x="1809008" y="1143000"/>
                </a:lnTo>
                <a:lnTo>
                  <a:pt x="1781731" y="1168400"/>
                </a:lnTo>
                <a:lnTo>
                  <a:pt x="1749005" y="1193800"/>
                </a:lnTo>
                <a:lnTo>
                  <a:pt x="1711610" y="1231900"/>
                </a:lnTo>
                <a:lnTo>
                  <a:pt x="1670323" y="1282700"/>
                </a:lnTo>
                <a:lnTo>
                  <a:pt x="1625923" y="1320800"/>
                </a:lnTo>
                <a:lnTo>
                  <a:pt x="1579189" y="1371600"/>
                </a:lnTo>
                <a:lnTo>
                  <a:pt x="1530897" y="1422400"/>
                </a:lnTo>
                <a:lnTo>
                  <a:pt x="1481827" y="1473200"/>
                </a:lnTo>
                <a:lnTo>
                  <a:pt x="1432670" y="1511300"/>
                </a:lnTo>
                <a:lnTo>
                  <a:pt x="1384207" y="1562100"/>
                </a:lnTo>
                <a:lnTo>
                  <a:pt x="1337217" y="1612900"/>
                </a:lnTo>
                <a:lnTo>
                  <a:pt x="1292479" y="1651000"/>
                </a:lnTo>
                <a:lnTo>
                  <a:pt x="1250771" y="1701800"/>
                </a:lnTo>
                <a:lnTo>
                  <a:pt x="1212871" y="1739900"/>
                </a:lnTo>
                <a:lnTo>
                  <a:pt x="1179557" y="1765300"/>
                </a:lnTo>
                <a:lnTo>
                  <a:pt x="1151608" y="1790700"/>
                </a:lnTo>
                <a:lnTo>
                  <a:pt x="1129802" y="1816100"/>
                </a:lnTo>
                <a:lnTo>
                  <a:pt x="1114917" y="1828800"/>
                </a:lnTo>
                <a:lnTo>
                  <a:pt x="1117233" y="1828800"/>
                </a:lnTo>
                <a:lnTo>
                  <a:pt x="1083202" y="1866900"/>
                </a:lnTo>
                <a:lnTo>
                  <a:pt x="1047433" y="1892300"/>
                </a:lnTo>
                <a:lnTo>
                  <a:pt x="1009793" y="1917700"/>
                </a:lnTo>
                <a:lnTo>
                  <a:pt x="990364" y="1917700"/>
                </a:lnTo>
                <a:lnTo>
                  <a:pt x="970530" y="1930400"/>
                </a:lnTo>
                <a:lnTo>
                  <a:pt x="950199" y="1943100"/>
                </a:lnTo>
                <a:lnTo>
                  <a:pt x="929492" y="1943100"/>
                </a:lnTo>
                <a:lnTo>
                  <a:pt x="908380" y="1955800"/>
                </a:lnTo>
                <a:lnTo>
                  <a:pt x="864883" y="1955800"/>
                </a:lnTo>
                <a:lnTo>
                  <a:pt x="842571" y="1968500"/>
                </a:lnTo>
                <a:close/>
              </a:path>
              <a:path w="2387600" h="2362200">
                <a:moveTo>
                  <a:pt x="1029189" y="2362200"/>
                </a:moveTo>
                <a:lnTo>
                  <a:pt x="0" y="2362200"/>
                </a:lnTo>
                <a:lnTo>
                  <a:pt x="0" y="2311400"/>
                </a:lnTo>
                <a:lnTo>
                  <a:pt x="961265" y="2311400"/>
                </a:lnTo>
                <a:lnTo>
                  <a:pt x="981767" y="2298700"/>
                </a:lnTo>
                <a:lnTo>
                  <a:pt x="1059432" y="2298700"/>
                </a:lnTo>
                <a:lnTo>
                  <a:pt x="1077835" y="2286000"/>
                </a:lnTo>
                <a:lnTo>
                  <a:pt x="1095862" y="2286000"/>
                </a:lnTo>
                <a:lnTo>
                  <a:pt x="1113526" y="2273300"/>
                </a:lnTo>
                <a:lnTo>
                  <a:pt x="1130839" y="2273300"/>
                </a:lnTo>
                <a:lnTo>
                  <a:pt x="1147789" y="2260600"/>
                </a:lnTo>
                <a:lnTo>
                  <a:pt x="1164363" y="2247900"/>
                </a:lnTo>
                <a:lnTo>
                  <a:pt x="1180546" y="2235200"/>
                </a:lnTo>
                <a:lnTo>
                  <a:pt x="1196358" y="2222500"/>
                </a:lnTo>
                <a:lnTo>
                  <a:pt x="1211836" y="2222500"/>
                </a:lnTo>
                <a:lnTo>
                  <a:pt x="1226997" y="2197100"/>
                </a:lnTo>
                <a:lnTo>
                  <a:pt x="1241853" y="2184400"/>
                </a:lnTo>
                <a:lnTo>
                  <a:pt x="2203449" y="1231900"/>
                </a:lnTo>
                <a:lnTo>
                  <a:pt x="2217579" y="1206500"/>
                </a:lnTo>
                <a:lnTo>
                  <a:pt x="2230782" y="1193800"/>
                </a:lnTo>
                <a:lnTo>
                  <a:pt x="2243059" y="1181100"/>
                </a:lnTo>
                <a:lnTo>
                  <a:pt x="2254409" y="1168400"/>
                </a:lnTo>
                <a:lnTo>
                  <a:pt x="2264835" y="1155700"/>
                </a:lnTo>
                <a:lnTo>
                  <a:pt x="2274349" y="1130300"/>
                </a:lnTo>
                <a:lnTo>
                  <a:pt x="2282966" y="1117600"/>
                </a:lnTo>
                <a:lnTo>
                  <a:pt x="2290699" y="1104900"/>
                </a:lnTo>
                <a:lnTo>
                  <a:pt x="2297445" y="1079500"/>
                </a:lnTo>
                <a:lnTo>
                  <a:pt x="2303323" y="1066800"/>
                </a:lnTo>
                <a:lnTo>
                  <a:pt x="2308332" y="1041400"/>
                </a:lnTo>
                <a:lnTo>
                  <a:pt x="2312473" y="1028700"/>
                </a:lnTo>
                <a:lnTo>
                  <a:pt x="2315626" y="1003300"/>
                </a:lnTo>
                <a:lnTo>
                  <a:pt x="2317897" y="990600"/>
                </a:lnTo>
                <a:lnTo>
                  <a:pt x="2319270" y="965200"/>
                </a:lnTo>
                <a:lnTo>
                  <a:pt x="2319731" y="952500"/>
                </a:lnTo>
                <a:lnTo>
                  <a:pt x="2319731" y="101600"/>
                </a:lnTo>
                <a:lnTo>
                  <a:pt x="2320252" y="76200"/>
                </a:lnTo>
                <a:lnTo>
                  <a:pt x="2321815" y="50800"/>
                </a:lnTo>
                <a:lnTo>
                  <a:pt x="2324421" y="25400"/>
                </a:lnTo>
                <a:lnTo>
                  <a:pt x="2328070" y="0"/>
                </a:lnTo>
                <a:lnTo>
                  <a:pt x="2387339" y="0"/>
                </a:lnTo>
                <a:lnTo>
                  <a:pt x="2383199" y="12700"/>
                </a:lnTo>
                <a:lnTo>
                  <a:pt x="2380045" y="38100"/>
                </a:lnTo>
                <a:lnTo>
                  <a:pt x="2377774" y="50800"/>
                </a:lnTo>
                <a:lnTo>
                  <a:pt x="2376402" y="76200"/>
                </a:lnTo>
                <a:lnTo>
                  <a:pt x="2375941" y="101600"/>
                </a:lnTo>
                <a:lnTo>
                  <a:pt x="2375941" y="952500"/>
                </a:lnTo>
                <a:lnTo>
                  <a:pt x="2375419" y="965200"/>
                </a:lnTo>
                <a:lnTo>
                  <a:pt x="2373856" y="990600"/>
                </a:lnTo>
                <a:lnTo>
                  <a:pt x="2371250" y="1016000"/>
                </a:lnTo>
                <a:lnTo>
                  <a:pt x="2367602" y="1041400"/>
                </a:lnTo>
                <a:lnTo>
                  <a:pt x="2362911" y="1054100"/>
                </a:lnTo>
                <a:lnTo>
                  <a:pt x="2357178" y="1079500"/>
                </a:lnTo>
                <a:lnTo>
                  <a:pt x="2350403" y="1104900"/>
                </a:lnTo>
                <a:lnTo>
                  <a:pt x="2342585" y="1117600"/>
                </a:lnTo>
                <a:lnTo>
                  <a:pt x="2333727" y="1143000"/>
                </a:lnTo>
                <a:lnTo>
                  <a:pt x="2323842" y="1155700"/>
                </a:lnTo>
                <a:lnTo>
                  <a:pt x="2312943" y="1181100"/>
                </a:lnTo>
                <a:lnTo>
                  <a:pt x="2301045" y="1193800"/>
                </a:lnTo>
                <a:lnTo>
                  <a:pt x="2288044" y="1219200"/>
                </a:lnTo>
                <a:lnTo>
                  <a:pt x="2274060" y="1231900"/>
                </a:lnTo>
                <a:lnTo>
                  <a:pt x="2259090" y="1244600"/>
                </a:lnTo>
                <a:lnTo>
                  <a:pt x="2243136" y="1270000"/>
                </a:lnTo>
                <a:lnTo>
                  <a:pt x="2240820" y="1270000"/>
                </a:lnTo>
                <a:lnTo>
                  <a:pt x="2228459" y="1282700"/>
                </a:lnTo>
                <a:lnTo>
                  <a:pt x="2210232" y="1295400"/>
                </a:lnTo>
                <a:lnTo>
                  <a:pt x="2186629" y="1320800"/>
                </a:lnTo>
                <a:lnTo>
                  <a:pt x="2158138" y="1346200"/>
                </a:lnTo>
                <a:lnTo>
                  <a:pt x="2125248" y="1384300"/>
                </a:lnTo>
                <a:lnTo>
                  <a:pt x="2088448" y="1422400"/>
                </a:lnTo>
                <a:lnTo>
                  <a:pt x="2048226" y="1460500"/>
                </a:lnTo>
                <a:lnTo>
                  <a:pt x="2005071" y="1498600"/>
                </a:lnTo>
                <a:lnTo>
                  <a:pt x="1959472" y="1549400"/>
                </a:lnTo>
                <a:lnTo>
                  <a:pt x="1911919" y="1600200"/>
                </a:lnTo>
                <a:lnTo>
                  <a:pt x="1862899" y="1651000"/>
                </a:lnTo>
                <a:lnTo>
                  <a:pt x="1812901" y="1701800"/>
                </a:lnTo>
                <a:lnTo>
                  <a:pt x="1661811" y="1854200"/>
                </a:lnTo>
                <a:lnTo>
                  <a:pt x="1612643" y="1892300"/>
                </a:lnTo>
                <a:lnTo>
                  <a:pt x="1564884" y="1943100"/>
                </a:lnTo>
                <a:lnTo>
                  <a:pt x="1519022" y="1993900"/>
                </a:lnTo>
                <a:lnTo>
                  <a:pt x="1475549" y="2032000"/>
                </a:lnTo>
                <a:lnTo>
                  <a:pt x="1434953" y="2070100"/>
                </a:lnTo>
                <a:lnTo>
                  <a:pt x="1397724" y="2108200"/>
                </a:lnTo>
                <a:lnTo>
                  <a:pt x="1364352" y="2146300"/>
                </a:lnTo>
                <a:lnTo>
                  <a:pt x="1335326" y="2171700"/>
                </a:lnTo>
                <a:lnTo>
                  <a:pt x="1311136" y="2197100"/>
                </a:lnTo>
                <a:lnTo>
                  <a:pt x="1292272" y="2209800"/>
                </a:lnTo>
                <a:lnTo>
                  <a:pt x="1279223" y="2222500"/>
                </a:lnTo>
                <a:lnTo>
                  <a:pt x="1247508" y="2260600"/>
                </a:lnTo>
                <a:lnTo>
                  <a:pt x="1211739" y="2286000"/>
                </a:lnTo>
                <a:lnTo>
                  <a:pt x="1174099" y="2311400"/>
                </a:lnTo>
                <a:lnTo>
                  <a:pt x="1154670" y="2324100"/>
                </a:lnTo>
                <a:lnTo>
                  <a:pt x="1134836" y="2324100"/>
                </a:lnTo>
                <a:lnTo>
                  <a:pt x="1114505" y="2336800"/>
                </a:lnTo>
                <a:lnTo>
                  <a:pt x="1093798" y="2349500"/>
                </a:lnTo>
                <a:lnTo>
                  <a:pt x="1051139" y="2349500"/>
                </a:lnTo>
                <a:lnTo>
                  <a:pt x="1029189" y="2362200"/>
                </a:lnTo>
                <a:close/>
              </a:path>
              <a:path w="2387600" h="2362200">
                <a:moveTo>
                  <a:pt x="390514" y="279400"/>
                </a:moveTo>
                <a:lnTo>
                  <a:pt x="332142" y="279400"/>
                </a:lnTo>
                <a:lnTo>
                  <a:pt x="333532" y="266700"/>
                </a:lnTo>
                <a:lnTo>
                  <a:pt x="334458" y="266700"/>
                </a:lnTo>
                <a:lnTo>
                  <a:pt x="335076" y="254000"/>
                </a:lnTo>
                <a:lnTo>
                  <a:pt x="392521" y="254000"/>
                </a:lnTo>
                <a:lnTo>
                  <a:pt x="391440" y="266700"/>
                </a:lnTo>
                <a:lnTo>
                  <a:pt x="390514" y="279400"/>
                </a:lnTo>
                <a:close/>
              </a:path>
              <a:path w="2387600" h="2362200">
                <a:moveTo>
                  <a:pt x="386807" y="292100"/>
                </a:moveTo>
                <a:lnTo>
                  <a:pt x="327046" y="292100"/>
                </a:lnTo>
                <a:lnTo>
                  <a:pt x="329208" y="279400"/>
                </a:lnTo>
                <a:lnTo>
                  <a:pt x="388969" y="279400"/>
                </a:lnTo>
                <a:lnTo>
                  <a:pt x="386807" y="292100"/>
                </a:lnTo>
                <a:close/>
              </a:path>
              <a:path w="2387600" h="2362200">
                <a:moveTo>
                  <a:pt x="308669" y="381000"/>
                </a:moveTo>
                <a:lnTo>
                  <a:pt x="0" y="381000"/>
                </a:lnTo>
                <a:lnTo>
                  <a:pt x="0" y="317500"/>
                </a:lnTo>
                <a:lnTo>
                  <a:pt x="310059" y="317500"/>
                </a:lnTo>
                <a:lnTo>
                  <a:pt x="315310" y="304800"/>
                </a:lnTo>
                <a:lnTo>
                  <a:pt x="319788" y="304800"/>
                </a:lnTo>
                <a:lnTo>
                  <a:pt x="322568" y="292100"/>
                </a:lnTo>
                <a:lnTo>
                  <a:pt x="384646" y="292100"/>
                </a:lnTo>
                <a:lnTo>
                  <a:pt x="382020" y="304800"/>
                </a:lnTo>
                <a:lnTo>
                  <a:pt x="375844" y="317500"/>
                </a:lnTo>
                <a:lnTo>
                  <a:pt x="372137" y="330200"/>
                </a:lnTo>
                <a:lnTo>
                  <a:pt x="367659" y="330200"/>
                </a:lnTo>
                <a:lnTo>
                  <a:pt x="363181" y="342900"/>
                </a:lnTo>
                <a:lnTo>
                  <a:pt x="357776" y="342900"/>
                </a:lnTo>
                <a:lnTo>
                  <a:pt x="351908" y="355600"/>
                </a:lnTo>
                <a:lnTo>
                  <a:pt x="339091" y="355600"/>
                </a:lnTo>
                <a:lnTo>
                  <a:pt x="324575" y="368300"/>
                </a:lnTo>
                <a:lnTo>
                  <a:pt x="316854" y="368300"/>
                </a:lnTo>
                <a:lnTo>
                  <a:pt x="308669" y="381000"/>
                </a:lnTo>
                <a:close/>
              </a:path>
              <a:path w="2387600" h="2362200">
                <a:moveTo>
                  <a:pt x="632341" y="1574800"/>
                </a:moveTo>
                <a:lnTo>
                  <a:pt x="0" y="1574800"/>
                </a:lnTo>
                <a:lnTo>
                  <a:pt x="0" y="1511300"/>
                </a:lnTo>
                <a:lnTo>
                  <a:pt x="845330" y="1511300"/>
                </a:lnTo>
                <a:lnTo>
                  <a:pt x="825902" y="1524000"/>
                </a:lnTo>
                <a:lnTo>
                  <a:pt x="806068" y="1536700"/>
                </a:lnTo>
                <a:lnTo>
                  <a:pt x="785737" y="1549400"/>
                </a:lnTo>
                <a:lnTo>
                  <a:pt x="743917" y="1549400"/>
                </a:lnTo>
                <a:lnTo>
                  <a:pt x="722371" y="1562100"/>
                </a:lnTo>
                <a:lnTo>
                  <a:pt x="655420" y="1562100"/>
                </a:lnTo>
                <a:lnTo>
                  <a:pt x="632341" y="1574800"/>
                </a:lnTo>
                <a:close/>
              </a:path>
            </a:pathLst>
          </a:custGeom>
          <a:solidFill>
            <a:srgbClr val="20E4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908559" y="0"/>
            <a:ext cx="2379980" cy="2311400"/>
          </a:xfrm>
          <a:custGeom>
            <a:avLst/>
            <a:gdLst/>
            <a:ahLst/>
            <a:cxnLst/>
            <a:rect l="l" t="t" r="r" b="b"/>
            <a:pathLst>
              <a:path w="2379980" h="2311400">
                <a:moveTo>
                  <a:pt x="1986332" y="203199"/>
                </a:moveTo>
                <a:lnTo>
                  <a:pt x="2043314" y="203199"/>
                </a:lnTo>
                <a:lnTo>
                  <a:pt x="2043314" y="0"/>
                </a:lnTo>
                <a:lnTo>
                  <a:pt x="1986332" y="0"/>
                </a:lnTo>
                <a:lnTo>
                  <a:pt x="1986332" y="203199"/>
                </a:lnTo>
                <a:close/>
              </a:path>
              <a:path w="2379980" h="2311400">
                <a:moveTo>
                  <a:pt x="2022930" y="533399"/>
                </a:moveTo>
                <a:lnTo>
                  <a:pt x="2379439" y="533399"/>
                </a:lnTo>
                <a:lnTo>
                  <a:pt x="2379439" y="469899"/>
                </a:lnTo>
                <a:lnTo>
                  <a:pt x="2002701" y="469899"/>
                </a:lnTo>
                <a:lnTo>
                  <a:pt x="1996215" y="457199"/>
                </a:lnTo>
                <a:lnTo>
                  <a:pt x="1977221" y="457199"/>
                </a:lnTo>
                <a:lnTo>
                  <a:pt x="1971044" y="444499"/>
                </a:lnTo>
                <a:lnTo>
                  <a:pt x="1965176" y="444499"/>
                </a:lnTo>
                <a:lnTo>
                  <a:pt x="1959308" y="431799"/>
                </a:lnTo>
                <a:lnTo>
                  <a:pt x="1945405" y="419099"/>
                </a:lnTo>
                <a:lnTo>
                  <a:pt x="1932399" y="406399"/>
                </a:lnTo>
                <a:lnTo>
                  <a:pt x="1920263" y="393699"/>
                </a:lnTo>
                <a:lnTo>
                  <a:pt x="1908966" y="380999"/>
                </a:lnTo>
                <a:lnTo>
                  <a:pt x="1898634" y="355599"/>
                </a:lnTo>
                <a:lnTo>
                  <a:pt x="1889199" y="342899"/>
                </a:lnTo>
                <a:lnTo>
                  <a:pt x="1880691" y="330199"/>
                </a:lnTo>
                <a:lnTo>
                  <a:pt x="1873139" y="304799"/>
                </a:lnTo>
                <a:lnTo>
                  <a:pt x="1866419" y="292099"/>
                </a:lnTo>
                <a:lnTo>
                  <a:pt x="1860611" y="279399"/>
                </a:lnTo>
                <a:lnTo>
                  <a:pt x="1855701" y="253999"/>
                </a:lnTo>
                <a:lnTo>
                  <a:pt x="1851674" y="241299"/>
                </a:lnTo>
                <a:lnTo>
                  <a:pt x="1848545" y="215899"/>
                </a:lnTo>
                <a:lnTo>
                  <a:pt x="1846327" y="203199"/>
                </a:lnTo>
                <a:lnTo>
                  <a:pt x="1845007" y="177799"/>
                </a:lnTo>
                <a:lnTo>
                  <a:pt x="1844571" y="165099"/>
                </a:lnTo>
                <a:lnTo>
                  <a:pt x="1844571" y="0"/>
                </a:lnTo>
                <a:lnTo>
                  <a:pt x="1787898" y="0"/>
                </a:lnTo>
                <a:lnTo>
                  <a:pt x="1787898" y="165099"/>
                </a:lnTo>
                <a:lnTo>
                  <a:pt x="1788419" y="177799"/>
                </a:lnTo>
                <a:lnTo>
                  <a:pt x="1789982" y="203199"/>
                </a:lnTo>
                <a:lnTo>
                  <a:pt x="1792588" y="228599"/>
                </a:lnTo>
                <a:lnTo>
                  <a:pt x="1796236" y="253999"/>
                </a:lnTo>
                <a:lnTo>
                  <a:pt x="1800903" y="266699"/>
                </a:lnTo>
                <a:lnTo>
                  <a:pt x="1806583" y="292099"/>
                </a:lnTo>
                <a:lnTo>
                  <a:pt x="1813305" y="317499"/>
                </a:lnTo>
                <a:lnTo>
                  <a:pt x="1821099" y="330199"/>
                </a:lnTo>
                <a:lnTo>
                  <a:pt x="1829841" y="355599"/>
                </a:lnTo>
                <a:lnTo>
                  <a:pt x="1839610" y="368299"/>
                </a:lnTo>
                <a:lnTo>
                  <a:pt x="1850393" y="393699"/>
                </a:lnTo>
                <a:lnTo>
                  <a:pt x="1862175" y="406399"/>
                </a:lnTo>
                <a:lnTo>
                  <a:pt x="1874947" y="431799"/>
                </a:lnTo>
                <a:lnTo>
                  <a:pt x="1888717" y="444499"/>
                </a:lnTo>
                <a:lnTo>
                  <a:pt x="1903501" y="457199"/>
                </a:lnTo>
                <a:lnTo>
                  <a:pt x="1919312" y="482599"/>
                </a:lnTo>
                <a:lnTo>
                  <a:pt x="1925537" y="482599"/>
                </a:lnTo>
                <a:lnTo>
                  <a:pt x="1931936" y="495299"/>
                </a:lnTo>
                <a:lnTo>
                  <a:pt x="1945255" y="495299"/>
                </a:lnTo>
                <a:lnTo>
                  <a:pt x="1952291" y="507999"/>
                </a:lnTo>
                <a:lnTo>
                  <a:pt x="1966884" y="507999"/>
                </a:lnTo>
                <a:lnTo>
                  <a:pt x="1974441" y="520699"/>
                </a:lnTo>
                <a:lnTo>
                  <a:pt x="2014534" y="520699"/>
                </a:lnTo>
                <a:lnTo>
                  <a:pt x="2022930" y="533399"/>
                </a:lnTo>
                <a:close/>
              </a:path>
              <a:path w="2379980" h="2311400">
                <a:moveTo>
                  <a:pt x="1985251" y="723899"/>
                </a:moveTo>
                <a:lnTo>
                  <a:pt x="2379439" y="723899"/>
                </a:lnTo>
                <a:lnTo>
                  <a:pt x="2379439" y="673099"/>
                </a:lnTo>
                <a:lnTo>
                  <a:pt x="2034570" y="673099"/>
                </a:lnTo>
                <a:lnTo>
                  <a:pt x="2014951" y="660399"/>
                </a:lnTo>
                <a:lnTo>
                  <a:pt x="1958555" y="660399"/>
                </a:lnTo>
                <a:lnTo>
                  <a:pt x="1940528" y="647699"/>
                </a:lnTo>
                <a:lnTo>
                  <a:pt x="1922864" y="647699"/>
                </a:lnTo>
                <a:lnTo>
                  <a:pt x="1905552" y="634999"/>
                </a:lnTo>
                <a:lnTo>
                  <a:pt x="1888601" y="622299"/>
                </a:lnTo>
                <a:lnTo>
                  <a:pt x="1872027" y="609599"/>
                </a:lnTo>
                <a:lnTo>
                  <a:pt x="1855844" y="609599"/>
                </a:lnTo>
                <a:lnTo>
                  <a:pt x="1824496" y="584199"/>
                </a:lnTo>
                <a:lnTo>
                  <a:pt x="1794538" y="558799"/>
                </a:lnTo>
                <a:lnTo>
                  <a:pt x="1762418" y="520699"/>
                </a:lnTo>
                <a:lnTo>
                  <a:pt x="1748288" y="507999"/>
                </a:lnTo>
                <a:lnTo>
                  <a:pt x="1735085" y="495299"/>
                </a:lnTo>
                <a:lnTo>
                  <a:pt x="1722808" y="482599"/>
                </a:lnTo>
                <a:lnTo>
                  <a:pt x="1711458" y="457199"/>
                </a:lnTo>
                <a:lnTo>
                  <a:pt x="1701032" y="444499"/>
                </a:lnTo>
                <a:lnTo>
                  <a:pt x="1691518" y="431799"/>
                </a:lnTo>
                <a:lnTo>
                  <a:pt x="1682901" y="406399"/>
                </a:lnTo>
                <a:lnTo>
                  <a:pt x="1675168" y="393699"/>
                </a:lnTo>
                <a:lnTo>
                  <a:pt x="1668422" y="380999"/>
                </a:lnTo>
                <a:lnTo>
                  <a:pt x="1662544" y="355599"/>
                </a:lnTo>
                <a:lnTo>
                  <a:pt x="1657535" y="342899"/>
                </a:lnTo>
                <a:lnTo>
                  <a:pt x="1653394" y="317499"/>
                </a:lnTo>
                <a:lnTo>
                  <a:pt x="1650241" y="304799"/>
                </a:lnTo>
                <a:lnTo>
                  <a:pt x="1647970" y="279399"/>
                </a:lnTo>
                <a:lnTo>
                  <a:pt x="1646597" y="266699"/>
                </a:lnTo>
                <a:lnTo>
                  <a:pt x="1646136" y="241299"/>
                </a:lnTo>
                <a:lnTo>
                  <a:pt x="1646136" y="0"/>
                </a:lnTo>
                <a:lnTo>
                  <a:pt x="1589772" y="0"/>
                </a:lnTo>
                <a:lnTo>
                  <a:pt x="1589772" y="241299"/>
                </a:lnTo>
                <a:lnTo>
                  <a:pt x="1590293" y="266699"/>
                </a:lnTo>
                <a:lnTo>
                  <a:pt x="1591857" y="292099"/>
                </a:lnTo>
                <a:lnTo>
                  <a:pt x="1594462" y="304799"/>
                </a:lnTo>
                <a:lnTo>
                  <a:pt x="1598111" y="330199"/>
                </a:lnTo>
                <a:lnTo>
                  <a:pt x="1602801" y="355599"/>
                </a:lnTo>
                <a:lnTo>
                  <a:pt x="1608534" y="368299"/>
                </a:lnTo>
                <a:lnTo>
                  <a:pt x="1615310" y="393699"/>
                </a:lnTo>
                <a:lnTo>
                  <a:pt x="1623127" y="419099"/>
                </a:lnTo>
                <a:lnTo>
                  <a:pt x="1631985" y="431799"/>
                </a:lnTo>
                <a:lnTo>
                  <a:pt x="1641870" y="457199"/>
                </a:lnTo>
                <a:lnTo>
                  <a:pt x="1652769" y="469899"/>
                </a:lnTo>
                <a:lnTo>
                  <a:pt x="1664667" y="495299"/>
                </a:lnTo>
                <a:lnTo>
                  <a:pt x="1677668" y="507999"/>
                </a:lnTo>
                <a:lnTo>
                  <a:pt x="1691653" y="533399"/>
                </a:lnTo>
                <a:lnTo>
                  <a:pt x="1706622" y="546099"/>
                </a:lnTo>
                <a:lnTo>
                  <a:pt x="1722576" y="558799"/>
                </a:lnTo>
                <a:lnTo>
                  <a:pt x="1723503" y="558799"/>
                </a:lnTo>
                <a:lnTo>
                  <a:pt x="1727518" y="571499"/>
                </a:lnTo>
                <a:lnTo>
                  <a:pt x="1733231" y="571499"/>
                </a:lnTo>
                <a:lnTo>
                  <a:pt x="1744504" y="584199"/>
                </a:lnTo>
                <a:lnTo>
                  <a:pt x="1750836" y="584199"/>
                </a:lnTo>
                <a:lnTo>
                  <a:pt x="1755777" y="596899"/>
                </a:lnTo>
                <a:lnTo>
                  <a:pt x="1754851" y="596899"/>
                </a:lnTo>
                <a:lnTo>
                  <a:pt x="1771642" y="609599"/>
                </a:lnTo>
                <a:lnTo>
                  <a:pt x="1806556" y="634999"/>
                </a:lnTo>
                <a:lnTo>
                  <a:pt x="1843268" y="660399"/>
                </a:lnTo>
                <a:lnTo>
                  <a:pt x="1881720" y="685799"/>
                </a:lnTo>
                <a:lnTo>
                  <a:pt x="1901553" y="698499"/>
                </a:lnTo>
                <a:lnTo>
                  <a:pt x="1921884" y="698499"/>
                </a:lnTo>
                <a:lnTo>
                  <a:pt x="1942591" y="711199"/>
                </a:lnTo>
                <a:lnTo>
                  <a:pt x="1963704" y="711199"/>
                </a:lnTo>
                <a:lnTo>
                  <a:pt x="1985251" y="723899"/>
                </a:lnTo>
                <a:close/>
              </a:path>
              <a:path w="2379980" h="2311400">
                <a:moveTo>
                  <a:pt x="1947513" y="927099"/>
                </a:moveTo>
                <a:lnTo>
                  <a:pt x="2379439" y="927099"/>
                </a:lnTo>
                <a:lnTo>
                  <a:pt x="2379439" y="863599"/>
                </a:lnTo>
                <a:lnTo>
                  <a:pt x="1894804" y="863599"/>
                </a:lnTo>
                <a:lnTo>
                  <a:pt x="1876401" y="850899"/>
                </a:lnTo>
                <a:lnTo>
                  <a:pt x="1858374" y="850899"/>
                </a:lnTo>
                <a:lnTo>
                  <a:pt x="1840710" y="838199"/>
                </a:lnTo>
                <a:lnTo>
                  <a:pt x="1823397" y="838199"/>
                </a:lnTo>
                <a:lnTo>
                  <a:pt x="1789873" y="812799"/>
                </a:lnTo>
                <a:lnTo>
                  <a:pt x="1757857" y="787399"/>
                </a:lnTo>
                <a:lnTo>
                  <a:pt x="1727175" y="761999"/>
                </a:lnTo>
                <a:lnTo>
                  <a:pt x="1564137" y="609599"/>
                </a:lnTo>
                <a:lnTo>
                  <a:pt x="1550007" y="584199"/>
                </a:lnTo>
                <a:lnTo>
                  <a:pt x="1536804" y="571499"/>
                </a:lnTo>
                <a:lnTo>
                  <a:pt x="1524527" y="558799"/>
                </a:lnTo>
                <a:lnTo>
                  <a:pt x="1513177" y="546099"/>
                </a:lnTo>
                <a:lnTo>
                  <a:pt x="1502751" y="520699"/>
                </a:lnTo>
                <a:lnTo>
                  <a:pt x="1493237" y="507999"/>
                </a:lnTo>
                <a:lnTo>
                  <a:pt x="1484620" y="495299"/>
                </a:lnTo>
                <a:lnTo>
                  <a:pt x="1476887" y="469899"/>
                </a:lnTo>
                <a:lnTo>
                  <a:pt x="1470141" y="457199"/>
                </a:lnTo>
                <a:lnTo>
                  <a:pt x="1464263" y="444499"/>
                </a:lnTo>
                <a:lnTo>
                  <a:pt x="1459254" y="419099"/>
                </a:lnTo>
                <a:lnTo>
                  <a:pt x="1455113" y="406399"/>
                </a:lnTo>
                <a:lnTo>
                  <a:pt x="1451960" y="380999"/>
                </a:lnTo>
                <a:lnTo>
                  <a:pt x="1449689" y="368299"/>
                </a:lnTo>
                <a:lnTo>
                  <a:pt x="1448316" y="342899"/>
                </a:lnTo>
                <a:lnTo>
                  <a:pt x="1447855" y="317499"/>
                </a:lnTo>
                <a:lnTo>
                  <a:pt x="1447855" y="0"/>
                </a:lnTo>
                <a:lnTo>
                  <a:pt x="1391492" y="0"/>
                </a:lnTo>
                <a:lnTo>
                  <a:pt x="1391492" y="317499"/>
                </a:lnTo>
                <a:lnTo>
                  <a:pt x="1392013" y="342899"/>
                </a:lnTo>
                <a:lnTo>
                  <a:pt x="1393576" y="368299"/>
                </a:lnTo>
                <a:lnTo>
                  <a:pt x="1396182" y="393699"/>
                </a:lnTo>
                <a:lnTo>
                  <a:pt x="1399830" y="419099"/>
                </a:lnTo>
                <a:lnTo>
                  <a:pt x="1404521" y="431799"/>
                </a:lnTo>
                <a:lnTo>
                  <a:pt x="1410254" y="457199"/>
                </a:lnTo>
                <a:lnTo>
                  <a:pt x="1417029" y="482599"/>
                </a:lnTo>
                <a:lnTo>
                  <a:pt x="1424847" y="495299"/>
                </a:lnTo>
                <a:lnTo>
                  <a:pt x="1433705" y="520699"/>
                </a:lnTo>
                <a:lnTo>
                  <a:pt x="1443590" y="533399"/>
                </a:lnTo>
                <a:lnTo>
                  <a:pt x="1454489" y="558799"/>
                </a:lnTo>
                <a:lnTo>
                  <a:pt x="1466387" y="571499"/>
                </a:lnTo>
                <a:lnTo>
                  <a:pt x="1479388" y="596899"/>
                </a:lnTo>
                <a:lnTo>
                  <a:pt x="1493373" y="609599"/>
                </a:lnTo>
                <a:lnTo>
                  <a:pt x="1508342" y="622299"/>
                </a:lnTo>
                <a:lnTo>
                  <a:pt x="1524296" y="647699"/>
                </a:lnTo>
                <a:lnTo>
                  <a:pt x="1525994" y="647699"/>
                </a:lnTo>
                <a:lnTo>
                  <a:pt x="1538312" y="660399"/>
                </a:lnTo>
                <a:lnTo>
                  <a:pt x="1555625" y="673099"/>
                </a:lnTo>
                <a:lnTo>
                  <a:pt x="1576267" y="698499"/>
                </a:lnTo>
                <a:lnTo>
                  <a:pt x="1598574" y="723899"/>
                </a:lnTo>
                <a:lnTo>
                  <a:pt x="1621086" y="736599"/>
                </a:lnTo>
                <a:lnTo>
                  <a:pt x="1642353" y="761999"/>
                </a:lnTo>
                <a:lnTo>
                  <a:pt x="1660724" y="774699"/>
                </a:lnTo>
                <a:lnTo>
                  <a:pt x="1674550" y="787399"/>
                </a:lnTo>
                <a:lnTo>
                  <a:pt x="1672851" y="787399"/>
                </a:lnTo>
                <a:lnTo>
                  <a:pt x="1689643" y="812799"/>
                </a:lnTo>
                <a:lnTo>
                  <a:pt x="1724557" y="838199"/>
                </a:lnTo>
                <a:lnTo>
                  <a:pt x="1761269" y="863599"/>
                </a:lnTo>
                <a:lnTo>
                  <a:pt x="1799720" y="888999"/>
                </a:lnTo>
                <a:lnTo>
                  <a:pt x="1819554" y="888999"/>
                </a:lnTo>
                <a:lnTo>
                  <a:pt x="1839885" y="901699"/>
                </a:lnTo>
                <a:lnTo>
                  <a:pt x="1860592" y="901699"/>
                </a:lnTo>
                <a:lnTo>
                  <a:pt x="1881705" y="914399"/>
                </a:lnTo>
                <a:lnTo>
                  <a:pt x="1925202" y="914399"/>
                </a:lnTo>
                <a:lnTo>
                  <a:pt x="1947513" y="927099"/>
                </a:lnTo>
                <a:close/>
              </a:path>
              <a:path w="2379980" h="2311400">
                <a:moveTo>
                  <a:pt x="1678961" y="1066799"/>
                </a:moveTo>
                <a:lnTo>
                  <a:pt x="1850644" y="1066799"/>
                </a:lnTo>
                <a:lnTo>
                  <a:pt x="1831445" y="1054099"/>
                </a:lnTo>
                <a:lnTo>
                  <a:pt x="1794248" y="1054099"/>
                </a:lnTo>
                <a:lnTo>
                  <a:pt x="1776221" y="1041399"/>
                </a:lnTo>
                <a:lnTo>
                  <a:pt x="1758557" y="1041399"/>
                </a:lnTo>
                <a:lnTo>
                  <a:pt x="1741244" y="1028699"/>
                </a:lnTo>
                <a:lnTo>
                  <a:pt x="1724294" y="1015999"/>
                </a:lnTo>
                <a:lnTo>
                  <a:pt x="1707720" y="1015999"/>
                </a:lnTo>
                <a:lnTo>
                  <a:pt x="1675725" y="990599"/>
                </a:lnTo>
                <a:lnTo>
                  <a:pt x="1645087" y="965199"/>
                </a:lnTo>
                <a:lnTo>
                  <a:pt x="1366011" y="685799"/>
                </a:lnTo>
                <a:lnTo>
                  <a:pt x="1351882" y="673099"/>
                </a:lnTo>
                <a:lnTo>
                  <a:pt x="1338678" y="660399"/>
                </a:lnTo>
                <a:lnTo>
                  <a:pt x="1326402" y="634999"/>
                </a:lnTo>
                <a:lnTo>
                  <a:pt x="1315052" y="622299"/>
                </a:lnTo>
                <a:lnTo>
                  <a:pt x="1304626" y="609599"/>
                </a:lnTo>
                <a:lnTo>
                  <a:pt x="1295112" y="596899"/>
                </a:lnTo>
                <a:lnTo>
                  <a:pt x="1286495" y="571499"/>
                </a:lnTo>
                <a:lnTo>
                  <a:pt x="1278762" y="558799"/>
                </a:lnTo>
                <a:lnTo>
                  <a:pt x="1272016" y="533399"/>
                </a:lnTo>
                <a:lnTo>
                  <a:pt x="1266138" y="520699"/>
                </a:lnTo>
                <a:lnTo>
                  <a:pt x="1261129" y="507999"/>
                </a:lnTo>
                <a:lnTo>
                  <a:pt x="1256988" y="482599"/>
                </a:lnTo>
                <a:lnTo>
                  <a:pt x="1253834" y="469899"/>
                </a:lnTo>
                <a:lnTo>
                  <a:pt x="1251564" y="444499"/>
                </a:lnTo>
                <a:lnTo>
                  <a:pt x="1250191" y="431799"/>
                </a:lnTo>
                <a:lnTo>
                  <a:pt x="1249730" y="406399"/>
                </a:lnTo>
                <a:lnTo>
                  <a:pt x="1249730" y="0"/>
                </a:lnTo>
                <a:lnTo>
                  <a:pt x="1193057" y="0"/>
                </a:lnTo>
                <a:lnTo>
                  <a:pt x="1193057" y="406399"/>
                </a:lnTo>
                <a:lnTo>
                  <a:pt x="1193579" y="431799"/>
                </a:lnTo>
                <a:lnTo>
                  <a:pt x="1195142" y="457199"/>
                </a:lnTo>
                <a:lnTo>
                  <a:pt x="1197748" y="469899"/>
                </a:lnTo>
                <a:lnTo>
                  <a:pt x="1201396" y="495299"/>
                </a:lnTo>
                <a:lnTo>
                  <a:pt x="1206087" y="520699"/>
                </a:lnTo>
                <a:lnTo>
                  <a:pt x="1211820" y="533399"/>
                </a:lnTo>
                <a:lnTo>
                  <a:pt x="1218595" y="558799"/>
                </a:lnTo>
                <a:lnTo>
                  <a:pt x="1226413" y="584199"/>
                </a:lnTo>
                <a:lnTo>
                  <a:pt x="1235270" y="596899"/>
                </a:lnTo>
                <a:lnTo>
                  <a:pt x="1245156" y="622299"/>
                </a:lnTo>
                <a:lnTo>
                  <a:pt x="1256055" y="634999"/>
                </a:lnTo>
                <a:lnTo>
                  <a:pt x="1267953" y="660399"/>
                </a:lnTo>
                <a:lnTo>
                  <a:pt x="1280953" y="673099"/>
                </a:lnTo>
                <a:lnTo>
                  <a:pt x="1294938" y="685799"/>
                </a:lnTo>
                <a:lnTo>
                  <a:pt x="1309908" y="711199"/>
                </a:lnTo>
                <a:lnTo>
                  <a:pt x="1325862" y="723899"/>
                </a:lnTo>
                <a:lnTo>
                  <a:pt x="1327869" y="723899"/>
                </a:lnTo>
                <a:lnTo>
                  <a:pt x="1348038" y="749299"/>
                </a:lnTo>
                <a:lnTo>
                  <a:pt x="1378848" y="774699"/>
                </a:lnTo>
                <a:lnTo>
                  <a:pt x="1416752" y="812799"/>
                </a:lnTo>
                <a:lnTo>
                  <a:pt x="1458203" y="863599"/>
                </a:lnTo>
                <a:lnTo>
                  <a:pt x="1499912" y="901699"/>
                </a:lnTo>
                <a:lnTo>
                  <a:pt x="1538581" y="939799"/>
                </a:lnTo>
                <a:lnTo>
                  <a:pt x="1570648" y="965199"/>
                </a:lnTo>
                <a:lnTo>
                  <a:pt x="1592552" y="990599"/>
                </a:lnTo>
                <a:lnTo>
                  <a:pt x="1590544" y="990599"/>
                </a:lnTo>
                <a:lnTo>
                  <a:pt x="1607335" y="1003299"/>
                </a:lnTo>
                <a:lnTo>
                  <a:pt x="1624575" y="1015999"/>
                </a:lnTo>
                <a:lnTo>
                  <a:pt x="1642249" y="1041399"/>
                </a:lnTo>
                <a:lnTo>
                  <a:pt x="1660344" y="1054099"/>
                </a:lnTo>
                <a:lnTo>
                  <a:pt x="1678961" y="1066799"/>
                </a:lnTo>
                <a:close/>
              </a:path>
              <a:path w="2379980" h="2311400">
                <a:moveTo>
                  <a:pt x="1760895" y="1320799"/>
                </a:moveTo>
                <a:lnTo>
                  <a:pt x="2379439" y="1320799"/>
                </a:lnTo>
                <a:lnTo>
                  <a:pt x="2379439" y="1269999"/>
                </a:lnTo>
                <a:lnTo>
                  <a:pt x="1808472" y="1269999"/>
                </a:lnTo>
                <a:lnTo>
                  <a:pt x="1788418" y="1257299"/>
                </a:lnTo>
                <a:lnTo>
                  <a:pt x="1730806" y="1257299"/>
                </a:lnTo>
                <a:lnTo>
                  <a:pt x="1712403" y="1244599"/>
                </a:lnTo>
                <a:lnTo>
                  <a:pt x="1694377" y="1244599"/>
                </a:lnTo>
                <a:lnTo>
                  <a:pt x="1676712" y="1231899"/>
                </a:lnTo>
                <a:lnTo>
                  <a:pt x="1659400" y="1231899"/>
                </a:lnTo>
                <a:lnTo>
                  <a:pt x="1642449" y="1219199"/>
                </a:lnTo>
                <a:lnTo>
                  <a:pt x="1625875" y="1206499"/>
                </a:lnTo>
                <a:lnTo>
                  <a:pt x="1609692" y="1193799"/>
                </a:lnTo>
                <a:lnTo>
                  <a:pt x="1593881" y="1193799"/>
                </a:lnTo>
                <a:lnTo>
                  <a:pt x="1578402" y="1181099"/>
                </a:lnTo>
                <a:lnTo>
                  <a:pt x="1563242" y="1168399"/>
                </a:lnTo>
                <a:lnTo>
                  <a:pt x="1548386" y="1142999"/>
                </a:lnTo>
                <a:lnTo>
                  <a:pt x="1167731" y="761999"/>
                </a:lnTo>
                <a:lnTo>
                  <a:pt x="1128122" y="723899"/>
                </a:lnTo>
                <a:lnTo>
                  <a:pt x="1106345" y="685799"/>
                </a:lnTo>
                <a:lnTo>
                  <a:pt x="1096831" y="673099"/>
                </a:lnTo>
                <a:lnTo>
                  <a:pt x="1088215" y="660399"/>
                </a:lnTo>
                <a:lnTo>
                  <a:pt x="1080482" y="634999"/>
                </a:lnTo>
                <a:lnTo>
                  <a:pt x="1073735" y="622299"/>
                </a:lnTo>
                <a:lnTo>
                  <a:pt x="1067858" y="609599"/>
                </a:lnTo>
                <a:lnTo>
                  <a:pt x="1062849" y="584199"/>
                </a:lnTo>
                <a:lnTo>
                  <a:pt x="1058708" y="571499"/>
                </a:lnTo>
                <a:lnTo>
                  <a:pt x="1055554" y="546099"/>
                </a:lnTo>
                <a:lnTo>
                  <a:pt x="1053284" y="533399"/>
                </a:lnTo>
                <a:lnTo>
                  <a:pt x="1051911" y="507999"/>
                </a:lnTo>
                <a:lnTo>
                  <a:pt x="1051450" y="482599"/>
                </a:lnTo>
                <a:lnTo>
                  <a:pt x="1051450" y="0"/>
                </a:lnTo>
                <a:lnTo>
                  <a:pt x="994931" y="0"/>
                </a:lnTo>
                <a:lnTo>
                  <a:pt x="994931" y="482599"/>
                </a:lnTo>
                <a:lnTo>
                  <a:pt x="995452" y="507999"/>
                </a:lnTo>
                <a:lnTo>
                  <a:pt x="997016" y="533399"/>
                </a:lnTo>
                <a:lnTo>
                  <a:pt x="999622" y="558799"/>
                </a:lnTo>
                <a:lnTo>
                  <a:pt x="1003270" y="571499"/>
                </a:lnTo>
                <a:lnTo>
                  <a:pt x="1007961" y="596899"/>
                </a:lnTo>
                <a:lnTo>
                  <a:pt x="1013694" y="622299"/>
                </a:lnTo>
                <a:lnTo>
                  <a:pt x="1020469" y="634999"/>
                </a:lnTo>
                <a:lnTo>
                  <a:pt x="1028286" y="660399"/>
                </a:lnTo>
                <a:lnTo>
                  <a:pt x="1037144" y="685799"/>
                </a:lnTo>
                <a:lnTo>
                  <a:pt x="1047030" y="698499"/>
                </a:lnTo>
                <a:lnTo>
                  <a:pt x="1057929" y="723899"/>
                </a:lnTo>
                <a:lnTo>
                  <a:pt x="1069827" y="736599"/>
                </a:lnTo>
                <a:lnTo>
                  <a:pt x="1082827" y="761999"/>
                </a:lnTo>
                <a:lnTo>
                  <a:pt x="1096812" y="774699"/>
                </a:lnTo>
                <a:lnTo>
                  <a:pt x="1111782" y="787399"/>
                </a:lnTo>
                <a:lnTo>
                  <a:pt x="1119759" y="800099"/>
                </a:lnTo>
                <a:lnTo>
                  <a:pt x="1129743" y="800099"/>
                </a:lnTo>
                <a:lnTo>
                  <a:pt x="1150165" y="825499"/>
                </a:lnTo>
                <a:lnTo>
                  <a:pt x="1182084" y="863599"/>
                </a:lnTo>
                <a:lnTo>
                  <a:pt x="1222616" y="901699"/>
                </a:lnTo>
                <a:lnTo>
                  <a:pt x="1268878" y="952499"/>
                </a:lnTo>
                <a:lnTo>
                  <a:pt x="1367262" y="1054099"/>
                </a:lnTo>
                <a:lnTo>
                  <a:pt x="1414032" y="1092199"/>
                </a:lnTo>
                <a:lnTo>
                  <a:pt x="1455422" y="1130299"/>
                </a:lnTo>
                <a:lnTo>
                  <a:pt x="1488554" y="1168399"/>
                </a:lnTo>
                <a:lnTo>
                  <a:pt x="1510552" y="1181099"/>
                </a:lnTo>
                <a:lnTo>
                  <a:pt x="1508545" y="1193799"/>
                </a:lnTo>
                <a:lnTo>
                  <a:pt x="1542576" y="1219199"/>
                </a:lnTo>
                <a:lnTo>
                  <a:pt x="1578344" y="1244599"/>
                </a:lnTo>
                <a:lnTo>
                  <a:pt x="1615985" y="1269999"/>
                </a:lnTo>
                <a:lnTo>
                  <a:pt x="1635413" y="1282699"/>
                </a:lnTo>
                <a:lnTo>
                  <a:pt x="1655247" y="1282699"/>
                </a:lnTo>
                <a:lnTo>
                  <a:pt x="1675578" y="1295399"/>
                </a:lnTo>
                <a:lnTo>
                  <a:pt x="1696285" y="1308099"/>
                </a:lnTo>
                <a:lnTo>
                  <a:pt x="1738945" y="1308099"/>
                </a:lnTo>
                <a:lnTo>
                  <a:pt x="1760895" y="1320799"/>
                </a:lnTo>
                <a:close/>
              </a:path>
              <a:path w="2379980" h="2311400">
                <a:moveTo>
                  <a:pt x="1701208" y="1523999"/>
                </a:moveTo>
                <a:lnTo>
                  <a:pt x="2379439" y="1523999"/>
                </a:lnTo>
                <a:lnTo>
                  <a:pt x="2379439" y="1460499"/>
                </a:lnTo>
                <a:lnTo>
                  <a:pt x="1667602" y="1460499"/>
                </a:lnTo>
                <a:lnTo>
                  <a:pt x="1648808" y="1447799"/>
                </a:lnTo>
                <a:lnTo>
                  <a:pt x="1630405" y="1447799"/>
                </a:lnTo>
                <a:lnTo>
                  <a:pt x="1612378" y="1435099"/>
                </a:lnTo>
                <a:lnTo>
                  <a:pt x="1594714" y="1435099"/>
                </a:lnTo>
                <a:lnTo>
                  <a:pt x="1577401" y="1422399"/>
                </a:lnTo>
                <a:lnTo>
                  <a:pt x="1560451" y="1422399"/>
                </a:lnTo>
                <a:lnTo>
                  <a:pt x="1543877" y="1409699"/>
                </a:lnTo>
                <a:lnTo>
                  <a:pt x="1511882" y="1384299"/>
                </a:lnTo>
                <a:lnTo>
                  <a:pt x="1481243" y="1358899"/>
                </a:lnTo>
                <a:lnTo>
                  <a:pt x="969606" y="850899"/>
                </a:lnTo>
                <a:lnTo>
                  <a:pt x="955476" y="838199"/>
                </a:lnTo>
                <a:lnTo>
                  <a:pt x="942273" y="825499"/>
                </a:lnTo>
                <a:lnTo>
                  <a:pt x="929996" y="800099"/>
                </a:lnTo>
                <a:lnTo>
                  <a:pt x="918646" y="787399"/>
                </a:lnTo>
                <a:lnTo>
                  <a:pt x="908220" y="774699"/>
                </a:lnTo>
                <a:lnTo>
                  <a:pt x="898706" y="761999"/>
                </a:lnTo>
                <a:lnTo>
                  <a:pt x="890090" y="736599"/>
                </a:lnTo>
                <a:lnTo>
                  <a:pt x="882357" y="723899"/>
                </a:lnTo>
                <a:lnTo>
                  <a:pt x="875610" y="698499"/>
                </a:lnTo>
                <a:lnTo>
                  <a:pt x="869732" y="685799"/>
                </a:lnTo>
                <a:lnTo>
                  <a:pt x="864723" y="673099"/>
                </a:lnTo>
                <a:lnTo>
                  <a:pt x="860583" y="647699"/>
                </a:lnTo>
                <a:lnTo>
                  <a:pt x="857429" y="634999"/>
                </a:lnTo>
                <a:lnTo>
                  <a:pt x="855159" y="609599"/>
                </a:lnTo>
                <a:lnTo>
                  <a:pt x="853786" y="584199"/>
                </a:lnTo>
                <a:lnTo>
                  <a:pt x="853325" y="571499"/>
                </a:lnTo>
                <a:lnTo>
                  <a:pt x="853325" y="0"/>
                </a:lnTo>
                <a:lnTo>
                  <a:pt x="796651" y="0"/>
                </a:lnTo>
                <a:lnTo>
                  <a:pt x="796651" y="571499"/>
                </a:lnTo>
                <a:lnTo>
                  <a:pt x="797172" y="596899"/>
                </a:lnTo>
                <a:lnTo>
                  <a:pt x="798736" y="609599"/>
                </a:lnTo>
                <a:lnTo>
                  <a:pt x="801342" y="634999"/>
                </a:lnTo>
                <a:lnTo>
                  <a:pt x="804990" y="660399"/>
                </a:lnTo>
                <a:lnTo>
                  <a:pt x="809681" y="685799"/>
                </a:lnTo>
                <a:lnTo>
                  <a:pt x="815414" y="698499"/>
                </a:lnTo>
                <a:lnTo>
                  <a:pt x="822189" y="723899"/>
                </a:lnTo>
                <a:lnTo>
                  <a:pt x="830007" y="749299"/>
                </a:lnTo>
                <a:lnTo>
                  <a:pt x="838864" y="761999"/>
                </a:lnTo>
                <a:lnTo>
                  <a:pt x="848750" y="787399"/>
                </a:lnTo>
                <a:lnTo>
                  <a:pt x="859649" y="800099"/>
                </a:lnTo>
                <a:lnTo>
                  <a:pt x="871547" y="825499"/>
                </a:lnTo>
                <a:lnTo>
                  <a:pt x="884547" y="838199"/>
                </a:lnTo>
                <a:lnTo>
                  <a:pt x="898532" y="850899"/>
                </a:lnTo>
                <a:lnTo>
                  <a:pt x="913502" y="876299"/>
                </a:lnTo>
                <a:lnTo>
                  <a:pt x="929456" y="888999"/>
                </a:lnTo>
                <a:lnTo>
                  <a:pt x="931618" y="888999"/>
                </a:lnTo>
                <a:lnTo>
                  <a:pt x="948017" y="901699"/>
                </a:lnTo>
                <a:lnTo>
                  <a:pt x="973087" y="927099"/>
                </a:lnTo>
                <a:lnTo>
                  <a:pt x="1005383" y="965199"/>
                </a:lnTo>
                <a:lnTo>
                  <a:pt x="1043460" y="1003299"/>
                </a:lnTo>
                <a:lnTo>
                  <a:pt x="1085873" y="1041399"/>
                </a:lnTo>
                <a:lnTo>
                  <a:pt x="1131176" y="1092199"/>
                </a:lnTo>
                <a:lnTo>
                  <a:pt x="1177924" y="1142999"/>
                </a:lnTo>
                <a:lnTo>
                  <a:pt x="1224758" y="1181099"/>
                </a:lnTo>
                <a:lnTo>
                  <a:pt x="1270322" y="1231899"/>
                </a:lnTo>
                <a:lnTo>
                  <a:pt x="1313177" y="1269999"/>
                </a:lnTo>
                <a:lnTo>
                  <a:pt x="1351883" y="1308099"/>
                </a:lnTo>
                <a:lnTo>
                  <a:pt x="1385000" y="1346199"/>
                </a:lnTo>
                <a:lnTo>
                  <a:pt x="1411088" y="1371599"/>
                </a:lnTo>
                <a:lnTo>
                  <a:pt x="1428708" y="1384299"/>
                </a:lnTo>
                <a:lnTo>
                  <a:pt x="1426546" y="1384299"/>
                </a:lnTo>
                <a:lnTo>
                  <a:pt x="1443337" y="1409699"/>
                </a:lnTo>
                <a:lnTo>
                  <a:pt x="1478252" y="1435099"/>
                </a:lnTo>
                <a:lnTo>
                  <a:pt x="1514963" y="1460499"/>
                </a:lnTo>
                <a:lnTo>
                  <a:pt x="1533986" y="1473199"/>
                </a:lnTo>
                <a:lnTo>
                  <a:pt x="1553415" y="1473199"/>
                </a:lnTo>
                <a:lnTo>
                  <a:pt x="1573249" y="1485899"/>
                </a:lnTo>
                <a:lnTo>
                  <a:pt x="1593580" y="1498599"/>
                </a:lnTo>
                <a:lnTo>
                  <a:pt x="1614287" y="1498599"/>
                </a:lnTo>
                <a:lnTo>
                  <a:pt x="1635399" y="1511299"/>
                </a:lnTo>
                <a:lnTo>
                  <a:pt x="1678896" y="1511299"/>
                </a:lnTo>
                <a:lnTo>
                  <a:pt x="1701208" y="1523999"/>
                </a:lnTo>
                <a:close/>
              </a:path>
              <a:path w="2379980" h="2311400">
                <a:moveTo>
                  <a:pt x="1574638" y="1714499"/>
                </a:moveTo>
                <a:lnTo>
                  <a:pt x="2379439" y="1714499"/>
                </a:lnTo>
                <a:lnTo>
                  <a:pt x="2379439" y="1663699"/>
                </a:lnTo>
                <a:lnTo>
                  <a:pt x="1604338" y="1663699"/>
                </a:lnTo>
                <a:lnTo>
                  <a:pt x="1585139" y="1650999"/>
                </a:lnTo>
                <a:lnTo>
                  <a:pt x="1547942" y="1650999"/>
                </a:lnTo>
                <a:lnTo>
                  <a:pt x="1529916" y="1638299"/>
                </a:lnTo>
                <a:lnTo>
                  <a:pt x="1512251" y="1638299"/>
                </a:lnTo>
                <a:lnTo>
                  <a:pt x="1494939" y="1625599"/>
                </a:lnTo>
                <a:lnTo>
                  <a:pt x="1477988" y="1612899"/>
                </a:lnTo>
                <a:lnTo>
                  <a:pt x="1461414" y="1612899"/>
                </a:lnTo>
                <a:lnTo>
                  <a:pt x="1429420" y="1587499"/>
                </a:lnTo>
                <a:lnTo>
                  <a:pt x="1398781" y="1562099"/>
                </a:lnTo>
                <a:lnTo>
                  <a:pt x="770863" y="927099"/>
                </a:lnTo>
                <a:lnTo>
                  <a:pt x="756733" y="914399"/>
                </a:lnTo>
                <a:lnTo>
                  <a:pt x="743530" y="901699"/>
                </a:lnTo>
                <a:lnTo>
                  <a:pt x="731253" y="888999"/>
                </a:lnTo>
                <a:lnTo>
                  <a:pt x="719903" y="876299"/>
                </a:lnTo>
                <a:lnTo>
                  <a:pt x="709477" y="850899"/>
                </a:lnTo>
                <a:lnTo>
                  <a:pt x="699963" y="838199"/>
                </a:lnTo>
                <a:lnTo>
                  <a:pt x="691347" y="825499"/>
                </a:lnTo>
                <a:lnTo>
                  <a:pt x="683613" y="800099"/>
                </a:lnTo>
                <a:lnTo>
                  <a:pt x="676867" y="787399"/>
                </a:lnTo>
                <a:lnTo>
                  <a:pt x="670989" y="774699"/>
                </a:lnTo>
                <a:lnTo>
                  <a:pt x="665980" y="749299"/>
                </a:lnTo>
                <a:lnTo>
                  <a:pt x="661839" y="736599"/>
                </a:lnTo>
                <a:lnTo>
                  <a:pt x="658686" y="711199"/>
                </a:lnTo>
                <a:lnTo>
                  <a:pt x="656415" y="698499"/>
                </a:lnTo>
                <a:lnTo>
                  <a:pt x="655042" y="673099"/>
                </a:lnTo>
                <a:lnTo>
                  <a:pt x="654582" y="647699"/>
                </a:lnTo>
                <a:lnTo>
                  <a:pt x="654582" y="0"/>
                </a:lnTo>
                <a:lnTo>
                  <a:pt x="598371" y="0"/>
                </a:lnTo>
                <a:lnTo>
                  <a:pt x="598371" y="647699"/>
                </a:lnTo>
                <a:lnTo>
                  <a:pt x="598892" y="673099"/>
                </a:lnTo>
                <a:lnTo>
                  <a:pt x="600456" y="698499"/>
                </a:lnTo>
                <a:lnTo>
                  <a:pt x="603062" y="723899"/>
                </a:lnTo>
                <a:lnTo>
                  <a:pt x="606710" y="736599"/>
                </a:lnTo>
                <a:lnTo>
                  <a:pt x="611401" y="761999"/>
                </a:lnTo>
                <a:lnTo>
                  <a:pt x="617134" y="787399"/>
                </a:lnTo>
                <a:lnTo>
                  <a:pt x="623909" y="800099"/>
                </a:lnTo>
                <a:lnTo>
                  <a:pt x="631727" y="825499"/>
                </a:lnTo>
                <a:lnTo>
                  <a:pt x="640584" y="850899"/>
                </a:lnTo>
                <a:lnTo>
                  <a:pt x="650470" y="863599"/>
                </a:lnTo>
                <a:lnTo>
                  <a:pt x="661369" y="888999"/>
                </a:lnTo>
                <a:lnTo>
                  <a:pt x="673267" y="901699"/>
                </a:lnTo>
                <a:lnTo>
                  <a:pt x="686267" y="927099"/>
                </a:lnTo>
                <a:lnTo>
                  <a:pt x="700252" y="939799"/>
                </a:lnTo>
                <a:lnTo>
                  <a:pt x="715222" y="952499"/>
                </a:lnTo>
                <a:lnTo>
                  <a:pt x="723199" y="965199"/>
                </a:lnTo>
                <a:lnTo>
                  <a:pt x="733492" y="965199"/>
                </a:lnTo>
                <a:lnTo>
                  <a:pt x="747519" y="990599"/>
                </a:lnTo>
                <a:lnTo>
                  <a:pt x="768530" y="1003299"/>
                </a:lnTo>
                <a:lnTo>
                  <a:pt x="795650" y="1028699"/>
                </a:lnTo>
                <a:lnTo>
                  <a:pt x="828006" y="1066799"/>
                </a:lnTo>
                <a:lnTo>
                  <a:pt x="864722" y="1104899"/>
                </a:lnTo>
                <a:lnTo>
                  <a:pt x="904925" y="1142999"/>
                </a:lnTo>
                <a:lnTo>
                  <a:pt x="947740" y="1193799"/>
                </a:lnTo>
                <a:lnTo>
                  <a:pt x="992292" y="1231899"/>
                </a:lnTo>
                <a:lnTo>
                  <a:pt x="1037707" y="1282699"/>
                </a:lnTo>
                <a:lnTo>
                  <a:pt x="1083225" y="1320799"/>
                </a:lnTo>
                <a:lnTo>
                  <a:pt x="1127982" y="1371599"/>
                </a:lnTo>
                <a:lnTo>
                  <a:pt x="1171106" y="1409699"/>
                </a:lnTo>
                <a:lnTo>
                  <a:pt x="1211720" y="1447799"/>
                </a:lnTo>
                <a:lnTo>
                  <a:pt x="1248952" y="1485899"/>
                </a:lnTo>
                <a:lnTo>
                  <a:pt x="1281925" y="1523999"/>
                </a:lnTo>
                <a:lnTo>
                  <a:pt x="1309766" y="1549399"/>
                </a:lnTo>
                <a:lnTo>
                  <a:pt x="1331601" y="1574799"/>
                </a:lnTo>
                <a:lnTo>
                  <a:pt x="1346554" y="1587499"/>
                </a:lnTo>
                <a:lnTo>
                  <a:pt x="1344238" y="1587499"/>
                </a:lnTo>
                <a:lnTo>
                  <a:pt x="1378269" y="1612899"/>
                </a:lnTo>
                <a:lnTo>
                  <a:pt x="1414038" y="1638299"/>
                </a:lnTo>
                <a:lnTo>
                  <a:pt x="1451678" y="1663699"/>
                </a:lnTo>
                <a:lnTo>
                  <a:pt x="1490941" y="1689099"/>
                </a:lnTo>
                <a:lnTo>
                  <a:pt x="1511271" y="1689099"/>
                </a:lnTo>
                <a:lnTo>
                  <a:pt x="1531979" y="1701799"/>
                </a:lnTo>
                <a:lnTo>
                  <a:pt x="1553091" y="1701799"/>
                </a:lnTo>
                <a:lnTo>
                  <a:pt x="1574638" y="1714499"/>
                </a:lnTo>
                <a:close/>
              </a:path>
              <a:path w="2379980" h="2311400">
                <a:moveTo>
                  <a:pt x="1514434" y="1917699"/>
                </a:moveTo>
                <a:lnTo>
                  <a:pt x="2379439" y="1917699"/>
                </a:lnTo>
                <a:lnTo>
                  <a:pt x="2379439" y="1866899"/>
                </a:lnTo>
                <a:lnTo>
                  <a:pt x="1582668" y="1866899"/>
                </a:lnTo>
                <a:lnTo>
                  <a:pt x="1562165" y="1854199"/>
                </a:lnTo>
                <a:lnTo>
                  <a:pt x="1484500" y="1854199"/>
                </a:lnTo>
                <a:lnTo>
                  <a:pt x="1466097" y="1841499"/>
                </a:lnTo>
                <a:lnTo>
                  <a:pt x="1448070" y="1841499"/>
                </a:lnTo>
                <a:lnTo>
                  <a:pt x="1430406" y="1828799"/>
                </a:lnTo>
                <a:lnTo>
                  <a:pt x="1413093" y="1828799"/>
                </a:lnTo>
                <a:lnTo>
                  <a:pt x="1396143" y="1816099"/>
                </a:lnTo>
                <a:lnTo>
                  <a:pt x="1363386" y="1790699"/>
                </a:lnTo>
                <a:lnTo>
                  <a:pt x="1332096" y="1765299"/>
                </a:lnTo>
                <a:lnTo>
                  <a:pt x="1302080" y="1739899"/>
                </a:lnTo>
                <a:lnTo>
                  <a:pt x="572891" y="1015999"/>
                </a:lnTo>
                <a:lnTo>
                  <a:pt x="558761" y="1003299"/>
                </a:lnTo>
                <a:lnTo>
                  <a:pt x="545558" y="990599"/>
                </a:lnTo>
                <a:lnTo>
                  <a:pt x="533281" y="965199"/>
                </a:lnTo>
                <a:lnTo>
                  <a:pt x="521931" y="952499"/>
                </a:lnTo>
                <a:lnTo>
                  <a:pt x="511505" y="939799"/>
                </a:lnTo>
                <a:lnTo>
                  <a:pt x="501991" y="914399"/>
                </a:lnTo>
                <a:lnTo>
                  <a:pt x="493375" y="901699"/>
                </a:lnTo>
                <a:lnTo>
                  <a:pt x="485641" y="888999"/>
                </a:lnTo>
                <a:lnTo>
                  <a:pt x="478895" y="863599"/>
                </a:lnTo>
                <a:lnTo>
                  <a:pt x="473017" y="850899"/>
                </a:lnTo>
                <a:lnTo>
                  <a:pt x="468008" y="838199"/>
                </a:lnTo>
                <a:lnTo>
                  <a:pt x="463868" y="812799"/>
                </a:lnTo>
                <a:lnTo>
                  <a:pt x="460714" y="800099"/>
                </a:lnTo>
                <a:lnTo>
                  <a:pt x="458443" y="774699"/>
                </a:lnTo>
                <a:lnTo>
                  <a:pt x="457071" y="749299"/>
                </a:lnTo>
                <a:lnTo>
                  <a:pt x="456610" y="736599"/>
                </a:lnTo>
                <a:lnTo>
                  <a:pt x="456610" y="0"/>
                </a:lnTo>
                <a:lnTo>
                  <a:pt x="400091" y="0"/>
                </a:lnTo>
                <a:lnTo>
                  <a:pt x="400091" y="736599"/>
                </a:lnTo>
                <a:lnTo>
                  <a:pt x="400612" y="761999"/>
                </a:lnTo>
                <a:lnTo>
                  <a:pt x="402175" y="774699"/>
                </a:lnTo>
                <a:lnTo>
                  <a:pt x="404781" y="800099"/>
                </a:lnTo>
                <a:lnTo>
                  <a:pt x="408429" y="825499"/>
                </a:lnTo>
                <a:lnTo>
                  <a:pt x="413120" y="850899"/>
                </a:lnTo>
                <a:lnTo>
                  <a:pt x="418853" y="863599"/>
                </a:lnTo>
                <a:lnTo>
                  <a:pt x="425628" y="888999"/>
                </a:lnTo>
                <a:lnTo>
                  <a:pt x="433446" y="901699"/>
                </a:lnTo>
                <a:lnTo>
                  <a:pt x="442304" y="927099"/>
                </a:lnTo>
                <a:lnTo>
                  <a:pt x="452189" y="952499"/>
                </a:lnTo>
                <a:lnTo>
                  <a:pt x="463088" y="965199"/>
                </a:lnTo>
                <a:lnTo>
                  <a:pt x="474986" y="990599"/>
                </a:lnTo>
                <a:lnTo>
                  <a:pt x="487987" y="1003299"/>
                </a:lnTo>
                <a:lnTo>
                  <a:pt x="501972" y="1015999"/>
                </a:lnTo>
                <a:lnTo>
                  <a:pt x="516941" y="1041399"/>
                </a:lnTo>
                <a:lnTo>
                  <a:pt x="532895" y="1054099"/>
                </a:lnTo>
                <a:lnTo>
                  <a:pt x="535211" y="1054099"/>
                </a:lnTo>
                <a:lnTo>
                  <a:pt x="549258" y="1066799"/>
                </a:lnTo>
                <a:lnTo>
                  <a:pt x="570309" y="1092199"/>
                </a:lnTo>
                <a:lnTo>
                  <a:pt x="597586" y="1117599"/>
                </a:lnTo>
                <a:lnTo>
                  <a:pt x="630312" y="1155699"/>
                </a:lnTo>
                <a:lnTo>
                  <a:pt x="667707" y="1193799"/>
                </a:lnTo>
                <a:lnTo>
                  <a:pt x="708994" y="1231899"/>
                </a:lnTo>
                <a:lnTo>
                  <a:pt x="753393" y="1269999"/>
                </a:lnTo>
                <a:lnTo>
                  <a:pt x="800128" y="1320799"/>
                </a:lnTo>
                <a:lnTo>
                  <a:pt x="848420" y="1371599"/>
                </a:lnTo>
                <a:lnTo>
                  <a:pt x="946647" y="1473199"/>
                </a:lnTo>
                <a:lnTo>
                  <a:pt x="995110" y="1511299"/>
                </a:lnTo>
                <a:lnTo>
                  <a:pt x="1042100" y="1562099"/>
                </a:lnTo>
                <a:lnTo>
                  <a:pt x="1086838" y="1612899"/>
                </a:lnTo>
                <a:lnTo>
                  <a:pt x="1128546" y="1650999"/>
                </a:lnTo>
                <a:lnTo>
                  <a:pt x="1166446" y="1689099"/>
                </a:lnTo>
                <a:lnTo>
                  <a:pt x="1199760" y="1714499"/>
                </a:lnTo>
                <a:lnTo>
                  <a:pt x="1227709" y="1752599"/>
                </a:lnTo>
                <a:lnTo>
                  <a:pt x="1249515" y="1765299"/>
                </a:lnTo>
                <a:lnTo>
                  <a:pt x="1264400" y="1777999"/>
                </a:lnTo>
                <a:lnTo>
                  <a:pt x="1262084" y="1790699"/>
                </a:lnTo>
                <a:lnTo>
                  <a:pt x="1278875" y="1803399"/>
                </a:lnTo>
                <a:lnTo>
                  <a:pt x="1313789" y="1828799"/>
                </a:lnTo>
                <a:lnTo>
                  <a:pt x="1350501" y="1854199"/>
                </a:lnTo>
                <a:lnTo>
                  <a:pt x="1388953" y="1879599"/>
                </a:lnTo>
                <a:lnTo>
                  <a:pt x="1408787" y="1879599"/>
                </a:lnTo>
                <a:lnTo>
                  <a:pt x="1429117" y="1892299"/>
                </a:lnTo>
                <a:lnTo>
                  <a:pt x="1449825" y="1892299"/>
                </a:lnTo>
                <a:lnTo>
                  <a:pt x="1470937" y="1904999"/>
                </a:lnTo>
                <a:lnTo>
                  <a:pt x="1492484" y="1904999"/>
                </a:lnTo>
                <a:lnTo>
                  <a:pt x="1514434" y="1917699"/>
                </a:lnTo>
                <a:close/>
              </a:path>
              <a:path w="2379980" h="2311400">
                <a:moveTo>
                  <a:pt x="1328178" y="2311399"/>
                </a:moveTo>
                <a:lnTo>
                  <a:pt x="2379439" y="2311399"/>
                </a:lnTo>
                <a:lnTo>
                  <a:pt x="2379439" y="2260599"/>
                </a:lnTo>
                <a:lnTo>
                  <a:pt x="1377497" y="2260599"/>
                </a:lnTo>
                <a:lnTo>
                  <a:pt x="1357878" y="2247899"/>
                </a:lnTo>
                <a:lnTo>
                  <a:pt x="1319885" y="2247899"/>
                </a:lnTo>
                <a:lnTo>
                  <a:pt x="1301482" y="2235199"/>
                </a:lnTo>
                <a:lnTo>
                  <a:pt x="1283455" y="2235199"/>
                </a:lnTo>
                <a:lnTo>
                  <a:pt x="1265790" y="2222499"/>
                </a:lnTo>
                <a:lnTo>
                  <a:pt x="1248478" y="2222499"/>
                </a:lnTo>
                <a:lnTo>
                  <a:pt x="1231528" y="2209799"/>
                </a:lnTo>
                <a:lnTo>
                  <a:pt x="1214954" y="2197099"/>
                </a:lnTo>
                <a:lnTo>
                  <a:pt x="1198770" y="2197099"/>
                </a:lnTo>
                <a:lnTo>
                  <a:pt x="1182959" y="2184399"/>
                </a:lnTo>
                <a:lnTo>
                  <a:pt x="1167480" y="2171699"/>
                </a:lnTo>
                <a:lnTo>
                  <a:pt x="1152320" y="2158999"/>
                </a:lnTo>
                <a:lnTo>
                  <a:pt x="1137464" y="2146299"/>
                </a:lnTo>
                <a:lnTo>
                  <a:pt x="175867" y="1181099"/>
                </a:lnTo>
                <a:lnTo>
                  <a:pt x="161738" y="1168399"/>
                </a:lnTo>
                <a:lnTo>
                  <a:pt x="148534" y="1142999"/>
                </a:lnTo>
                <a:lnTo>
                  <a:pt x="136258" y="1130299"/>
                </a:lnTo>
                <a:lnTo>
                  <a:pt x="124908" y="1117599"/>
                </a:lnTo>
                <a:lnTo>
                  <a:pt x="114482" y="1104899"/>
                </a:lnTo>
                <a:lnTo>
                  <a:pt x="104968" y="1079499"/>
                </a:lnTo>
                <a:lnTo>
                  <a:pt x="96351" y="1066799"/>
                </a:lnTo>
                <a:lnTo>
                  <a:pt x="88618" y="1054099"/>
                </a:lnTo>
                <a:lnTo>
                  <a:pt x="81872" y="1028699"/>
                </a:lnTo>
                <a:lnTo>
                  <a:pt x="75994" y="1015999"/>
                </a:lnTo>
                <a:lnTo>
                  <a:pt x="70985" y="990599"/>
                </a:lnTo>
                <a:lnTo>
                  <a:pt x="66844" y="977899"/>
                </a:lnTo>
                <a:lnTo>
                  <a:pt x="63691" y="952499"/>
                </a:lnTo>
                <a:lnTo>
                  <a:pt x="61420" y="939799"/>
                </a:lnTo>
                <a:lnTo>
                  <a:pt x="60047" y="914399"/>
                </a:lnTo>
                <a:lnTo>
                  <a:pt x="59586" y="901699"/>
                </a:lnTo>
                <a:lnTo>
                  <a:pt x="59586" y="50799"/>
                </a:lnTo>
                <a:lnTo>
                  <a:pt x="59065" y="25399"/>
                </a:lnTo>
                <a:lnTo>
                  <a:pt x="57502" y="0"/>
                </a:lnTo>
                <a:lnTo>
                  <a:pt x="0" y="0"/>
                </a:lnTo>
                <a:lnTo>
                  <a:pt x="1542" y="12699"/>
                </a:lnTo>
                <a:lnTo>
                  <a:pt x="2915" y="25399"/>
                </a:lnTo>
                <a:lnTo>
                  <a:pt x="3376" y="50799"/>
                </a:lnTo>
                <a:lnTo>
                  <a:pt x="3376" y="901699"/>
                </a:lnTo>
                <a:lnTo>
                  <a:pt x="3897" y="927099"/>
                </a:lnTo>
                <a:lnTo>
                  <a:pt x="5461" y="939799"/>
                </a:lnTo>
                <a:lnTo>
                  <a:pt x="8067" y="965199"/>
                </a:lnTo>
                <a:lnTo>
                  <a:pt x="11715" y="990599"/>
                </a:lnTo>
                <a:lnTo>
                  <a:pt x="16406" y="1015999"/>
                </a:lnTo>
                <a:lnTo>
                  <a:pt x="22139" y="1028699"/>
                </a:lnTo>
                <a:lnTo>
                  <a:pt x="28914" y="1054099"/>
                </a:lnTo>
                <a:lnTo>
                  <a:pt x="36732" y="1066799"/>
                </a:lnTo>
                <a:lnTo>
                  <a:pt x="45589" y="1092199"/>
                </a:lnTo>
                <a:lnTo>
                  <a:pt x="55475" y="1117599"/>
                </a:lnTo>
                <a:lnTo>
                  <a:pt x="66374" y="1130299"/>
                </a:lnTo>
                <a:lnTo>
                  <a:pt x="78272" y="1142999"/>
                </a:lnTo>
                <a:lnTo>
                  <a:pt x="91272" y="1168399"/>
                </a:lnTo>
                <a:lnTo>
                  <a:pt x="105257" y="1181099"/>
                </a:lnTo>
                <a:lnTo>
                  <a:pt x="120227" y="1206499"/>
                </a:lnTo>
                <a:lnTo>
                  <a:pt x="136181" y="1219199"/>
                </a:lnTo>
                <a:lnTo>
                  <a:pt x="138497" y="1219199"/>
                </a:lnTo>
                <a:lnTo>
                  <a:pt x="150858" y="1231899"/>
                </a:lnTo>
                <a:lnTo>
                  <a:pt x="169085" y="1244599"/>
                </a:lnTo>
                <a:lnTo>
                  <a:pt x="192688" y="1269999"/>
                </a:lnTo>
                <a:lnTo>
                  <a:pt x="221179" y="1308099"/>
                </a:lnTo>
                <a:lnTo>
                  <a:pt x="254069" y="1333499"/>
                </a:lnTo>
                <a:lnTo>
                  <a:pt x="290869" y="1371599"/>
                </a:lnTo>
                <a:lnTo>
                  <a:pt x="331091" y="1409699"/>
                </a:lnTo>
                <a:lnTo>
                  <a:pt x="374246" y="1460499"/>
                </a:lnTo>
                <a:lnTo>
                  <a:pt x="419844" y="1498599"/>
                </a:lnTo>
                <a:lnTo>
                  <a:pt x="467398" y="1549399"/>
                </a:lnTo>
                <a:lnTo>
                  <a:pt x="516418" y="1600199"/>
                </a:lnTo>
                <a:lnTo>
                  <a:pt x="566416" y="1650999"/>
                </a:lnTo>
                <a:lnTo>
                  <a:pt x="717506" y="1803399"/>
                </a:lnTo>
                <a:lnTo>
                  <a:pt x="766674" y="1854199"/>
                </a:lnTo>
                <a:lnTo>
                  <a:pt x="814433" y="1892299"/>
                </a:lnTo>
                <a:lnTo>
                  <a:pt x="860295" y="1943099"/>
                </a:lnTo>
                <a:lnTo>
                  <a:pt x="903768" y="1981199"/>
                </a:lnTo>
                <a:lnTo>
                  <a:pt x="944364" y="2031999"/>
                </a:lnTo>
                <a:lnTo>
                  <a:pt x="981593" y="2057399"/>
                </a:lnTo>
                <a:lnTo>
                  <a:pt x="1014965" y="2095499"/>
                </a:lnTo>
                <a:lnTo>
                  <a:pt x="1043991" y="2120899"/>
                </a:lnTo>
                <a:lnTo>
                  <a:pt x="1068181" y="2146299"/>
                </a:lnTo>
                <a:lnTo>
                  <a:pt x="1087045" y="2171699"/>
                </a:lnTo>
                <a:lnTo>
                  <a:pt x="1100094" y="2184399"/>
                </a:lnTo>
                <a:lnTo>
                  <a:pt x="1097778" y="2184399"/>
                </a:lnTo>
                <a:lnTo>
                  <a:pt x="1114569" y="2197099"/>
                </a:lnTo>
                <a:lnTo>
                  <a:pt x="1149483" y="2222499"/>
                </a:lnTo>
                <a:lnTo>
                  <a:pt x="1186195" y="2247899"/>
                </a:lnTo>
                <a:lnTo>
                  <a:pt x="1224647" y="2273299"/>
                </a:lnTo>
                <a:lnTo>
                  <a:pt x="1244481" y="2285999"/>
                </a:lnTo>
                <a:lnTo>
                  <a:pt x="1264811" y="2285999"/>
                </a:lnTo>
                <a:lnTo>
                  <a:pt x="1285519" y="2298699"/>
                </a:lnTo>
                <a:lnTo>
                  <a:pt x="1306631" y="2298699"/>
                </a:lnTo>
                <a:lnTo>
                  <a:pt x="1328178" y="2311399"/>
                </a:lnTo>
                <a:close/>
              </a:path>
              <a:path w="2379980" h="2311400">
                <a:moveTo>
                  <a:pt x="1988803" y="228599"/>
                </a:moveTo>
                <a:lnTo>
                  <a:pt x="2047175" y="228599"/>
                </a:lnTo>
                <a:lnTo>
                  <a:pt x="2045785" y="215899"/>
                </a:lnTo>
                <a:lnTo>
                  <a:pt x="2044241" y="215899"/>
                </a:lnTo>
                <a:lnTo>
                  <a:pt x="2043623" y="203199"/>
                </a:lnTo>
                <a:lnTo>
                  <a:pt x="1986795" y="203199"/>
                </a:lnTo>
                <a:lnTo>
                  <a:pt x="1987877" y="215899"/>
                </a:lnTo>
                <a:lnTo>
                  <a:pt x="1988803" y="228599"/>
                </a:lnTo>
                <a:close/>
              </a:path>
              <a:path w="2379980" h="2311400">
                <a:moveTo>
                  <a:pt x="1994671" y="253999"/>
                </a:moveTo>
                <a:lnTo>
                  <a:pt x="2056749" y="253999"/>
                </a:lnTo>
                <a:lnTo>
                  <a:pt x="2054278" y="241299"/>
                </a:lnTo>
                <a:lnTo>
                  <a:pt x="2052271" y="241299"/>
                </a:lnTo>
                <a:lnTo>
                  <a:pt x="2050109" y="228599"/>
                </a:lnTo>
                <a:lnTo>
                  <a:pt x="1990347" y="228599"/>
                </a:lnTo>
                <a:lnTo>
                  <a:pt x="1994671" y="253999"/>
                </a:lnTo>
                <a:close/>
              </a:path>
              <a:path w="2379980" h="2311400">
                <a:moveTo>
                  <a:pt x="2007180" y="279399"/>
                </a:moveTo>
                <a:lnTo>
                  <a:pt x="2091649" y="279399"/>
                </a:lnTo>
                <a:lnTo>
                  <a:pt x="2087943" y="266699"/>
                </a:lnTo>
                <a:lnTo>
                  <a:pt x="2069257" y="266699"/>
                </a:lnTo>
                <a:lnTo>
                  <a:pt x="2064007" y="253999"/>
                </a:lnTo>
                <a:lnTo>
                  <a:pt x="1997296" y="253999"/>
                </a:lnTo>
                <a:lnTo>
                  <a:pt x="2003473" y="266699"/>
                </a:lnTo>
                <a:lnTo>
                  <a:pt x="2007180" y="279399"/>
                </a:lnTo>
                <a:close/>
              </a:path>
              <a:path w="2379980" h="2311400">
                <a:moveTo>
                  <a:pt x="2062463" y="330199"/>
                </a:moveTo>
                <a:lnTo>
                  <a:pt x="2379439" y="330199"/>
                </a:lnTo>
                <a:lnTo>
                  <a:pt x="2379439" y="279399"/>
                </a:lnTo>
                <a:lnTo>
                  <a:pt x="2011658" y="279399"/>
                </a:lnTo>
                <a:lnTo>
                  <a:pt x="2016136" y="292099"/>
                </a:lnTo>
                <a:lnTo>
                  <a:pt x="2021541" y="292099"/>
                </a:lnTo>
                <a:lnTo>
                  <a:pt x="2027409" y="304799"/>
                </a:lnTo>
                <a:lnTo>
                  <a:pt x="2033586" y="304799"/>
                </a:lnTo>
                <a:lnTo>
                  <a:pt x="2040226" y="317499"/>
                </a:lnTo>
                <a:lnTo>
                  <a:pt x="2054742" y="317499"/>
                </a:lnTo>
                <a:lnTo>
                  <a:pt x="2062463" y="330199"/>
                </a:lnTo>
                <a:close/>
              </a:path>
              <a:path w="2379980" h="2311400">
                <a:moveTo>
                  <a:pt x="1127736" y="812799"/>
                </a:moveTo>
                <a:lnTo>
                  <a:pt x="1129743" y="800099"/>
                </a:lnTo>
                <a:lnTo>
                  <a:pt x="1119759" y="800099"/>
                </a:lnTo>
                <a:lnTo>
                  <a:pt x="1127736" y="812799"/>
                </a:lnTo>
                <a:close/>
              </a:path>
              <a:path w="2379980" h="2311400">
                <a:moveTo>
                  <a:pt x="731176" y="977899"/>
                </a:moveTo>
                <a:lnTo>
                  <a:pt x="733492" y="965199"/>
                </a:lnTo>
                <a:lnTo>
                  <a:pt x="723199" y="965199"/>
                </a:lnTo>
                <a:lnTo>
                  <a:pt x="731176" y="977899"/>
                </a:lnTo>
                <a:close/>
              </a:path>
              <a:path w="2379980" h="2311400">
                <a:moveTo>
                  <a:pt x="1820944" y="1117599"/>
                </a:moveTo>
                <a:lnTo>
                  <a:pt x="2379439" y="1117599"/>
                </a:lnTo>
                <a:lnTo>
                  <a:pt x="2379439" y="1066799"/>
                </a:lnTo>
                <a:lnTo>
                  <a:pt x="1697984" y="1066799"/>
                </a:lnTo>
                <a:lnTo>
                  <a:pt x="1717413" y="1079499"/>
                </a:lnTo>
                <a:lnTo>
                  <a:pt x="1737247" y="1092199"/>
                </a:lnTo>
                <a:lnTo>
                  <a:pt x="1757577" y="1092199"/>
                </a:lnTo>
                <a:lnTo>
                  <a:pt x="1778285" y="1104899"/>
                </a:lnTo>
                <a:lnTo>
                  <a:pt x="1799397" y="1104899"/>
                </a:lnTo>
                <a:lnTo>
                  <a:pt x="1820944" y="1117599"/>
                </a:lnTo>
                <a:close/>
              </a:path>
            </a:pathLst>
          </a:custGeom>
          <a:solidFill>
            <a:srgbClr val="20E4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162310" y="790633"/>
            <a:ext cx="3601720" cy="1394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950" b="0" spc="250" dirty="0">
                <a:latin typeface="Times New Roman"/>
                <a:cs typeface="Times New Roman"/>
              </a:rPr>
              <a:t>Results</a:t>
            </a:r>
            <a:endParaRPr sz="8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54982" y="0"/>
            <a:ext cx="7833359" cy="7283450"/>
            <a:chOff x="10454982" y="0"/>
            <a:chExt cx="7833359" cy="7283450"/>
          </a:xfrm>
        </p:grpSpPr>
        <p:sp>
          <p:nvSpPr>
            <p:cNvPr id="3" name="object 3"/>
            <p:cNvSpPr/>
            <p:nvPr/>
          </p:nvSpPr>
          <p:spPr>
            <a:xfrm>
              <a:off x="15149487" y="0"/>
              <a:ext cx="3138805" cy="3129915"/>
            </a:xfrm>
            <a:custGeom>
              <a:avLst/>
              <a:gdLst/>
              <a:ahLst/>
              <a:cxnLst/>
              <a:rect l="l" t="t" r="r" b="b"/>
              <a:pathLst>
                <a:path w="3138805" h="3129915">
                  <a:moveTo>
                    <a:pt x="1977021" y="657847"/>
                  </a:moveTo>
                  <a:lnTo>
                    <a:pt x="1970900" y="615048"/>
                  </a:lnTo>
                  <a:lnTo>
                    <a:pt x="1969579" y="600798"/>
                  </a:lnTo>
                  <a:lnTo>
                    <a:pt x="899287" y="679881"/>
                  </a:lnTo>
                  <a:lnTo>
                    <a:pt x="903325" y="724877"/>
                  </a:lnTo>
                  <a:lnTo>
                    <a:pt x="908469" y="769327"/>
                  </a:lnTo>
                  <a:lnTo>
                    <a:pt x="914946" y="814070"/>
                  </a:lnTo>
                  <a:lnTo>
                    <a:pt x="922629" y="858494"/>
                  </a:lnTo>
                  <a:lnTo>
                    <a:pt x="1977021" y="657847"/>
                  </a:lnTo>
                  <a:close/>
                </a:path>
                <a:path w="3138805" h="3129915">
                  <a:moveTo>
                    <a:pt x="1977021" y="440728"/>
                  </a:moveTo>
                  <a:lnTo>
                    <a:pt x="922629" y="240093"/>
                  </a:lnTo>
                  <a:lnTo>
                    <a:pt x="918692" y="262140"/>
                  </a:lnTo>
                  <a:lnTo>
                    <a:pt x="915022" y="284302"/>
                  </a:lnTo>
                  <a:lnTo>
                    <a:pt x="908621" y="328955"/>
                  </a:lnTo>
                  <a:lnTo>
                    <a:pt x="903401" y="373608"/>
                  </a:lnTo>
                  <a:lnTo>
                    <a:pt x="899287" y="418693"/>
                  </a:lnTo>
                  <a:lnTo>
                    <a:pt x="1969579" y="497776"/>
                  </a:lnTo>
                  <a:lnTo>
                    <a:pt x="1970201" y="490639"/>
                  </a:lnTo>
                  <a:lnTo>
                    <a:pt x="1970951" y="483476"/>
                  </a:lnTo>
                  <a:lnTo>
                    <a:pt x="1975853" y="447763"/>
                  </a:lnTo>
                  <a:lnTo>
                    <a:pt x="1977021" y="440728"/>
                  </a:lnTo>
                  <a:close/>
                </a:path>
                <a:path w="3138805" h="3129915">
                  <a:moveTo>
                    <a:pt x="2025611" y="288239"/>
                  </a:moveTo>
                  <a:lnTo>
                    <a:pt x="1662823" y="113068"/>
                  </a:lnTo>
                  <a:lnTo>
                    <a:pt x="1665147" y="107937"/>
                  </a:lnTo>
                  <a:lnTo>
                    <a:pt x="1687588" y="64223"/>
                  </a:lnTo>
                  <a:lnTo>
                    <a:pt x="1712036" y="21755"/>
                  </a:lnTo>
                  <a:lnTo>
                    <a:pt x="1725993" y="0"/>
                  </a:lnTo>
                  <a:lnTo>
                    <a:pt x="1428686" y="0"/>
                  </a:lnTo>
                  <a:lnTo>
                    <a:pt x="1273263" y="0"/>
                  </a:lnTo>
                  <a:lnTo>
                    <a:pt x="1024623" y="0"/>
                  </a:lnTo>
                  <a:lnTo>
                    <a:pt x="2003577" y="341363"/>
                  </a:lnTo>
                  <a:lnTo>
                    <a:pt x="2019668" y="301244"/>
                  </a:lnTo>
                  <a:lnTo>
                    <a:pt x="2022602" y="294728"/>
                  </a:lnTo>
                  <a:lnTo>
                    <a:pt x="2025611" y="288239"/>
                  </a:lnTo>
                  <a:close/>
                </a:path>
                <a:path w="3138805" h="3129915">
                  <a:moveTo>
                    <a:pt x="2112289" y="153416"/>
                  </a:moveTo>
                  <a:lnTo>
                    <a:pt x="1934375" y="0"/>
                  </a:lnTo>
                  <a:lnTo>
                    <a:pt x="1784489" y="0"/>
                  </a:lnTo>
                  <a:lnTo>
                    <a:pt x="2077123" y="199085"/>
                  </a:lnTo>
                  <a:lnTo>
                    <a:pt x="2081288" y="193205"/>
                  </a:lnTo>
                  <a:lnTo>
                    <a:pt x="2085492" y="187375"/>
                  </a:lnTo>
                  <a:lnTo>
                    <a:pt x="2107717" y="158915"/>
                  </a:lnTo>
                  <a:lnTo>
                    <a:pt x="2112289" y="153416"/>
                  </a:lnTo>
                  <a:close/>
                </a:path>
                <a:path w="3138805" h="3129915">
                  <a:moveTo>
                    <a:pt x="2230628" y="45580"/>
                  </a:moveTo>
                  <a:lnTo>
                    <a:pt x="2199627" y="0"/>
                  </a:lnTo>
                  <a:lnTo>
                    <a:pt x="2115337" y="0"/>
                  </a:lnTo>
                  <a:lnTo>
                    <a:pt x="2184958" y="80746"/>
                  </a:lnTo>
                  <a:lnTo>
                    <a:pt x="2190458" y="76098"/>
                  </a:lnTo>
                  <a:lnTo>
                    <a:pt x="2196007" y="71539"/>
                  </a:lnTo>
                  <a:lnTo>
                    <a:pt x="2224748" y="49771"/>
                  </a:lnTo>
                  <a:lnTo>
                    <a:pt x="2230628" y="45580"/>
                  </a:lnTo>
                  <a:close/>
                </a:path>
                <a:path w="3138805" h="3129915">
                  <a:moveTo>
                    <a:pt x="2372601" y="1126540"/>
                  </a:moveTo>
                  <a:lnTo>
                    <a:pt x="2326195" y="1107516"/>
                  </a:lnTo>
                  <a:lnTo>
                    <a:pt x="2319642" y="1104506"/>
                  </a:lnTo>
                  <a:lnTo>
                    <a:pt x="2144484" y="1467256"/>
                  </a:lnTo>
                  <a:lnTo>
                    <a:pt x="2095766" y="1442529"/>
                  </a:lnTo>
                  <a:lnTo>
                    <a:pt x="2053297" y="1418082"/>
                  </a:lnTo>
                  <a:lnTo>
                    <a:pt x="2012149" y="1391691"/>
                  </a:lnTo>
                  <a:lnTo>
                    <a:pt x="2004098" y="1385976"/>
                  </a:lnTo>
                  <a:lnTo>
                    <a:pt x="2230628" y="1052995"/>
                  </a:lnTo>
                  <a:lnTo>
                    <a:pt x="2224748" y="1048829"/>
                  </a:lnTo>
                  <a:lnTo>
                    <a:pt x="2190521" y="1022426"/>
                  </a:lnTo>
                  <a:lnTo>
                    <a:pt x="2185098" y="1017828"/>
                  </a:lnTo>
                  <a:lnTo>
                    <a:pt x="1922030" y="1322908"/>
                  </a:lnTo>
                  <a:lnTo>
                    <a:pt x="1897265" y="1301470"/>
                  </a:lnTo>
                  <a:lnTo>
                    <a:pt x="1862048" y="1267929"/>
                  </a:lnTo>
                  <a:lnTo>
                    <a:pt x="1828457" y="1232712"/>
                  </a:lnTo>
                  <a:lnTo>
                    <a:pt x="1807159" y="1208151"/>
                  </a:lnTo>
                  <a:lnTo>
                    <a:pt x="2112149" y="945159"/>
                  </a:lnTo>
                  <a:lnTo>
                    <a:pt x="2107577" y="939660"/>
                  </a:lnTo>
                  <a:lnTo>
                    <a:pt x="2081314" y="905370"/>
                  </a:lnTo>
                  <a:lnTo>
                    <a:pt x="2077123" y="899490"/>
                  </a:lnTo>
                  <a:lnTo>
                    <a:pt x="1744014" y="1126109"/>
                  </a:lnTo>
                  <a:lnTo>
                    <a:pt x="1711794" y="1076744"/>
                  </a:lnTo>
                  <a:lnTo>
                    <a:pt x="1687360" y="1034275"/>
                  </a:lnTo>
                  <a:lnTo>
                    <a:pt x="1664957" y="990549"/>
                  </a:lnTo>
                  <a:lnTo>
                    <a:pt x="1662722" y="985634"/>
                  </a:lnTo>
                  <a:lnTo>
                    <a:pt x="2025764" y="810336"/>
                  </a:lnTo>
                  <a:lnTo>
                    <a:pt x="2022754" y="803846"/>
                  </a:lnTo>
                  <a:lnTo>
                    <a:pt x="2006130" y="764006"/>
                  </a:lnTo>
                  <a:lnTo>
                    <a:pt x="2003577" y="757224"/>
                  </a:lnTo>
                  <a:lnTo>
                    <a:pt x="990041" y="1110627"/>
                  </a:lnTo>
                  <a:lnTo>
                    <a:pt x="1005687" y="1153096"/>
                  </a:lnTo>
                  <a:lnTo>
                    <a:pt x="1022438" y="1195120"/>
                  </a:lnTo>
                  <a:lnTo>
                    <a:pt x="1024775" y="1200670"/>
                  </a:lnTo>
                  <a:lnTo>
                    <a:pt x="0" y="1622361"/>
                  </a:lnTo>
                  <a:lnTo>
                    <a:pt x="19697" y="1668538"/>
                  </a:lnTo>
                  <a:lnTo>
                    <a:pt x="40208" y="1714271"/>
                  </a:lnTo>
                  <a:lnTo>
                    <a:pt x="61506" y="1759572"/>
                  </a:lnTo>
                  <a:lnTo>
                    <a:pt x="83591" y="1804428"/>
                  </a:lnTo>
                  <a:lnTo>
                    <a:pt x="106438" y="1848827"/>
                  </a:lnTo>
                  <a:lnTo>
                    <a:pt x="130060" y="1892757"/>
                  </a:lnTo>
                  <a:lnTo>
                    <a:pt x="154444" y="1936203"/>
                  </a:lnTo>
                  <a:lnTo>
                    <a:pt x="179578" y="1979180"/>
                  </a:lnTo>
                  <a:lnTo>
                    <a:pt x="205447" y="2021662"/>
                  </a:lnTo>
                  <a:lnTo>
                    <a:pt x="232041" y="2063648"/>
                  </a:lnTo>
                  <a:lnTo>
                    <a:pt x="259359" y="2105113"/>
                  </a:lnTo>
                  <a:lnTo>
                    <a:pt x="287388" y="2146071"/>
                  </a:lnTo>
                  <a:lnTo>
                    <a:pt x="316128" y="2186495"/>
                  </a:lnTo>
                  <a:lnTo>
                    <a:pt x="345567" y="2226386"/>
                  </a:lnTo>
                  <a:lnTo>
                    <a:pt x="375678" y="2265730"/>
                  </a:lnTo>
                  <a:lnTo>
                    <a:pt x="406476" y="2304516"/>
                  </a:lnTo>
                  <a:lnTo>
                    <a:pt x="437934" y="2342743"/>
                  </a:lnTo>
                  <a:lnTo>
                    <a:pt x="470065" y="2380411"/>
                  </a:lnTo>
                  <a:lnTo>
                    <a:pt x="502831" y="2417483"/>
                  </a:lnTo>
                  <a:lnTo>
                    <a:pt x="536244" y="2453970"/>
                  </a:lnTo>
                  <a:lnTo>
                    <a:pt x="570293" y="2489873"/>
                  </a:lnTo>
                  <a:lnTo>
                    <a:pt x="604964" y="2525153"/>
                  </a:lnTo>
                  <a:lnTo>
                    <a:pt x="640257" y="2559824"/>
                  </a:lnTo>
                  <a:lnTo>
                    <a:pt x="676148" y="2593873"/>
                  </a:lnTo>
                  <a:lnTo>
                    <a:pt x="712647" y="2627287"/>
                  </a:lnTo>
                  <a:lnTo>
                    <a:pt x="749731" y="2660065"/>
                  </a:lnTo>
                  <a:lnTo>
                    <a:pt x="787387" y="2692184"/>
                  </a:lnTo>
                  <a:lnTo>
                    <a:pt x="825627" y="2723642"/>
                  </a:lnTo>
                  <a:lnTo>
                    <a:pt x="864425" y="2754439"/>
                  </a:lnTo>
                  <a:lnTo>
                    <a:pt x="903770" y="2784564"/>
                  </a:lnTo>
                  <a:lnTo>
                    <a:pt x="943673" y="2813989"/>
                  </a:lnTo>
                  <a:lnTo>
                    <a:pt x="984110" y="2842730"/>
                  </a:lnTo>
                  <a:lnTo>
                    <a:pt x="1025067" y="2870758"/>
                  </a:lnTo>
                  <a:lnTo>
                    <a:pt x="1066533" y="2898076"/>
                  </a:lnTo>
                  <a:lnTo>
                    <a:pt x="1108519" y="2924683"/>
                  </a:lnTo>
                  <a:lnTo>
                    <a:pt x="1151001" y="2950540"/>
                  </a:lnTo>
                  <a:lnTo>
                    <a:pt x="1193977" y="2975673"/>
                  </a:lnTo>
                  <a:lnTo>
                    <a:pt x="1237437" y="3000057"/>
                  </a:lnTo>
                  <a:lnTo>
                    <a:pt x="1281353" y="3023679"/>
                  </a:lnTo>
                  <a:lnTo>
                    <a:pt x="1325753" y="3046539"/>
                  </a:lnTo>
                  <a:lnTo>
                    <a:pt x="1370596" y="3068612"/>
                  </a:lnTo>
                  <a:lnTo>
                    <a:pt x="1415884" y="3089922"/>
                  </a:lnTo>
                  <a:lnTo>
                    <a:pt x="1461604" y="3110420"/>
                  </a:lnTo>
                  <a:lnTo>
                    <a:pt x="1507070" y="3129838"/>
                  </a:lnTo>
                  <a:lnTo>
                    <a:pt x="1507871" y="3129838"/>
                  </a:lnTo>
                  <a:lnTo>
                    <a:pt x="1929295" y="2105418"/>
                  </a:lnTo>
                  <a:lnTo>
                    <a:pt x="1934705" y="2107692"/>
                  </a:lnTo>
                  <a:lnTo>
                    <a:pt x="1955673" y="2116188"/>
                  </a:lnTo>
                  <a:lnTo>
                    <a:pt x="1976729" y="2124430"/>
                  </a:lnTo>
                  <a:lnTo>
                    <a:pt x="1997913" y="2132393"/>
                  </a:lnTo>
                  <a:lnTo>
                    <a:pt x="2019198" y="2140077"/>
                  </a:lnTo>
                  <a:lnTo>
                    <a:pt x="2372601" y="1126540"/>
                  </a:lnTo>
                  <a:close/>
                </a:path>
                <a:path w="3138805" h="3129915">
                  <a:moveTo>
                    <a:pt x="2529319" y="1160538"/>
                  </a:moveTo>
                  <a:lnTo>
                    <a:pt x="2486380" y="1155395"/>
                  </a:lnTo>
                  <a:lnTo>
                    <a:pt x="2472271" y="1153096"/>
                  </a:lnTo>
                  <a:lnTo>
                    <a:pt x="2271636" y="2207488"/>
                  </a:lnTo>
                  <a:lnTo>
                    <a:pt x="2315959" y="2215096"/>
                  </a:lnTo>
                  <a:lnTo>
                    <a:pt x="2360498" y="2221496"/>
                  </a:lnTo>
                  <a:lnTo>
                    <a:pt x="2405037" y="2226716"/>
                  </a:lnTo>
                  <a:lnTo>
                    <a:pt x="2450236" y="2230844"/>
                  </a:lnTo>
                  <a:lnTo>
                    <a:pt x="2529319" y="1160538"/>
                  </a:lnTo>
                  <a:close/>
                </a:path>
                <a:path w="3138805" h="3129915">
                  <a:moveTo>
                    <a:pt x="2890024" y="2207488"/>
                  </a:moveTo>
                  <a:lnTo>
                    <a:pt x="2689390" y="1153096"/>
                  </a:lnTo>
                  <a:lnTo>
                    <a:pt x="2675204" y="1155446"/>
                  </a:lnTo>
                  <a:lnTo>
                    <a:pt x="2668016" y="1156525"/>
                  </a:lnTo>
                  <a:lnTo>
                    <a:pt x="2653677" y="1158405"/>
                  </a:lnTo>
                  <a:lnTo>
                    <a:pt x="2646565" y="1159217"/>
                  </a:lnTo>
                  <a:lnTo>
                    <a:pt x="2639453" y="1159941"/>
                  </a:lnTo>
                  <a:lnTo>
                    <a:pt x="2632341" y="1160538"/>
                  </a:lnTo>
                  <a:lnTo>
                    <a:pt x="2711424" y="2230844"/>
                  </a:lnTo>
                  <a:lnTo>
                    <a:pt x="2756420" y="2226792"/>
                  </a:lnTo>
                  <a:lnTo>
                    <a:pt x="2800870" y="2221649"/>
                  </a:lnTo>
                  <a:lnTo>
                    <a:pt x="2845612" y="2215172"/>
                  </a:lnTo>
                  <a:lnTo>
                    <a:pt x="2867876" y="2211489"/>
                  </a:lnTo>
                  <a:lnTo>
                    <a:pt x="2890024" y="2207488"/>
                  </a:lnTo>
                  <a:close/>
                </a:path>
                <a:path w="3138805" h="3129915">
                  <a:moveTo>
                    <a:pt x="3046336" y="0"/>
                  </a:moveTo>
                  <a:lnTo>
                    <a:pt x="2962046" y="0"/>
                  </a:lnTo>
                  <a:lnTo>
                    <a:pt x="2931033" y="45580"/>
                  </a:lnTo>
                  <a:lnTo>
                    <a:pt x="2936913" y="49682"/>
                  </a:lnTo>
                  <a:lnTo>
                    <a:pt x="2942742" y="53898"/>
                  </a:lnTo>
                  <a:lnTo>
                    <a:pt x="2976702" y="80746"/>
                  </a:lnTo>
                  <a:lnTo>
                    <a:pt x="3046336" y="0"/>
                  </a:lnTo>
                  <a:close/>
                </a:path>
                <a:path w="3138805" h="3129915">
                  <a:moveTo>
                    <a:pt x="3138500" y="1398790"/>
                  </a:moveTo>
                  <a:lnTo>
                    <a:pt x="3108287" y="1418183"/>
                  </a:lnTo>
                  <a:lnTo>
                    <a:pt x="3065818" y="1442618"/>
                  </a:lnTo>
                  <a:lnTo>
                    <a:pt x="3022079" y="1465021"/>
                  </a:lnTo>
                  <a:lnTo>
                    <a:pt x="3017101" y="1467269"/>
                  </a:lnTo>
                  <a:lnTo>
                    <a:pt x="2841879" y="1104353"/>
                  </a:lnTo>
                  <a:lnTo>
                    <a:pt x="2835389" y="1107376"/>
                  </a:lnTo>
                  <a:lnTo>
                    <a:pt x="2788767" y="1126540"/>
                  </a:lnTo>
                  <a:lnTo>
                    <a:pt x="3138500" y="2129561"/>
                  </a:lnTo>
                  <a:lnTo>
                    <a:pt x="3138500" y="1877606"/>
                  </a:lnTo>
                  <a:lnTo>
                    <a:pt x="3138500" y="1718665"/>
                  </a:lnTo>
                  <a:lnTo>
                    <a:pt x="3138500" y="1398790"/>
                  </a:lnTo>
                  <a:close/>
                </a:path>
                <a:path w="3138805" h="3129915">
                  <a:moveTo>
                    <a:pt x="3138500" y="1205763"/>
                  </a:moveTo>
                  <a:lnTo>
                    <a:pt x="2976702" y="1018120"/>
                  </a:lnTo>
                  <a:lnTo>
                    <a:pt x="2971177" y="1022769"/>
                  </a:lnTo>
                  <a:lnTo>
                    <a:pt x="2965577" y="1027328"/>
                  </a:lnTo>
                  <a:lnTo>
                    <a:pt x="2931033" y="1052995"/>
                  </a:lnTo>
                  <a:lnTo>
                    <a:pt x="3138500" y="1358011"/>
                  </a:lnTo>
                  <a:lnTo>
                    <a:pt x="3138500" y="1205763"/>
                  </a:lnTo>
                  <a:close/>
                </a:path>
                <a:path w="3138805" h="3129915">
                  <a:moveTo>
                    <a:pt x="3138500" y="936205"/>
                  </a:moveTo>
                  <a:lnTo>
                    <a:pt x="3084538" y="899490"/>
                  </a:lnTo>
                  <a:lnTo>
                    <a:pt x="3080435" y="905294"/>
                  </a:lnTo>
                  <a:lnTo>
                    <a:pt x="3076219" y="911098"/>
                  </a:lnTo>
                  <a:lnTo>
                    <a:pt x="3049371" y="945159"/>
                  </a:lnTo>
                  <a:lnTo>
                    <a:pt x="3138500" y="1022019"/>
                  </a:lnTo>
                  <a:lnTo>
                    <a:pt x="3138500" y="936205"/>
                  </a:lnTo>
                  <a:close/>
                </a:path>
                <a:path w="3138805" h="3129915">
                  <a:moveTo>
                    <a:pt x="3138500" y="805129"/>
                  </a:moveTo>
                  <a:lnTo>
                    <a:pt x="3136049" y="810475"/>
                  </a:lnTo>
                  <a:lnTo>
                    <a:pt x="3138500" y="811669"/>
                  </a:lnTo>
                  <a:lnTo>
                    <a:pt x="3138500" y="805129"/>
                  </a:lnTo>
                  <a:close/>
                </a:path>
                <a:path w="3138805" h="3129915">
                  <a:moveTo>
                    <a:pt x="3138500" y="286981"/>
                  </a:moveTo>
                  <a:lnTo>
                    <a:pt x="3135896" y="288239"/>
                  </a:lnTo>
                  <a:lnTo>
                    <a:pt x="3138500" y="293852"/>
                  </a:lnTo>
                  <a:lnTo>
                    <a:pt x="3138500" y="286981"/>
                  </a:lnTo>
                  <a:close/>
                </a:path>
                <a:path w="3138805" h="3129915">
                  <a:moveTo>
                    <a:pt x="3138500" y="76555"/>
                  </a:moveTo>
                  <a:lnTo>
                    <a:pt x="3049371" y="153416"/>
                  </a:lnTo>
                  <a:lnTo>
                    <a:pt x="3053943" y="158915"/>
                  </a:lnTo>
                  <a:lnTo>
                    <a:pt x="3058477" y="164465"/>
                  </a:lnTo>
                  <a:lnTo>
                    <a:pt x="3084538" y="199085"/>
                  </a:lnTo>
                  <a:lnTo>
                    <a:pt x="3138500" y="162369"/>
                  </a:lnTo>
                  <a:lnTo>
                    <a:pt x="3138500" y="76555"/>
                  </a:lnTo>
                  <a:close/>
                </a:path>
              </a:pathLst>
            </a:custGeom>
            <a:solidFill>
              <a:srgbClr val="00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594102" y="0"/>
              <a:ext cx="2420620" cy="2686050"/>
            </a:xfrm>
            <a:custGeom>
              <a:avLst/>
              <a:gdLst/>
              <a:ahLst/>
              <a:cxnLst/>
              <a:rect l="l" t="t" r="r" b="b"/>
              <a:pathLst>
                <a:path w="2420619" h="2686050">
                  <a:moveTo>
                    <a:pt x="18671" y="833239"/>
                  </a:moveTo>
                  <a:lnTo>
                    <a:pt x="12620" y="783466"/>
                  </a:lnTo>
                  <a:lnTo>
                    <a:pt x="7752" y="733659"/>
                  </a:lnTo>
                  <a:lnTo>
                    <a:pt x="4061" y="683839"/>
                  </a:lnTo>
                  <a:lnTo>
                    <a:pt x="1542" y="634027"/>
                  </a:lnTo>
                  <a:lnTo>
                    <a:pt x="189" y="583999"/>
                  </a:lnTo>
                  <a:lnTo>
                    <a:pt x="0" y="534507"/>
                  </a:lnTo>
                  <a:lnTo>
                    <a:pt x="966" y="484841"/>
                  </a:lnTo>
                  <a:lnTo>
                    <a:pt x="3083" y="435265"/>
                  </a:lnTo>
                  <a:lnTo>
                    <a:pt x="6347" y="385800"/>
                  </a:lnTo>
                  <a:lnTo>
                    <a:pt x="10751" y="336466"/>
                  </a:lnTo>
                  <a:lnTo>
                    <a:pt x="16292" y="287285"/>
                  </a:lnTo>
                  <a:lnTo>
                    <a:pt x="22963" y="238276"/>
                  </a:lnTo>
                  <a:lnTo>
                    <a:pt x="30760" y="189461"/>
                  </a:lnTo>
                  <a:lnTo>
                    <a:pt x="39677" y="140861"/>
                  </a:lnTo>
                  <a:lnTo>
                    <a:pt x="49709" y="92495"/>
                  </a:lnTo>
                  <a:lnTo>
                    <a:pt x="60851" y="44384"/>
                  </a:lnTo>
                  <a:lnTo>
                    <a:pt x="72215" y="0"/>
                  </a:lnTo>
                  <a:lnTo>
                    <a:pt x="99921" y="0"/>
                  </a:lnTo>
                  <a:lnTo>
                    <a:pt x="98926" y="3554"/>
                  </a:lnTo>
                  <a:lnTo>
                    <a:pt x="86850" y="50817"/>
                  </a:lnTo>
                  <a:lnTo>
                    <a:pt x="75861" y="98348"/>
                  </a:lnTo>
                  <a:lnTo>
                    <a:pt x="65965" y="146127"/>
                  </a:lnTo>
                  <a:lnTo>
                    <a:pt x="57166" y="194134"/>
                  </a:lnTo>
                  <a:lnTo>
                    <a:pt x="49472" y="242349"/>
                  </a:lnTo>
                  <a:lnTo>
                    <a:pt x="42886" y="290752"/>
                  </a:lnTo>
                  <a:lnTo>
                    <a:pt x="37415" y="339323"/>
                  </a:lnTo>
                  <a:lnTo>
                    <a:pt x="33065" y="388042"/>
                  </a:lnTo>
                  <a:lnTo>
                    <a:pt x="29840" y="436889"/>
                  </a:lnTo>
                  <a:lnTo>
                    <a:pt x="27746" y="485844"/>
                  </a:lnTo>
                  <a:lnTo>
                    <a:pt x="26789" y="534888"/>
                  </a:lnTo>
                  <a:lnTo>
                    <a:pt x="26981" y="584242"/>
                  </a:lnTo>
                  <a:lnTo>
                    <a:pt x="28307" y="633159"/>
                  </a:lnTo>
                  <a:lnTo>
                    <a:pt x="30794" y="682348"/>
                  </a:lnTo>
                  <a:lnTo>
                    <a:pt x="34439" y="731544"/>
                  </a:lnTo>
                  <a:lnTo>
                    <a:pt x="39249" y="780729"/>
                  </a:lnTo>
                  <a:lnTo>
                    <a:pt x="45228" y="829883"/>
                  </a:lnTo>
                  <a:lnTo>
                    <a:pt x="18671" y="833239"/>
                  </a:lnTo>
                  <a:close/>
                </a:path>
                <a:path w="2420619" h="2686050">
                  <a:moveTo>
                    <a:pt x="2121444" y="2685506"/>
                  </a:moveTo>
                  <a:lnTo>
                    <a:pt x="2071778" y="2684540"/>
                  </a:lnTo>
                  <a:lnTo>
                    <a:pt x="2022202" y="2682423"/>
                  </a:lnTo>
                  <a:lnTo>
                    <a:pt x="1972737" y="2679159"/>
                  </a:lnTo>
                  <a:lnTo>
                    <a:pt x="1923403" y="2674755"/>
                  </a:lnTo>
                  <a:lnTo>
                    <a:pt x="1874222" y="2669214"/>
                  </a:lnTo>
                  <a:lnTo>
                    <a:pt x="1825213" y="2662543"/>
                  </a:lnTo>
                  <a:lnTo>
                    <a:pt x="1776398" y="2654746"/>
                  </a:lnTo>
                  <a:lnTo>
                    <a:pt x="1727798" y="2645829"/>
                  </a:lnTo>
                  <a:lnTo>
                    <a:pt x="1679432" y="2635797"/>
                  </a:lnTo>
                  <a:lnTo>
                    <a:pt x="1631321" y="2624655"/>
                  </a:lnTo>
                  <a:lnTo>
                    <a:pt x="1583487" y="2612408"/>
                  </a:lnTo>
                  <a:lnTo>
                    <a:pt x="1535923" y="2599087"/>
                  </a:lnTo>
                  <a:lnTo>
                    <a:pt x="1488673" y="2584672"/>
                  </a:lnTo>
                  <a:lnTo>
                    <a:pt x="1441758" y="2569169"/>
                  </a:lnTo>
                  <a:lnTo>
                    <a:pt x="1395199" y="2552583"/>
                  </a:lnTo>
                  <a:lnTo>
                    <a:pt x="1349016" y="2534920"/>
                  </a:lnTo>
                  <a:lnTo>
                    <a:pt x="1303231" y="2516187"/>
                  </a:lnTo>
                  <a:lnTo>
                    <a:pt x="1257864" y="2496387"/>
                  </a:lnTo>
                  <a:lnTo>
                    <a:pt x="1212935" y="2475528"/>
                  </a:lnTo>
                  <a:lnTo>
                    <a:pt x="1168466" y="2453615"/>
                  </a:lnTo>
                  <a:lnTo>
                    <a:pt x="1124476" y="2430654"/>
                  </a:lnTo>
                  <a:lnTo>
                    <a:pt x="1080987" y="2406650"/>
                  </a:lnTo>
                  <a:lnTo>
                    <a:pt x="1038019" y="2381608"/>
                  </a:lnTo>
                  <a:lnTo>
                    <a:pt x="995593" y="2355536"/>
                  </a:lnTo>
                  <a:lnTo>
                    <a:pt x="953730" y="2328438"/>
                  </a:lnTo>
                  <a:lnTo>
                    <a:pt x="912449" y="2300320"/>
                  </a:lnTo>
                  <a:lnTo>
                    <a:pt x="871773" y="2271189"/>
                  </a:lnTo>
                  <a:lnTo>
                    <a:pt x="831722" y="2241048"/>
                  </a:lnTo>
                  <a:lnTo>
                    <a:pt x="848064" y="2219890"/>
                  </a:lnTo>
                  <a:lnTo>
                    <a:pt x="887645" y="2249650"/>
                  </a:lnTo>
                  <a:lnTo>
                    <a:pt x="927836" y="2278414"/>
                  </a:lnTo>
                  <a:lnTo>
                    <a:pt x="968618" y="2306176"/>
                  </a:lnTo>
                  <a:lnTo>
                    <a:pt x="1009970" y="2332932"/>
                  </a:lnTo>
                  <a:lnTo>
                    <a:pt x="1051873" y="2358674"/>
                  </a:lnTo>
                  <a:lnTo>
                    <a:pt x="1094308" y="2383398"/>
                  </a:lnTo>
                  <a:lnTo>
                    <a:pt x="1137254" y="2407099"/>
                  </a:lnTo>
                  <a:lnTo>
                    <a:pt x="1180691" y="2429770"/>
                  </a:lnTo>
                  <a:lnTo>
                    <a:pt x="1224601" y="2451406"/>
                  </a:lnTo>
                  <a:lnTo>
                    <a:pt x="1268963" y="2472002"/>
                  </a:lnTo>
                  <a:lnTo>
                    <a:pt x="1313757" y="2491552"/>
                  </a:lnTo>
                  <a:lnTo>
                    <a:pt x="1358963" y="2510051"/>
                  </a:lnTo>
                  <a:lnTo>
                    <a:pt x="1404562" y="2527493"/>
                  </a:lnTo>
                  <a:lnTo>
                    <a:pt x="1450534" y="2543872"/>
                  </a:lnTo>
                  <a:lnTo>
                    <a:pt x="1496860" y="2559183"/>
                  </a:lnTo>
                  <a:lnTo>
                    <a:pt x="1543519" y="2573421"/>
                  </a:lnTo>
                  <a:lnTo>
                    <a:pt x="1590491" y="2586580"/>
                  </a:lnTo>
                  <a:lnTo>
                    <a:pt x="1637754" y="2598656"/>
                  </a:lnTo>
                  <a:lnTo>
                    <a:pt x="1685285" y="2609645"/>
                  </a:lnTo>
                  <a:lnTo>
                    <a:pt x="1733064" y="2619541"/>
                  </a:lnTo>
                  <a:lnTo>
                    <a:pt x="1781071" y="2628339"/>
                  </a:lnTo>
                  <a:lnTo>
                    <a:pt x="1829286" y="2636034"/>
                  </a:lnTo>
                  <a:lnTo>
                    <a:pt x="1877689" y="2642619"/>
                  </a:lnTo>
                  <a:lnTo>
                    <a:pt x="1926260" y="2648090"/>
                  </a:lnTo>
                  <a:lnTo>
                    <a:pt x="1974979" y="2652441"/>
                  </a:lnTo>
                  <a:lnTo>
                    <a:pt x="2023826" y="2655666"/>
                  </a:lnTo>
                  <a:lnTo>
                    <a:pt x="2072781" y="2657760"/>
                  </a:lnTo>
                  <a:lnTo>
                    <a:pt x="2121825" y="2658717"/>
                  </a:lnTo>
                  <a:lnTo>
                    <a:pt x="2419150" y="2658717"/>
                  </a:lnTo>
                  <a:lnTo>
                    <a:pt x="2420176" y="2666835"/>
                  </a:lnTo>
                  <a:lnTo>
                    <a:pt x="2370403" y="2672886"/>
                  </a:lnTo>
                  <a:lnTo>
                    <a:pt x="2320596" y="2677754"/>
                  </a:lnTo>
                  <a:lnTo>
                    <a:pt x="2270776" y="2681445"/>
                  </a:lnTo>
                  <a:lnTo>
                    <a:pt x="2220964" y="2683964"/>
                  </a:lnTo>
                  <a:lnTo>
                    <a:pt x="2171179" y="2685316"/>
                  </a:lnTo>
                  <a:lnTo>
                    <a:pt x="2121444" y="2685506"/>
                  </a:lnTo>
                  <a:close/>
                </a:path>
                <a:path w="2420619" h="2686050">
                  <a:moveTo>
                    <a:pt x="2419150" y="2658717"/>
                  </a:moveTo>
                  <a:lnTo>
                    <a:pt x="2121825" y="2658717"/>
                  </a:lnTo>
                  <a:lnTo>
                    <a:pt x="2170936" y="2658531"/>
                  </a:lnTo>
                  <a:lnTo>
                    <a:pt x="2220096" y="2657198"/>
                  </a:lnTo>
                  <a:lnTo>
                    <a:pt x="2269285" y="2654712"/>
                  </a:lnTo>
                  <a:lnTo>
                    <a:pt x="2318481" y="2651067"/>
                  </a:lnTo>
                  <a:lnTo>
                    <a:pt x="2367667" y="2646257"/>
                  </a:lnTo>
                  <a:lnTo>
                    <a:pt x="2416820" y="2640278"/>
                  </a:lnTo>
                  <a:lnTo>
                    <a:pt x="2419150" y="2658717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537814" y="0"/>
              <a:ext cx="1750695" cy="1732280"/>
            </a:xfrm>
            <a:custGeom>
              <a:avLst/>
              <a:gdLst/>
              <a:ahLst/>
              <a:cxnLst/>
              <a:rect l="l" t="t" r="r" b="b"/>
              <a:pathLst>
                <a:path w="1750694" h="1732280">
                  <a:moveTo>
                    <a:pt x="1750185" y="1272436"/>
                  </a:moveTo>
                  <a:lnTo>
                    <a:pt x="1459246" y="891460"/>
                  </a:lnTo>
                  <a:lnTo>
                    <a:pt x="1474839" y="878711"/>
                  </a:lnTo>
                  <a:lnTo>
                    <a:pt x="1489871" y="865195"/>
                  </a:lnTo>
                  <a:lnTo>
                    <a:pt x="1518197" y="835866"/>
                  </a:lnTo>
                  <a:lnTo>
                    <a:pt x="1544627" y="802651"/>
                  </a:lnTo>
                  <a:lnTo>
                    <a:pt x="1568101" y="766263"/>
                  </a:lnTo>
                  <a:lnTo>
                    <a:pt x="1590847" y="720990"/>
                  </a:lnTo>
                  <a:lnTo>
                    <a:pt x="1607884" y="674392"/>
                  </a:lnTo>
                  <a:lnTo>
                    <a:pt x="1619326" y="626913"/>
                  </a:lnTo>
                  <a:lnTo>
                    <a:pt x="1625287" y="578998"/>
                  </a:lnTo>
                  <a:lnTo>
                    <a:pt x="1625883" y="531090"/>
                  </a:lnTo>
                  <a:lnTo>
                    <a:pt x="1621228" y="483634"/>
                  </a:lnTo>
                  <a:lnTo>
                    <a:pt x="1611438" y="437074"/>
                  </a:lnTo>
                  <a:lnTo>
                    <a:pt x="1596636" y="391854"/>
                  </a:lnTo>
                  <a:lnTo>
                    <a:pt x="1576947" y="348415"/>
                  </a:lnTo>
                  <a:lnTo>
                    <a:pt x="1552484" y="307200"/>
                  </a:lnTo>
                  <a:lnTo>
                    <a:pt x="1523362" y="268649"/>
                  </a:lnTo>
                  <a:lnTo>
                    <a:pt x="1489698" y="233205"/>
                  </a:lnTo>
                  <a:lnTo>
                    <a:pt x="1451604" y="201308"/>
                  </a:lnTo>
                  <a:lnTo>
                    <a:pt x="1409197" y="173401"/>
                  </a:lnTo>
                  <a:lnTo>
                    <a:pt x="1370712" y="153666"/>
                  </a:lnTo>
                  <a:lnTo>
                    <a:pt x="1331132" y="138090"/>
                  </a:lnTo>
                  <a:lnTo>
                    <a:pt x="1292007" y="126836"/>
                  </a:lnTo>
                  <a:lnTo>
                    <a:pt x="1252336" y="119412"/>
                  </a:lnTo>
                  <a:lnTo>
                    <a:pt x="1267775" y="0"/>
                  </a:lnTo>
                  <a:lnTo>
                    <a:pt x="1750185" y="0"/>
                  </a:lnTo>
                  <a:lnTo>
                    <a:pt x="1750185" y="1272436"/>
                  </a:lnTo>
                  <a:close/>
                </a:path>
                <a:path w="1750694" h="1732280">
                  <a:moveTo>
                    <a:pt x="1035357" y="1731798"/>
                  </a:moveTo>
                  <a:lnTo>
                    <a:pt x="990137" y="1724879"/>
                  </a:lnTo>
                  <a:lnTo>
                    <a:pt x="945036" y="1716195"/>
                  </a:lnTo>
                  <a:lnTo>
                    <a:pt x="900103" y="1705732"/>
                  </a:lnTo>
                  <a:lnTo>
                    <a:pt x="855387" y="1693476"/>
                  </a:lnTo>
                  <a:lnTo>
                    <a:pt x="810937" y="1679413"/>
                  </a:lnTo>
                  <a:lnTo>
                    <a:pt x="767167" y="1663618"/>
                  </a:lnTo>
                  <a:lnTo>
                    <a:pt x="723783" y="1645995"/>
                  </a:lnTo>
                  <a:lnTo>
                    <a:pt x="680819" y="1626536"/>
                  </a:lnTo>
                  <a:lnTo>
                    <a:pt x="638311" y="1605236"/>
                  </a:lnTo>
                  <a:lnTo>
                    <a:pt x="596292" y="1582087"/>
                  </a:lnTo>
                  <a:lnTo>
                    <a:pt x="552033" y="1555254"/>
                  </a:lnTo>
                  <a:lnTo>
                    <a:pt x="509348" y="1526822"/>
                  </a:lnTo>
                  <a:lnTo>
                    <a:pt x="468256" y="1496851"/>
                  </a:lnTo>
                  <a:lnTo>
                    <a:pt x="428773" y="1465402"/>
                  </a:lnTo>
                  <a:lnTo>
                    <a:pt x="390914" y="1432536"/>
                  </a:lnTo>
                  <a:lnTo>
                    <a:pt x="354696" y="1398315"/>
                  </a:lnTo>
                  <a:lnTo>
                    <a:pt x="320136" y="1362799"/>
                  </a:lnTo>
                  <a:lnTo>
                    <a:pt x="287249" y="1326050"/>
                  </a:lnTo>
                  <a:lnTo>
                    <a:pt x="256053" y="1288129"/>
                  </a:lnTo>
                  <a:lnTo>
                    <a:pt x="226563" y="1249096"/>
                  </a:lnTo>
                  <a:lnTo>
                    <a:pt x="198796" y="1209014"/>
                  </a:lnTo>
                  <a:lnTo>
                    <a:pt x="172768" y="1167943"/>
                  </a:lnTo>
                  <a:lnTo>
                    <a:pt x="148495" y="1125945"/>
                  </a:lnTo>
                  <a:lnTo>
                    <a:pt x="125994" y="1083080"/>
                  </a:lnTo>
                  <a:lnTo>
                    <a:pt x="105282" y="1039410"/>
                  </a:lnTo>
                  <a:lnTo>
                    <a:pt x="86374" y="994996"/>
                  </a:lnTo>
                  <a:lnTo>
                    <a:pt x="69286" y="949898"/>
                  </a:lnTo>
                  <a:lnTo>
                    <a:pt x="54036" y="904179"/>
                  </a:lnTo>
                  <a:lnTo>
                    <a:pt x="40640" y="857899"/>
                  </a:lnTo>
                  <a:lnTo>
                    <a:pt x="29091" y="811119"/>
                  </a:lnTo>
                  <a:lnTo>
                    <a:pt x="19431" y="763897"/>
                  </a:lnTo>
                  <a:lnTo>
                    <a:pt x="11676" y="716296"/>
                  </a:lnTo>
                  <a:lnTo>
                    <a:pt x="5841" y="668377"/>
                  </a:lnTo>
                  <a:lnTo>
                    <a:pt x="1944" y="620201"/>
                  </a:lnTo>
                  <a:lnTo>
                    <a:pt x="0" y="571829"/>
                  </a:lnTo>
                  <a:lnTo>
                    <a:pt x="25" y="523323"/>
                  </a:lnTo>
                  <a:lnTo>
                    <a:pt x="2036" y="474744"/>
                  </a:lnTo>
                  <a:lnTo>
                    <a:pt x="6049" y="426153"/>
                  </a:lnTo>
                  <a:lnTo>
                    <a:pt x="12080" y="377611"/>
                  </a:lnTo>
                  <a:lnTo>
                    <a:pt x="20146" y="329180"/>
                  </a:lnTo>
                  <a:lnTo>
                    <a:pt x="30262" y="280920"/>
                  </a:lnTo>
                  <a:lnTo>
                    <a:pt x="42445" y="232894"/>
                  </a:lnTo>
                  <a:lnTo>
                    <a:pt x="56711" y="185163"/>
                  </a:lnTo>
                  <a:lnTo>
                    <a:pt x="73077" y="137787"/>
                  </a:lnTo>
                  <a:lnTo>
                    <a:pt x="91557" y="90828"/>
                  </a:lnTo>
                  <a:lnTo>
                    <a:pt x="112170" y="44348"/>
                  </a:lnTo>
                  <a:lnTo>
                    <a:pt x="134141" y="0"/>
                  </a:lnTo>
                  <a:lnTo>
                    <a:pt x="767645" y="0"/>
                  </a:lnTo>
                  <a:lnTo>
                    <a:pt x="925919" y="207255"/>
                  </a:lnTo>
                  <a:lnTo>
                    <a:pt x="910327" y="220004"/>
                  </a:lnTo>
                  <a:lnTo>
                    <a:pt x="895295" y="233520"/>
                  </a:lnTo>
                  <a:lnTo>
                    <a:pt x="866969" y="262849"/>
                  </a:lnTo>
                  <a:lnTo>
                    <a:pt x="840540" y="296064"/>
                  </a:lnTo>
                  <a:lnTo>
                    <a:pt x="817065" y="332452"/>
                  </a:lnTo>
                  <a:lnTo>
                    <a:pt x="794319" y="377725"/>
                  </a:lnTo>
                  <a:lnTo>
                    <a:pt x="777282" y="424323"/>
                  </a:lnTo>
                  <a:lnTo>
                    <a:pt x="765841" y="471802"/>
                  </a:lnTo>
                  <a:lnTo>
                    <a:pt x="759879" y="519718"/>
                  </a:lnTo>
                  <a:lnTo>
                    <a:pt x="759283" y="567625"/>
                  </a:lnTo>
                  <a:lnTo>
                    <a:pt x="763938" y="615081"/>
                  </a:lnTo>
                  <a:lnTo>
                    <a:pt x="773728" y="661641"/>
                  </a:lnTo>
                  <a:lnTo>
                    <a:pt x="788529" y="706860"/>
                  </a:lnTo>
                  <a:lnTo>
                    <a:pt x="808216" y="750293"/>
                  </a:lnTo>
                  <a:lnTo>
                    <a:pt x="832671" y="791492"/>
                  </a:lnTo>
                  <a:lnTo>
                    <a:pt x="861777" y="830011"/>
                  </a:lnTo>
                  <a:lnTo>
                    <a:pt x="895416" y="865404"/>
                  </a:lnTo>
                  <a:lnTo>
                    <a:pt x="933470" y="897223"/>
                  </a:lnTo>
                  <a:lnTo>
                    <a:pt x="975823" y="925021"/>
                  </a:lnTo>
                  <a:lnTo>
                    <a:pt x="1014309" y="944757"/>
                  </a:lnTo>
                  <a:lnTo>
                    <a:pt x="1053889" y="960333"/>
                  </a:lnTo>
                  <a:lnTo>
                    <a:pt x="1093013" y="971587"/>
                  </a:lnTo>
                  <a:lnTo>
                    <a:pt x="1132684" y="979011"/>
                  </a:lnTo>
                  <a:lnTo>
                    <a:pt x="1035357" y="1731798"/>
                  </a:lnTo>
                  <a:close/>
                </a:path>
              </a:pathLst>
            </a:custGeom>
            <a:solidFill>
              <a:srgbClr val="00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449901" y="0"/>
              <a:ext cx="1811655" cy="1830070"/>
            </a:xfrm>
            <a:custGeom>
              <a:avLst/>
              <a:gdLst/>
              <a:ahLst/>
              <a:cxnLst/>
              <a:rect l="l" t="t" r="r" b="b"/>
              <a:pathLst>
                <a:path w="1811655" h="1830070">
                  <a:moveTo>
                    <a:pt x="95137" y="105259"/>
                  </a:moveTo>
                  <a:lnTo>
                    <a:pt x="80108" y="99568"/>
                  </a:lnTo>
                  <a:lnTo>
                    <a:pt x="93403" y="65485"/>
                  </a:lnTo>
                  <a:lnTo>
                    <a:pt x="107668" y="31771"/>
                  </a:lnTo>
                  <a:lnTo>
                    <a:pt x="122191" y="0"/>
                  </a:lnTo>
                  <a:lnTo>
                    <a:pt x="140046" y="0"/>
                  </a:lnTo>
                  <a:lnTo>
                    <a:pt x="137387" y="5410"/>
                  </a:lnTo>
                  <a:lnTo>
                    <a:pt x="122333" y="38319"/>
                  </a:lnTo>
                  <a:lnTo>
                    <a:pt x="108236" y="71611"/>
                  </a:lnTo>
                  <a:lnTo>
                    <a:pt x="95137" y="105259"/>
                  </a:lnTo>
                  <a:close/>
                </a:path>
                <a:path w="1811655" h="1830070">
                  <a:moveTo>
                    <a:pt x="20428" y="427152"/>
                  </a:moveTo>
                  <a:lnTo>
                    <a:pt x="4523" y="425547"/>
                  </a:lnTo>
                  <a:lnTo>
                    <a:pt x="8629" y="389081"/>
                  </a:lnTo>
                  <a:lnTo>
                    <a:pt x="13734" y="352807"/>
                  </a:lnTo>
                  <a:lnTo>
                    <a:pt x="19851" y="316752"/>
                  </a:lnTo>
                  <a:lnTo>
                    <a:pt x="26994" y="280943"/>
                  </a:lnTo>
                  <a:lnTo>
                    <a:pt x="42607" y="284299"/>
                  </a:lnTo>
                  <a:lnTo>
                    <a:pt x="35551" y="319752"/>
                  </a:lnTo>
                  <a:lnTo>
                    <a:pt x="29493" y="355397"/>
                  </a:lnTo>
                  <a:lnTo>
                    <a:pt x="24447" y="391206"/>
                  </a:lnTo>
                  <a:lnTo>
                    <a:pt x="20428" y="427152"/>
                  </a:lnTo>
                  <a:close/>
                </a:path>
                <a:path w="1811655" h="1830070">
                  <a:moveTo>
                    <a:pt x="15759" y="760135"/>
                  </a:moveTo>
                  <a:lnTo>
                    <a:pt x="10259" y="723777"/>
                  </a:lnTo>
                  <a:lnTo>
                    <a:pt x="5800" y="687377"/>
                  </a:lnTo>
                  <a:lnTo>
                    <a:pt x="2380" y="650950"/>
                  </a:lnTo>
                  <a:lnTo>
                    <a:pt x="0" y="614510"/>
                  </a:lnTo>
                  <a:lnTo>
                    <a:pt x="16050" y="613634"/>
                  </a:lnTo>
                  <a:lnTo>
                    <a:pt x="18408" y="649614"/>
                  </a:lnTo>
                  <a:lnTo>
                    <a:pt x="21778" y="685553"/>
                  </a:lnTo>
                  <a:lnTo>
                    <a:pt x="26187" y="721465"/>
                  </a:lnTo>
                  <a:lnTo>
                    <a:pt x="31664" y="757363"/>
                  </a:lnTo>
                  <a:lnTo>
                    <a:pt x="15759" y="760135"/>
                  </a:lnTo>
                  <a:close/>
                </a:path>
                <a:path w="1811655" h="1830070">
                  <a:moveTo>
                    <a:pt x="113669" y="1080131"/>
                  </a:moveTo>
                  <a:lnTo>
                    <a:pt x="98845" y="1046317"/>
                  </a:lnTo>
                  <a:lnTo>
                    <a:pt x="85033" y="1012298"/>
                  </a:lnTo>
                  <a:lnTo>
                    <a:pt x="72260" y="978087"/>
                  </a:lnTo>
                  <a:lnTo>
                    <a:pt x="60555" y="943699"/>
                  </a:lnTo>
                  <a:lnTo>
                    <a:pt x="75730" y="938738"/>
                  </a:lnTo>
                  <a:lnTo>
                    <a:pt x="87301" y="972709"/>
                  </a:lnTo>
                  <a:lnTo>
                    <a:pt x="99898" y="1006516"/>
                  </a:lnTo>
                  <a:lnTo>
                    <a:pt x="113507" y="1040105"/>
                  </a:lnTo>
                  <a:lnTo>
                    <a:pt x="128115" y="1073419"/>
                  </a:lnTo>
                  <a:lnTo>
                    <a:pt x="113669" y="1080131"/>
                  </a:lnTo>
                  <a:close/>
                </a:path>
                <a:path w="1811655" h="1830070">
                  <a:moveTo>
                    <a:pt x="290667" y="1364086"/>
                  </a:moveTo>
                  <a:lnTo>
                    <a:pt x="268020" y="1335687"/>
                  </a:lnTo>
                  <a:lnTo>
                    <a:pt x="246071" y="1306522"/>
                  </a:lnTo>
                  <a:lnTo>
                    <a:pt x="224860" y="1276590"/>
                  </a:lnTo>
                  <a:lnTo>
                    <a:pt x="204429" y="1245893"/>
                  </a:lnTo>
                  <a:lnTo>
                    <a:pt x="217854" y="1237138"/>
                  </a:lnTo>
                  <a:lnTo>
                    <a:pt x="238043" y="1267484"/>
                  </a:lnTo>
                  <a:lnTo>
                    <a:pt x="258984" y="1297037"/>
                  </a:lnTo>
                  <a:lnTo>
                    <a:pt x="280664" y="1325824"/>
                  </a:lnTo>
                  <a:lnTo>
                    <a:pt x="303069" y="1353872"/>
                  </a:lnTo>
                  <a:lnTo>
                    <a:pt x="290667" y="1364086"/>
                  </a:lnTo>
                  <a:close/>
                </a:path>
                <a:path w="1811655" h="1830070">
                  <a:moveTo>
                    <a:pt x="535224" y="1592593"/>
                  </a:moveTo>
                  <a:lnTo>
                    <a:pt x="505842" y="1571008"/>
                  </a:lnTo>
                  <a:lnTo>
                    <a:pt x="477021" y="1548507"/>
                  </a:lnTo>
                  <a:lnTo>
                    <a:pt x="448775" y="1525104"/>
                  </a:lnTo>
                  <a:lnTo>
                    <a:pt x="421116" y="1500810"/>
                  </a:lnTo>
                  <a:lnTo>
                    <a:pt x="431914" y="1488991"/>
                  </a:lnTo>
                  <a:lnTo>
                    <a:pt x="459242" y="1512958"/>
                  </a:lnTo>
                  <a:lnTo>
                    <a:pt x="487144" y="1536049"/>
                  </a:lnTo>
                  <a:lnTo>
                    <a:pt x="515593" y="1558265"/>
                  </a:lnTo>
                  <a:lnTo>
                    <a:pt x="544562" y="1579606"/>
                  </a:lnTo>
                  <a:lnTo>
                    <a:pt x="535224" y="1592593"/>
                  </a:lnTo>
                  <a:close/>
                </a:path>
                <a:path w="1811655" h="1830070">
                  <a:moveTo>
                    <a:pt x="830706" y="1749600"/>
                  </a:moveTo>
                  <a:lnTo>
                    <a:pt x="796623" y="1736305"/>
                  </a:lnTo>
                  <a:lnTo>
                    <a:pt x="762909" y="1722039"/>
                  </a:lnTo>
                  <a:lnTo>
                    <a:pt x="729606" y="1706816"/>
                  </a:lnTo>
                  <a:lnTo>
                    <a:pt x="696754" y="1690649"/>
                  </a:lnTo>
                  <a:lnTo>
                    <a:pt x="704050" y="1676349"/>
                  </a:lnTo>
                  <a:lnTo>
                    <a:pt x="736549" y="1692320"/>
                  </a:lnTo>
                  <a:lnTo>
                    <a:pt x="769457" y="1707375"/>
                  </a:lnTo>
                  <a:lnTo>
                    <a:pt x="802749" y="1721471"/>
                  </a:lnTo>
                  <a:lnTo>
                    <a:pt x="836397" y="1734570"/>
                  </a:lnTo>
                  <a:lnTo>
                    <a:pt x="830706" y="1749600"/>
                  </a:lnTo>
                  <a:close/>
                </a:path>
                <a:path w="1811655" h="1830070">
                  <a:moveTo>
                    <a:pt x="1156685" y="1825185"/>
                  </a:moveTo>
                  <a:lnTo>
                    <a:pt x="1120220" y="1821079"/>
                  </a:lnTo>
                  <a:lnTo>
                    <a:pt x="1083946" y="1815974"/>
                  </a:lnTo>
                  <a:lnTo>
                    <a:pt x="1047890" y="1809856"/>
                  </a:lnTo>
                  <a:lnTo>
                    <a:pt x="1012081" y="1802713"/>
                  </a:lnTo>
                  <a:lnTo>
                    <a:pt x="1015437" y="1787100"/>
                  </a:lnTo>
                  <a:lnTo>
                    <a:pt x="1050891" y="1794157"/>
                  </a:lnTo>
                  <a:lnTo>
                    <a:pt x="1086535" y="1800214"/>
                  </a:lnTo>
                  <a:lnTo>
                    <a:pt x="1122344" y="1805260"/>
                  </a:lnTo>
                  <a:lnTo>
                    <a:pt x="1158290" y="1809279"/>
                  </a:lnTo>
                  <a:lnTo>
                    <a:pt x="1156685" y="1825185"/>
                  </a:lnTo>
                  <a:close/>
                </a:path>
                <a:path w="1811655" h="1830070">
                  <a:moveTo>
                    <a:pt x="1345648" y="1829708"/>
                  </a:moveTo>
                  <a:lnTo>
                    <a:pt x="1344773" y="1813657"/>
                  </a:lnTo>
                  <a:lnTo>
                    <a:pt x="1380753" y="1811361"/>
                  </a:lnTo>
                  <a:lnTo>
                    <a:pt x="1416692" y="1807985"/>
                  </a:lnTo>
                  <a:lnTo>
                    <a:pt x="1452603" y="1803541"/>
                  </a:lnTo>
                  <a:lnTo>
                    <a:pt x="1488501" y="1798044"/>
                  </a:lnTo>
                  <a:lnTo>
                    <a:pt x="1491273" y="1813949"/>
                  </a:lnTo>
                  <a:lnTo>
                    <a:pt x="1454915" y="1819448"/>
                  </a:lnTo>
                  <a:lnTo>
                    <a:pt x="1418516" y="1823908"/>
                  </a:lnTo>
                  <a:lnTo>
                    <a:pt x="1382089" y="1827328"/>
                  </a:lnTo>
                  <a:lnTo>
                    <a:pt x="1345648" y="1829708"/>
                  </a:lnTo>
                  <a:close/>
                </a:path>
                <a:path w="1811655" h="1830070">
                  <a:moveTo>
                    <a:pt x="1674837" y="1769153"/>
                  </a:moveTo>
                  <a:lnTo>
                    <a:pt x="1669876" y="1753977"/>
                  </a:lnTo>
                  <a:lnTo>
                    <a:pt x="1703847" y="1742406"/>
                  </a:lnTo>
                  <a:lnTo>
                    <a:pt x="1737655" y="1729809"/>
                  </a:lnTo>
                  <a:lnTo>
                    <a:pt x="1771243" y="1716200"/>
                  </a:lnTo>
                  <a:lnTo>
                    <a:pt x="1804558" y="1701593"/>
                  </a:lnTo>
                  <a:lnTo>
                    <a:pt x="1811270" y="1716038"/>
                  </a:lnTo>
                  <a:lnTo>
                    <a:pt x="1777456" y="1730863"/>
                  </a:lnTo>
                  <a:lnTo>
                    <a:pt x="1743437" y="1744675"/>
                  </a:lnTo>
                  <a:lnTo>
                    <a:pt x="1709226" y="1757447"/>
                  </a:lnTo>
                  <a:lnTo>
                    <a:pt x="1674837" y="1769153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7937" y="4069715"/>
            <a:ext cx="85171" cy="85171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2042464" y="4223029"/>
            <a:ext cx="2762885" cy="34290"/>
          </a:xfrm>
          <a:custGeom>
            <a:avLst/>
            <a:gdLst/>
            <a:ahLst/>
            <a:cxnLst/>
            <a:rect l="l" t="t" r="r" b="b"/>
            <a:pathLst>
              <a:path w="2762885" h="34289">
                <a:moveTo>
                  <a:pt x="2762313" y="0"/>
                </a:moveTo>
                <a:lnTo>
                  <a:pt x="2690685" y="0"/>
                </a:lnTo>
                <a:lnTo>
                  <a:pt x="0" y="0"/>
                </a:lnTo>
                <a:lnTo>
                  <a:pt x="0" y="34074"/>
                </a:lnTo>
                <a:lnTo>
                  <a:pt x="2690685" y="34074"/>
                </a:lnTo>
                <a:lnTo>
                  <a:pt x="2762313" y="34074"/>
                </a:lnTo>
                <a:lnTo>
                  <a:pt x="2762313" y="0"/>
                </a:lnTo>
                <a:close/>
              </a:path>
            </a:pathLst>
          </a:custGeom>
          <a:solidFill>
            <a:srgbClr val="79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7937" y="5526149"/>
            <a:ext cx="85171" cy="85171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3173679" y="5679464"/>
            <a:ext cx="1636395" cy="34290"/>
          </a:xfrm>
          <a:custGeom>
            <a:avLst/>
            <a:gdLst/>
            <a:ahLst/>
            <a:cxnLst/>
            <a:rect l="l" t="t" r="r" b="b"/>
            <a:pathLst>
              <a:path w="1636395" h="34289">
                <a:moveTo>
                  <a:pt x="1636153" y="0"/>
                </a:moveTo>
                <a:lnTo>
                  <a:pt x="193865" y="0"/>
                </a:lnTo>
                <a:lnTo>
                  <a:pt x="0" y="0"/>
                </a:lnTo>
                <a:lnTo>
                  <a:pt x="0" y="34074"/>
                </a:lnTo>
                <a:lnTo>
                  <a:pt x="193865" y="34074"/>
                </a:lnTo>
                <a:lnTo>
                  <a:pt x="1636153" y="34074"/>
                </a:lnTo>
                <a:lnTo>
                  <a:pt x="1636153" y="0"/>
                </a:lnTo>
                <a:close/>
              </a:path>
            </a:pathLst>
          </a:custGeom>
          <a:solidFill>
            <a:srgbClr val="79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7937" y="6497104"/>
            <a:ext cx="85171" cy="8517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7937" y="7953538"/>
            <a:ext cx="85171" cy="85171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3869397" y="8106854"/>
            <a:ext cx="1636395" cy="34290"/>
          </a:xfrm>
          <a:custGeom>
            <a:avLst/>
            <a:gdLst/>
            <a:ahLst/>
            <a:cxnLst/>
            <a:rect l="l" t="t" r="r" b="b"/>
            <a:pathLst>
              <a:path w="1636395" h="34290">
                <a:moveTo>
                  <a:pt x="1636179" y="0"/>
                </a:moveTo>
                <a:lnTo>
                  <a:pt x="193865" y="0"/>
                </a:lnTo>
                <a:lnTo>
                  <a:pt x="0" y="0"/>
                </a:lnTo>
                <a:lnTo>
                  <a:pt x="0" y="34074"/>
                </a:lnTo>
                <a:lnTo>
                  <a:pt x="193865" y="34074"/>
                </a:lnTo>
                <a:lnTo>
                  <a:pt x="1636179" y="34074"/>
                </a:lnTo>
                <a:lnTo>
                  <a:pt x="1636179" y="0"/>
                </a:lnTo>
                <a:close/>
              </a:path>
            </a:pathLst>
          </a:custGeom>
          <a:solidFill>
            <a:srgbClr val="79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7937" y="9409972"/>
            <a:ext cx="85171" cy="85171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116132" y="3769545"/>
            <a:ext cx="15651480" cy="5851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799"/>
              </a:lnSpc>
              <a:spcBef>
                <a:spcPts val="95"/>
              </a:spcBef>
              <a:tabLst>
                <a:tab pos="2235835" algn="l"/>
                <a:tab pos="3862704" algn="l"/>
                <a:tab pos="5292725" algn="l"/>
                <a:tab pos="6528434" algn="l"/>
                <a:tab pos="7306945" algn="l"/>
                <a:tab pos="8256905" algn="l"/>
                <a:tab pos="9594850" algn="l"/>
                <a:tab pos="10716895" algn="l"/>
                <a:tab pos="12073255" algn="l"/>
                <a:tab pos="13004800" algn="l"/>
                <a:tab pos="14456410" algn="l"/>
              </a:tabLst>
            </a:pPr>
            <a:r>
              <a:rPr sz="2750" u="heavy" spc="285" dirty="0">
                <a:solidFill>
                  <a:srgbClr val="79FFFF"/>
                </a:solidFill>
                <a:uFill>
                  <a:solidFill>
                    <a:srgbClr val="79FFFF"/>
                  </a:solidFill>
                </a:uFill>
                <a:latin typeface="Times New Roman"/>
                <a:cs typeface="Times New Roman"/>
              </a:rPr>
              <a:t>U</a:t>
            </a:r>
            <a:r>
              <a:rPr sz="2750" u="heavy" spc="145" dirty="0">
                <a:solidFill>
                  <a:srgbClr val="79FFFF"/>
                </a:solidFill>
                <a:uFill>
                  <a:solidFill>
                    <a:srgbClr val="79FFFF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750" u="heavy" spc="-15" dirty="0">
                <a:solidFill>
                  <a:srgbClr val="79FFFF"/>
                </a:solidFill>
                <a:uFill>
                  <a:solidFill>
                    <a:srgbClr val="79FFFF"/>
                  </a:solidFill>
                </a:uFill>
                <a:latin typeface="Times New Roman"/>
                <a:cs typeface="Times New Roman"/>
              </a:rPr>
              <a:t>s</a:t>
            </a:r>
            <a:r>
              <a:rPr sz="2750" u="heavy" spc="145" dirty="0">
                <a:solidFill>
                  <a:srgbClr val="79FFFF"/>
                </a:solidFill>
                <a:uFill>
                  <a:solidFill>
                    <a:srgbClr val="79FFFF"/>
                  </a:solidFill>
                </a:uFill>
                <a:latin typeface="Times New Roman"/>
                <a:cs typeface="Times New Roman"/>
              </a:rPr>
              <a:t>u</a:t>
            </a:r>
            <a:r>
              <a:rPr sz="2750" spc="145" dirty="0">
                <a:solidFill>
                  <a:srgbClr val="79FFFF"/>
                </a:solidFill>
                <a:latin typeface="Times New Roman"/>
                <a:cs typeface="Times New Roman"/>
              </a:rPr>
              <a:t>p</a:t>
            </a:r>
            <a:r>
              <a:rPr sz="2750" spc="-15" dirty="0">
                <a:solidFill>
                  <a:srgbClr val="79FFFF"/>
                </a:solidFill>
                <a:latin typeface="Times New Roman"/>
                <a:cs typeface="Times New Roman"/>
              </a:rPr>
              <a:t>e</a:t>
            </a:r>
            <a:r>
              <a:rPr sz="2750" spc="140" dirty="0">
                <a:solidFill>
                  <a:srgbClr val="79FFFF"/>
                </a:solidFill>
                <a:latin typeface="Times New Roman"/>
                <a:cs typeface="Times New Roman"/>
              </a:rPr>
              <a:t>r</a:t>
            </a:r>
            <a:r>
              <a:rPr sz="2750" dirty="0">
                <a:solidFill>
                  <a:srgbClr val="79FFFF"/>
                </a:solidFill>
                <a:latin typeface="Times New Roman"/>
                <a:cs typeface="Times New Roman"/>
              </a:rPr>
              <a:t>v</a:t>
            </a:r>
            <a:r>
              <a:rPr sz="2750" spc="-20" dirty="0">
                <a:solidFill>
                  <a:srgbClr val="79FFFF"/>
                </a:solidFill>
                <a:latin typeface="Times New Roman"/>
                <a:cs typeface="Times New Roman"/>
              </a:rPr>
              <a:t>i</a:t>
            </a:r>
            <a:r>
              <a:rPr sz="2750" spc="-15" dirty="0">
                <a:solidFill>
                  <a:srgbClr val="79FFFF"/>
                </a:solidFill>
                <a:latin typeface="Times New Roman"/>
                <a:cs typeface="Times New Roman"/>
              </a:rPr>
              <a:t>se</a:t>
            </a:r>
            <a:r>
              <a:rPr sz="2750" spc="150" dirty="0">
                <a:solidFill>
                  <a:srgbClr val="79FFFF"/>
                </a:solidFill>
                <a:latin typeface="Times New Roman"/>
                <a:cs typeface="Times New Roman"/>
              </a:rPr>
              <a:t>d</a:t>
            </a:r>
            <a:r>
              <a:rPr sz="2750" dirty="0">
                <a:solidFill>
                  <a:srgbClr val="79FFFF"/>
                </a:solidFill>
                <a:latin typeface="Times New Roman"/>
                <a:cs typeface="Times New Roman"/>
              </a:rPr>
              <a:t>	</a:t>
            </a:r>
            <a:r>
              <a:rPr sz="2750" spc="155" dirty="0">
                <a:solidFill>
                  <a:srgbClr val="79FFFF"/>
                </a:solidFill>
                <a:latin typeface="Times New Roman"/>
                <a:cs typeface="Times New Roman"/>
              </a:rPr>
              <a:t>L</a:t>
            </a:r>
            <a:r>
              <a:rPr sz="2750" spc="-15" dirty="0">
                <a:solidFill>
                  <a:srgbClr val="79FFFF"/>
                </a:solidFill>
                <a:latin typeface="Times New Roman"/>
                <a:cs typeface="Times New Roman"/>
              </a:rPr>
              <a:t>e</a:t>
            </a:r>
            <a:r>
              <a:rPr sz="2750" spc="155" dirty="0">
                <a:solidFill>
                  <a:srgbClr val="79FFFF"/>
                </a:solidFill>
                <a:latin typeface="Times New Roman"/>
                <a:cs typeface="Times New Roman"/>
              </a:rPr>
              <a:t>a</a:t>
            </a:r>
            <a:r>
              <a:rPr sz="2750" spc="140" dirty="0">
                <a:solidFill>
                  <a:srgbClr val="79FFFF"/>
                </a:solidFill>
                <a:latin typeface="Times New Roman"/>
                <a:cs typeface="Times New Roman"/>
              </a:rPr>
              <a:t>r</a:t>
            </a:r>
            <a:r>
              <a:rPr sz="2750" spc="145" dirty="0">
                <a:solidFill>
                  <a:srgbClr val="79FFFF"/>
                </a:solidFill>
                <a:latin typeface="Times New Roman"/>
                <a:cs typeface="Times New Roman"/>
              </a:rPr>
              <a:t>n</a:t>
            </a:r>
            <a:r>
              <a:rPr sz="2750" spc="-20" dirty="0">
                <a:solidFill>
                  <a:srgbClr val="79FFFF"/>
                </a:solidFill>
                <a:latin typeface="Times New Roman"/>
                <a:cs typeface="Times New Roman"/>
              </a:rPr>
              <a:t>i</a:t>
            </a:r>
            <a:r>
              <a:rPr sz="2750" spc="145" dirty="0">
                <a:solidFill>
                  <a:srgbClr val="79FFFF"/>
                </a:solidFill>
                <a:latin typeface="Times New Roman"/>
                <a:cs typeface="Times New Roman"/>
              </a:rPr>
              <a:t>n</a:t>
            </a:r>
            <a:r>
              <a:rPr sz="2750" dirty="0">
                <a:solidFill>
                  <a:srgbClr val="79FFFF"/>
                </a:solidFill>
                <a:latin typeface="Times New Roman"/>
                <a:cs typeface="Times New Roman"/>
              </a:rPr>
              <a:t>g</a:t>
            </a:r>
            <a:r>
              <a:rPr sz="2750" spc="-15" dirty="0">
                <a:solidFill>
                  <a:srgbClr val="79FFFF"/>
                </a:solidFill>
                <a:latin typeface="Times New Roman"/>
                <a:cs typeface="Times New Roman"/>
              </a:rPr>
              <a:t>:</a:t>
            </a:r>
            <a:r>
              <a:rPr sz="2750" dirty="0">
                <a:solidFill>
                  <a:srgbClr val="79FFFF"/>
                </a:solidFill>
                <a:latin typeface="Times New Roman"/>
                <a:cs typeface="Times New Roman"/>
              </a:rPr>
              <a:t>	</a:t>
            </a:r>
            <a:r>
              <a:rPr sz="2750" spc="285" dirty="0">
                <a:solidFill>
                  <a:srgbClr val="79FFFF"/>
                </a:solidFill>
                <a:latin typeface="Times New Roman"/>
                <a:cs typeface="Times New Roman"/>
              </a:rPr>
              <a:t>D</a:t>
            </a:r>
            <a:r>
              <a:rPr sz="2750" spc="-15" dirty="0">
                <a:solidFill>
                  <a:srgbClr val="79FFFF"/>
                </a:solidFill>
                <a:latin typeface="Times New Roman"/>
                <a:cs typeface="Times New Roman"/>
              </a:rPr>
              <a:t>e</a:t>
            </a:r>
            <a:r>
              <a:rPr sz="2750" dirty="0">
                <a:solidFill>
                  <a:srgbClr val="79FFFF"/>
                </a:solidFill>
                <a:latin typeface="Times New Roman"/>
                <a:cs typeface="Times New Roman"/>
              </a:rPr>
              <a:t>v</a:t>
            </a:r>
            <a:r>
              <a:rPr sz="2750" spc="-15" dirty="0">
                <a:solidFill>
                  <a:srgbClr val="79FFFF"/>
                </a:solidFill>
                <a:latin typeface="Times New Roman"/>
                <a:cs typeface="Times New Roman"/>
              </a:rPr>
              <a:t>e</a:t>
            </a:r>
            <a:r>
              <a:rPr sz="2750" spc="-20" dirty="0">
                <a:solidFill>
                  <a:srgbClr val="79FFFF"/>
                </a:solidFill>
                <a:latin typeface="Times New Roman"/>
                <a:cs typeface="Times New Roman"/>
              </a:rPr>
              <a:t>l</a:t>
            </a:r>
            <a:r>
              <a:rPr sz="2750" spc="145" dirty="0">
                <a:solidFill>
                  <a:srgbClr val="79FFFF"/>
                </a:solidFill>
                <a:latin typeface="Times New Roman"/>
                <a:cs typeface="Times New Roman"/>
              </a:rPr>
              <a:t>o</a:t>
            </a:r>
            <a:r>
              <a:rPr sz="2750" spc="150" dirty="0">
                <a:solidFill>
                  <a:srgbClr val="79FFFF"/>
                </a:solidFill>
                <a:latin typeface="Times New Roman"/>
                <a:cs typeface="Times New Roman"/>
              </a:rPr>
              <a:t>p</a:t>
            </a:r>
            <a:r>
              <a:rPr sz="2750" dirty="0">
                <a:solidFill>
                  <a:srgbClr val="79FFFF"/>
                </a:solidFill>
                <a:latin typeface="Times New Roman"/>
                <a:cs typeface="Times New Roman"/>
              </a:rPr>
              <a:t>	</a:t>
            </a:r>
            <a:r>
              <a:rPr sz="2750" spc="130" dirty="0">
                <a:solidFill>
                  <a:srgbClr val="79FFFF"/>
                </a:solidFill>
                <a:latin typeface="Times New Roman"/>
                <a:cs typeface="Times New Roman"/>
              </a:rPr>
              <a:t>m</a:t>
            </a:r>
            <a:r>
              <a:rPr sz="2750" spc="145" dirty="0">
                <a:solidFill>
                  <a:srgbClr val="79FFFF"/>
                </a:solidFill>
                <a:latin typeface="Times New Roman"/>
                <a:cs typeface="Times New Roman"/>
              </a:rPr>
              <a:t>od</a:t>
            </a:r>
            <a:r>
              <a:rPr sz="2750" spc="-15" dirty="0">
                <a:solidFill>
                  <a:srgbClr val="79FFFF"/>
                </a:solidFill>
                <a:latin typeface="Times New Roman"/>
                <a:cs typeface="Times New Roman"/>
              </a:rPr>
              <a:t>e</a:t>
            </a:r>
            <a:r>
              <a:rPr sz="2750" spc="-20" dirty="0">
                <a:solidFill>
                  <a:srgbClr val="79FFFF"/>
                </a:solidFill>
                <a:latin typeface="Times New Roman"/>
                <a:cs typeface="Times New Roman"/>
              </a:rPr>
              <a:t>l</a:t>
            </a:r>
            <a:r>
              <a:rPr sz="2750" spc="-10" dirty="0">
                <a:solidFill>
                  <a:srgbClr val="79FFFF"/>
                </a:solidFill>
                <a:latin typeface="Times New Roman"/>
                <a:cs typeface="Times New Roman"/>
              </a:rPr>
              <a:t>s</a:t>
            </a:r>
            <a:r>
              <a:rPr sz="2750" dirty="0">
                <a:solidFill>
                  <a:srgbClr val="79FFFF"/>
                </a:solidFill>
                <a:latin typeface="Times New Roman"/>
                <a:cs typeface="Times New Roman"/>
              </a:rPr>
              <a:t>	</a:t>
            </a:r>
            <a:r>
              <a:rPr sz="2750" spc="150" dirty="0">
                <a:solidFill>
                  <a:srgbClr val="79FFFF"/>
                </a:solidFill>
                <a:latin typeface="Times New Roman"/>
                <a:cs typeface="Times New Roman"/>
              </a:rPr>
              <a:t>t</a:t>
            </a:r>
            <a:r>
              <a:rPr sz="2750" spc="145" dirty="0">
                <a:solidFill>
                  <a:srgbClr val="79FFFF"/>
                </a:solidFill>
                <a:latin typeface="Times New Roman"/>
                <a:cs typeface="Times New Roman"/>
              </a:rPr>
              <a:t>h</a:t>
            </a:r>
            <a:r>
              <a:rPr sz="2750" spc="155" dirty="0">
                <a:solidFill>
                  <a:srgbClr val="79FFFF"/>
                </a:solidFill>
                <a:latin typeface="Times New Roman"/>
                <a:cs typeface="Times New Roman"/>
              </a:rPr>
              <a:t>at</a:t>
            </a:r>
            <a:r>
              <a:rPr sz="2750" dirty="0">
                <a:solidFill>
                  <a:srgbClr val="79FFFF"/>
                </a:solidFill>
                <a:latin typeface="Times New Roman"/>
                <a:cs typeface="Times New Roman"/>
              </a:rPr>
              <a:t>	</a:t>
            </a:r>
            <a:r>
              <a:rPr sz="2750" spc="-5" dirty="0">
                <a:solidFill>
                  <a:srgbClr val="79FFFF"/>
                </a:solidFill>
                <a:latin typeface="Times New Roman"/>
                <a:cs typeface="Times New Roman"/>
              </a:rPr>
              <a:t>w</a:t>
            </a:r>
            <a:r>
              <a:rPr sz="2750" spc="145" dirty="0">
                <a:solidFill>
                  <a:srgbClr val="79FFFF"/>
                </a:solidFill>
                <a:latin typeface="Times New Roman"/>
                <a:cs typeface="Times New Roman"/>
              </a:rPr>
              <a:t>o</a:t>
            </a:r>
            <a:r>
              <a:rPr sz="2750" spc="140" dirty="0">
                <a:solidFill>
                  <a:srgbClr val="79FFFF"/>
                </a:solidFill>
                <a:latin typeface="Times New Roman"/>
                <a:cs typeface="Times New Roman"/>
              </a:rPr>
              <a:t>r</a:t>
            </a:r>
            <a:r>
              <a:rPr sz="2750" spc="150" dirty="0">
                <a:solidFill>
                  <a:srgbClr val="79FFFF"/>
                </a:solidFill>
                <a:latin typeface="Times New Roman"/>
                <a:cs typeface="Times New Roman"/>
              </a:rPr>
              <a:t>k</a:t>
            </a:r>
            <a:r>
              <a:rPr sz="2750" dirty="0">
                <a:solidFill>
                  <a:srgbClr val="79FFFF"/>
                </a:solidFill>
                <a:latin typeface="Times New Roman"/>
                <a:cs typeface="Times New Roman"/>
              </a:rPr>
              <a:t>	</a:t>
            </a:r>
            <a:r>
              <a:rPr sz="2750" spc="-5" dirty="0">
                <a:solidFill>
                  <a:srgbClr val="79FFFF"/>
                </a:solidFill>
                <a:latin typeface="Times New Roman"/>
                <a:cs typeface="Times New Roman"/>
              </a:rPr>
              <a:t>w</a:t>
            </a:r>
            <a:r>
              <a:rPr sz="2750" spc="-20" dirty="0">
                <a:solidFill>
                  <a:srgbClr val="79FFFF"/>
                </a:solidFill>
                <a:latin typeface="Times New Roman"/>
                <a:cs typeface="Times New Roman"/>
              </a:rPr>
              <a:t>i</a:t>
            </a:r>
            <a:r>
              <a:rPr sz="2750" spc="150" dirty="0">
                <a:solidFill>
                  <a:srgbClr val="79FFFF"/>
                </a:solidFill>
                <a:latin typeface="Times New Roman"/>
                <a:cs typeface="Times New Roman"/>
              </a:rPr>
              <a:t>t</a:t>
            </a:r>
            <a:r>
              <a:rPr sz="2750" spc="145" dirty="0">
                <a:solidFill>
                  <a:srgbClr val="79FFFF"/>
                </a:solidFill>
                <a:latin typeface="Times New Roman"/>
                <a:cs typeface="Times New Roman"/>
              </a:rPr>
              <a:t>hou</a:t>
            </a:r>
            <a:r>
              <a:rPr sz="2750" spc="155" dirty="0">
                <a:solidFill>
                  <a:srgbClr val="79FFFF"/>
                </a:solidFill>
                <a:latin typeface="Times New Roman"/>
                <a:cs typeface="Times New Roman"/>
              </a:rPr>
              <a:t>t</a:t>
            </a:r>
            <a:r>
              <a:rPr sz="2750" dirty="0">
                <a:solidFill>
                  <a:srgbClr val="79FFFF"/>
                </a:solidFill>
                <a:latin typeface="Times New Roman"/>
                <a:cs typeface="Times New Roman"/>
              </a:rPr>
              <a:t>	</a:t>
            </a:r>
            <a:r>
              <a:rPr sz="2750" spc="145" dirty="0">
                <a:solidFill>
                  <a:srgbClr val="79FFFF"/>
                </a:solidFill>
                <a:latin typeface="Times New Roman"/>
                <a:cs typeface="Times New Roman"/>
              </a:rPr>
              <a:t>p</a:t>
            </a:r>
            <a:r>
              <a:rPr sz="2750" spc="155" dirty="0">
                <a:solidFill>
                  <a:srgbClr val="79FFFF"/>
                </a:solidFill>
                <a:latin typeface="Times New Roman"/>
                <a:cs typeface="Times New Roman"/>
              </a:rPr>
              <a:t>a</a:t>
            </a:r>
            <a:r>
              <a:rPr sz="2750" spc="-20" dirty="0">
                <a:solidFill>
                  <a:srgbClr val="79FFFF"/>
                </a:solidFill>
                <a:latin typeface="Times New Roman"/>
                <a:cs typeface="Times New Roman"/>
              </a:rPr>
              <a:t>i</a:t>
            </a:r>
            <a:r>
              <a:rPr sz="2750" spc="140" dirty="0">
                <a:solidFill>
                  <a:srgbClr val="79FFFF"/>
                </a:solidFill>
                <a:latin typeface="Times New Roman"/>
                <a:cs typeface="Times New Roman"/>
              </a:rPr>
              <a:t>r</a:t>
            </a:r>
            <a:r>
              <a:rPr sz="2750" spc="-15" dirty="0">
                <a:solidFill>
                  <a:srgbClr val="79FFFF"/>
                </a:solidFill>
                <a:latin typeface="Times New Roman"/>
                <a:cs typeface="Times New Roman"/>
              </a:rPr>
              <a:t>e</a:t>
            </a:r>
            <a:r>
              <a:rPr sz="2750" spc="150" dirty="0">
                <a:solidFill>
                  <a:srgbClr val="79FFFF"/>
                </a:solidFill>
                <a:latin typeface="Times New Roman"/>
                <a:cs typeface="Times New Roman"/>
              </a:rPr>
              <a:t>d</a:t>
            </a:r>
            <a:r>
              <a:rPr sz="2750" dirty="0">
                <a:solidFill>
                  <a:srgbClr val="79FFFF"/>
                </a:solidFill>
                <a:latin typeface="Times New Roman"/>
                <a:cs typeface="Times New Roman"/>
              </a:rPr>
              <a:t>	</a:t>
            </a:r>
            <a:r>
              <a:rPr sz="2750" spc="150" dirty="0">
                <a:solidFill>
                  <a:srgbClr val="79FFFF"/>
                </a:solidFill>
                <a:latin typeface="Times New Roman"/>
                <a:cs typeface="Times New Roman"/>
              </a:rPr>
              <a:t>t</a:t>
            </a:r>
            <a:r>
              <a:rPr sz="2750" spc="140" dirty="0">
                <a:solidFill>
                  <a:srgbClr val="79FFFF"/>
                </a:solidFill>
                <a:latin typeface="Times New Roman"/>
                <a:cs typeface="Times New Roman"/>
              </a:rPr>
              <a:t>r</a:t>
            </a:r>
            <a:r>
              <a:rPr sz="2750" spc="155" dirty="0">
                <a:solidFill>
                  <a:srgbClr val="79FFFF"/>
                </a:solidFill>
                <a:latin typeface="Times New Roman"/>
                <a:cs typeface="Times New Roman"/>
              </a:rPr>
              <a:t>a</a:t>
            </a:r>
            <a:r>
              <a:rPr sz="2750" spc="-20" dirty="0">
                <a:solidFill>
                  <a:srgbClr val="79FFFF"/>
                </a:solidFill>
                <a:latin typeface="Times New Roman"/>
                <a:cs typeface="Times New Roman"/>
              </a:rPr>
              <a:t>i</a:t>
            </a:r>
            <a:r>
              <a:rPr sz="2750" spc="145" dirty="0">
                <a:solidFill>
                  <a:srgbClr val="79FFFF"/>
                </a:solidFill>
                <a:latin typeface="Times New Roman"/>
                <a:cs typeface="Times New Roman"/>
              </a:rPr>
              <a:t>n</a:t>
            </a:r>
            <a:r>
              <a:rPr sz="2750" spc="-20" dirty="0">
                <a:solidFill>
                  <a:srgbClr val="79FFFF"/>
                </a:solidFill>
                <a:latin typeface="Times New Roman"/>
                <a:cs typeface="Times New Roman"/>
              </a:rPr>
              <a:t>i</a:t>
            </a:r>
            <a:r>
              <a:rPr sz="2750" spc="145" dirty="0">
                <a:solidFill>
                  <a:srgbClr val="79FFFF"/>
                </a:solidFill>
                <a:latin typeface="Times New Roman"/>
                <a:cs typeface="Times New Roman"/>
              </a:rPr>
              <a:t>n</a:t>
            </a:r>
            <a:r>
              <a:rPr sz="2750" spc="5" dirty="0">
                <a:solidFill>
                  <a:srgbClr val="79FFFF"/>
                </a:solidFill>
                <a:latin typeface="Times New Roman"/>
                <a:cs typeface="Times New Roman"/>
              </a:rPr>
              <a:t>g</a:t>
            </a:r>
            <a:r>
              <a:rPr sz="2750" dirty="0">
                <a:solidFill>
                  <a:srgbClr val="79FFFF"/>
                </a:solidFill>
                <a:latin typeface="Times New Roman"/>
                <a:cs typeface="Times New Roman"/>
              </a:rPr>
              <a:t>	</a:t>
            </a:r>
            <a:r>
              <a:rPr sz="2750" spc="145" dirty="0">
                <a:solidFill>
                  <a:srgbClr val="79FFFF"/>
                </a:solidFill>
                <a:latin typeface="Times New Roman"/>
                <a:cs typeface="Times New Roman"/>
              </a:rPr>
              <a:t>d</a:t>
            </a:r>
            <a:r>
              <a:rPr sz="2750" spc="155" dirty="0">
                <a:solidFill>
                  <a:srgbClr val="79FFFF"/>
                </a:solidFill>
                <a:latin typeface="Times New Roman"/>
                <a:cs typeface="Times New Roman"/>
              </a:rPr>
              <a:t>a</a:t>
            </a:r>
            <a:r>
              <a:rPr sz="2750" spc="150" dirty="0">
                <a:solidFill>
                  <a:srgbClr val="79FFFF"/>
                </a:solidFill>
                <a:latin typeface="Times New Roman"/>
                <a:cs typeface="Times New Roman"/>
              </a:rPr>
              <a:t>t</a:t>
            </a:r>
            <a:r>
              <a:rPr sz="2750" spc="155" dirty="0">
                <a:solidFill>
                  <a:srgbClr val="79FFFF"/>
                </a:solidFill>
                <a:latin typeface="Times New Roman"/>
                <a:cs typeface="Times New Roman"/>
              </a:rPr>
              <a:t>a</a:t>
            </a:r>
            <a:r>
              <a:rPr sz="2750" spc="60" dirty="0">
                <a:solidFill>
                  <a:srgbClr val="79FFFF"/>
                </a:solidFill>
                <a:latin typeface="Times New Roman"/>
                <a:cs typeface="Times New Roman"/>
              </a:rPr>
              <a:t>,</a:t>
            </a:r>
            <a:r>
              <a:rPr sz="2750" dirty="0">
                <a:solidFill>
                  <a:srgbClr val="79FFFF"/>
                </a:solidFill>
                <a:latin typeface="Times New Roman"/>
                <a:cs typeface="Times New Roman"/>
              </a:rPr>
              <a:t>	</a:t>
            </a:r>
            <a:r>
              <a:rPr sz="2750" spc="-15" dirty="0">
                <a:solidFill>
                  <a:srgbClr val="79FFFF"/>
                </a:solidFill>
                <a:latin typeface="Times New Roman"/>
                <a:cs typeface="Times New Roman"/>
              </a:rPr>
              <a:t>e</a:t>
            </a:r>
            <a:r>
              <a:rPr sz="2750" spc="145" dirty="0">
                <a:solidFill>
                  <a:srgbClr val="79FFFF"/>
                </a:solidFill>
                <a:latin typeface="Times New Roman"/>
                <a:cs typeface="Times New Roman"/>
              </a:rPr>
              <a:t>n</a:t>
            </a:r>
            <a:r>
              <a:rPr sz="2750" spc="155" dirty="0">
                <a:solidFill>
                  <a:srgbClr val="79FFFF"/>
                </a:solidFill>
                <a:latin typeface="Times New Roman"/>
                <a:cs typeface="Times New Roman"/>
              </a:rPr>
              <a:t>a</a:t>
            </a:r>
            <a:r>
              <a:rPr sz="2750" spc="145" dirty="0">
                <a:solidFill>
                  <a:srgbClr val="79FFFF"/>
                </a:solidFill>
                <a:latin typeface="Times New Roman"/>
                <a:cs typeface="Times New Roman"/>
              </a:rPr>
              <a:t>b</a:t>
            </a:r>
            <a:r>
              <a:rPr sz="2750" spc="-20" dirty="0">
                <a:solidFill>
                  <a:srgbClr val="79FFFF"/>
                </a:solidFill>
                <a:latin typeface="Times New Roman"/>
                <a:cs typeface="Times New Roman"/>
              </a:rPr>
              <a:t>li</a:t>
            </a:r>
            <a:r>
              <a:rPr sz="2750" spc="145" dirty="0">
                <a:solidFill>
                  <a:srgbClr val="79FFFF"/>
                </a:solidFill>
                <a:latin typeface="Times New Roman"/>
                <a:cs typeface="Times New Roman"/>
              </a:rPr>
              <a:t>n</a:t>
            </a:r>
            <a:r>
              <a:rPr sz="2750" spc="5" dirty="0">
                <a:solidFill>
                  <a:srgbClr val="79FFFF"/>
                </a:solidFill>
                <a:latin typeface="Times New Roman"/>
                <a:cs typeface="Times New Roman"/>
              </a:rPr>
              <a:t>g</a:t>
            </a:r>
            <a:r>
              <a:rPr sz="2750" dirty="0">
                <a:solidFill>
                  <a:srgbClr val="79FFFF"/>
                </a:solidFill>
                <a:latin typeface="Times New Roman"/>
                <a:cs typeface="Times New Roman"/>
              </a:rPr>
              <a:t>	</a:t>
            </a:r>
            <a:r>
              <a:rPr sz="2750" spc="145" dirty="0">
                <a:solidFill>
                  <a:srgbClr val="79FFFF"/>
                </a:solidFill>
                <a:latin typeface="Times New Roman"/>
                <a:cs typeface="Times New Roman"/>
              </a:rPr>
              <a:t>b</a:t>
            </a:r>
            <a:r>
              <a:rPr sz="2750" spc="140" dirty="0">
                <a:solidFill>
                  <a:srgbClr val="79FFFF"/>
                </a:solidFill>
                <a:latin typeface="Times New Roman"/>
                <a:cs typeface="Times New Roman"/>
              </a:rPr>
              <a:t>r</a:t>
            </a:r>
            <a:r>
              <a:rPr sz="2750" spc="145" dirty="0">
                <a:solidFill>
                  <a:srgbClr val="79FFFF"/>
                </a:solidFill>
                <a:latin typeface="Times New Roman"/>
                <a:cs typeface="Times New Roman"/>
              </a:rPr>
              <a:t>o</a:t>
            </a:r>
            <a:r>
              <a:rPr sz="2750" spc="155" dirty="0">
                <a:solidFill>
                  <a:srgbClr val="79FFFF"/>
                </a:solidFill>
                <a:latin typeface="Times New Roman"/>
                <a:cs typeface="Times New Roman"/>
              </a:rPr>
              <a:t>a</a:t>
            </a:r>
            <a:r>
              <a:rPr sz="2750" spc="145" dirty="0">
                <a:solidFill>
                  <a:srgbClr val="79FFFF"/>
                </a:solidFill>
                <a:latin typeface="Times New Roman"/>
                <a:cs typeface="Times New Roman"/>
              </a:rPr>
              <a:t>d</a:t>
            </a:r>
            <a:r>
              <a:rPr sz="2750" spc="-15" dirty="0">
                <a:solidFill>
                  <a:srgbClr val="79FFFF"/>
                </a:solidFill>
                <a:latin typeface="Times New Roman"/>
                <a:cs typeface="Times New Roman"/>
              </a:rPr>
              <a:t>e</a:t>
            </a:r>
            <a:r>
              <a:rPr sz="2750" spc="120" dirty="0">
                <a:solidFill>
                  <a:srgbClr val="79FFFF"/>
                </a:solidFill>
                <a:latin typeface="Times New Roman"/>
                <a:cs typeface="Times New Roman"/>
              </a:rPr>
              <a:t>r  </a:t>
            </a:r>
            <a:r>
              <a:rPr sz="2750" spc="60" dirty="0">
                <a:solidFill>
                  <a:srgbClr val="79FFFF"/>
                </a:solidFill>
                <a:latin typeface="Times New Roman"/>
                <a:cs typeface="Times New Roman"/>
              </a:rPr>
              <a:t>applicability.</a:t>
            </a:r>
            <a:endParaRPr sz="2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750" u="heavy" spc="75" dirty="0">
                <a:solidFill>
                  <a:srgbClr val="79FFFF"/>
                </a:solidFill>
                <a:uFill>
                  <a:solidFill>
                    <a:srgbClr val="79FFFF"/>
                  </a:solidFill>
                </a:uFill>
                <a:latin typeface="Times New Roman"/>
                <a:cs typeface="Times New Roman"/>
              </a:rPr>
              <a:t>Real-Time</a:t>
            </a:r>
            <a:r>
              <a:rPr sz="2750" u="heavy" spc="5" dirty="0">
                <a:solidFill>
                  <a:srgbClr val="79FFFF"/>
                </a:solidFill>
                <a:uFill>
                  <a:solidFill>
                    <a:srgbClr val="79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750" u="heavy" spc="70" dirty="0">
                <a:solidFill>
                  <a:srgbClr val="79FFFF"/>
                </a:solidFill>
                <a:uFill>
                  <a:solidFill>
                    <a:srgbClr val="79FFFF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2750" spc="70" dirty="0">
                <a:solidFill>
                  <a:srgbClr val="79FFFF"/>
                </a:solidFill>
                <a:latin typeface="Times New Roman"/>
                <a:cs typeface="Times New Roman"/>
              </a:rPr>
              <a:t>pplications:</a:t>
            </a:r>
            <a:r>
              <a:rPr sz="2750" spc="10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2750" spc="60" dirty="0">
                <a:solidFill>
                  <a:srgbClr val="79FFFF"/>
                </a:solidFill>
                <a:latin typeface="Times New Roman"/>
                <a:cs typeface="Times New Roman"/>
              </a:rPr>
              <a:t>Optimize</a:t>
            </a:r>
            <a:r>
              <a:rPr sz="2750" spc="10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2750" spc="60" dirty="0">
                <a:solidFill>
                  <a:srgbClr val="79FFFF"/>
                </a:solidFill>
                <a:latin typeface="Times New Roman"/>
                <a:cs typeface="Times New Roman"/>
              </a:rPr>
              <a:t>models</a:t>
            </a:r>
            <a:r>
              <a:rPr sz="2750" spc="10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2750" spc="95" dirty="0">
                <a:solidFill>
                  <a:srgbClr val="79FFFF"/>
                </a:solidFill>
                <a:latin typeface="Times New Roman"/>
                <a:cs typeface="Times New Roman"/>
              </a:rPr>
              <a:t>for</a:t>
            </a:r>
            <a:r>
              <a:rPr sz="2750" spc="10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2750" spc="55" dirty="0">
                <a:solidFill>
                  <a:srgbClr val="79FFFF"/>
                </a:solidFill>
                <a:latin typeface="Times New Roman"/>
                <a:cs typeface="Times New Roman"/>
              </a:rPr>
              <a:t>real-time</a:t>
            </a:r>
            <a:r>
              <a:rPr sz="2750" spc="10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2750" spc="40" dirty="0">
                <a:solidFill>
                  <a:srgbClr val="79FFFF"/>
                </a:solidFill>
                <a:latin typeface="Times New Roman"/>
                <a:cs typeface="Times New Roman"/>
              </a:rPr>
              <a:t>use</a:t>
            </a:r>
            <a:r>
              <a:rPr sz="2750" spc="10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2750" spc="65" dirty="0">
                <a:solidFill>
                  <a:srgbClr val="79FFFF"/>
                </a:solidFill>
                <a:latin typeface="Times New Roman"/>
                <a:cs typeface="Times New Roman"/>
              </a:rPr>
              <a:t>in</a:t>
            </a:r>
            <a:r>
              <a:rPr sz="2750" spc="10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2750" spc="95" dirty="0">
                <a:solidFill>
                  <a:srgbClr val="79FFFF"/>
                </a:solidFill>
                <a:latin typeface="Times New Roman"/>
                <a:cs typeface="Times New Roman"/>
              </a:rPr>
              <a:t>augmented</a:t>
            </a:r>
            <a:r>
              <a:rPr sz="2750" spc="5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2750" spc="55" dirty="0">
                <a:solidFill>
                  <a:srgbClr val="79FFFF"/>
                </a:solidFill>
                <a:latin typeface="Times New Roman"/>
                <a:cs typeface="Times New Roman"/>
              </a:rPr>
              <a:t>reality</a:t>
            </a:r>
            <a:r>
              <a:rPr sz="2750" spc="10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2750" spc="145" dirty="0">
                <a:solidFill>
                  <a:srgbClr val="79FFFF"/>
                </a:solidFill>
                <a:latin typeface="Times New Roman"/>
                <a:cs typeface="Times New Roman"/>
              </a:rPr>
              <a:t>or</a:t>
            </a:r>
            <a:r>
              <a:rPr sz="2750" spc="10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2750" spc="120" dirty="0">
                <a:solidFill>
                  <a:srgbClr val="79FFFF"/>
                </a:solidFill>
                <a:latin typeface="Times New Roman"/>
                <a:cs typeface="Times New Roman"/>
              </a:rPr>
              <a:t>photography</a:t>
            </a:r>
            <a:r>
              <a:rPr sz="2750" spc="10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2750" spc="75" dirty="0">
                <a:solidFill>
                  <a:srgbClr val="79FFFF"/>
                </a:solidFill>
                <a:latin typeface="Times New Roman"/>
                <a:cs typeface="Times New Roman"/>
              </a:rPr>
              <a:t>tools.</a:t>
            </a:r>
            <a:endParaRPr sz="2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00">
              <a:latin typeface="Times New Roman"/>
              <a:cs typeface="Times New Roman"/>
            </a:endParaRPr>
          </a:p>
          <a:p>
            <a:pPr marL="12700" marR="5080">
              <a:lnSpc>
                <a:spcPct val="115799"/>
              </a:lnSpc>
            </a:pPr>
            <a:r>
              <a:rPr sz="2750" u="heavy" spc="145" dirty="0">
                <a:solidFill>
                  <a:srgbClr val="79FFFF"/>
                </a:solidFill>
                <a:uFill>
                  <a:solidFill>
                    <a:srgbClr val="79FFFF"/>
                  </a:solidFill>
                </a:uFill>
                <a:latin typeface="Times New Roman"/>
                <a:cs typeface="Times New Roman"/>
              </a:rPr>
              <a:t>Robust </a:t>
            </a:r>
            <a:r>
              <a:rPr sz="2750" u="heavy" spc="80" dirty="0">
                <a:solidFill>
                  <a:srgbClr val="79FFFF"/>
                </a:solidFill>
                <a:uFill>
                  <a:solidFill>
                    <a:srgbClr val="79FFFF"/>
                  </a:solidFill>
                </a:uFill>
                <a:latin typeface="Times New Roman"/>
                <a:cs typeface="Times New Roman"/>
              </a:rPr>
              <a:t>Generalization:</a:t>
            </a:r>
            <a:r>
              <a:rPr sz="2750" spc="80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2750" spc="100" dirty="0">
                <a:solidFill>
                  <a:srgbClr val="79FFFF"/>
                </a:solidFill>
                <a:latin typeface="Times New Roman"/>
                <a:cs typeface="Times New Roman"/>
              </a:rPr>
              <a:t>Enhance </a:t>
            </a:r>
            <a:r>
              <a:rPr sz="2750" spc="75" dirty="0">
                <a:solidFill>
                  <a:srgbClr val="79FFFF"/>
                </a:solidFill>
                <a:latin typeface="Times New Roman"/>
                <a:cs typeface="Times New Roman"/>
              </a:rPr>
              <a:t>model </a:t>
            </a:r>
            <a:r>
              <a:rPr sz="2750" spc="85" dirty="0">
                <a:solidFill>
                  <a:srgbClr val="79FFFF"/>
                </a:solidFill>
                <a:latin typeface="Times New Roman"/>
                <a:cs typeface="Times New Roman"/>
              </a:rPr>
              <a:t>performance </a:t>
            </a:r>
            <a:r>
              <a:rPr sz="2750" spc="65" dirty="0">
                <a:solidFill>
                  <a:srgbClr val="79FFFF"/>
                </a:solidFill>
                <a:latin typeface="Times New Roman"/>
                <a:cs typeface="Times New Roman"/>
              </a:rPr>
              <a:t>across </a:t>
            </a:r>
            <a:r>
              <a:rPr sz="2750" spc="30" dirty="0">
                <a:solidFill>
                  <a:srgbClr val="79FFFF"/>
                </a:solidFill>
                <a:latin typeface="Times New Roman"/>
                <a:cs typeface="Times New Roman"/>
              </a:rPr>
              <a:t>diverse </a:t>
            </a:r>
            <a:r>
              <a:rPr sz="2750" spc="50" dirty="0">
                <a:solidFill>
                  <a:srgbClr val="79FFFF"/>
                </a:solidFill>
                <a:latin typeface="Times New Roman"/>
                <a:cs typeface="Times New Roman"/>
              </a:rPr>
              <a:t>reflection </a:t>
            </a:r>
            <a:r>
              <a:rPr sz="2750" spc="55" dirty="0">
                <a:solidFill>
                  <a:srgbClr val="79FFFF"/>
                </a:solidFill>
                <a:latin typeface="Times New Roman"/>
                <a:cs typeface="Times New Roman"/>
              </a:rPr>
              <a:t>types, </a:t>
            </a:r>
            <a:r>
              <a:rPr sz="2750" spc="45" dirty="0">
                <a:solidFill>
                  <a:srgbClr val="79FFFF"/>
                </a:solidFill>
                <a:latin typeface="Times New Roman"/>
                <a:cs typeface="Times New Roman"/>
              </a:rPr>
              <a:t>intensities, </a:t>
            </a:r>
            <a:r>
              <a:rPr sz="2750" spc="150" dirty="0">
                <a:solidFill>
                  <a:srgbClr val="79FFFF"/>
                </a:solidFill>
                <a:latin typeface="Times New Roman"/>
                <a:cs typeface="Times New Roman"/>
              </a:rPr>
              <a:t>and </a:t>
            </a:r>
            <a:r>
              <a:rPr sz="2750" spc="50" dirty="0">
                <a:solidFill>
                  <a:srgbClr val="79FFFF"/>
                </a:solidFill>
                <a:latin typeface="Times New Roman"/>
                <a:cs typeface="Times New Roman"/>
              </a:rPr>
              <a:t>real- </a:t>
            </a:r>
            <a:r>
              <a:rPr sz="2750" spc="-675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2750" spc="80" dirty="0">
                <a:solidFill>
                  <a:srgbClr val="79FFFF"/>
                </a:solidFill>
                <a:latin typeface="Times New Roman"/>
                <a:cs typeface="Times New Roman"/>
              </a:rPr>
              <a:t>world</a:t>
            </a:r>
            <a:r>
              <a:rPr sz="2750" spc="-5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2750" spc="55" dirty="0">
                <a:solidFill>
                  <a:srgbClr val="79FFFF"/>
                </a:solidFill>
                <a:latin typeface="Times New Roman"/>
                <a:cs typeface="Times New Roman"/>
              </a:rPr>
              <a:t>scenarios.</a:t>
            </a:r>
            <a:endParaRPr sz="2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300">
              <a:latin typeface="Times New Roman"/>
              <a:cs typeface="Times New Roman"/>
            </a:endParaRPr>
          </a:p>
          <a:p>
            <a:pPr marL="12700" marR="5080">
              <a:lnSpc>
                <a:spcPct val="115799"/>
              </a:lnSpc>
              <a:spcBef>
                <a:spcPts val="5"/>
              </a:spcBef>
              <a:tabLst>
                <a:tab pos="2380615" algn="l"/>
                <a:tab pos="4551680" algn="l"/>
                <a:tab pos="5782310" algn="l"/>
                <a:tab pos="7353934" algn="l"/>
                <a:tab pos="8735060" algn="l"/>
                <a:tab pos="10481945" algn="l"/>
                <a:tab pos="10955020" algn="l"/>
                <a:tab pos="12141835" algn="l"/>
                <a:tab pos="13156565" algn="l"/>
                <a:tab pos="13996035" algn="l"/>
                <a:tab pos="14469744" algn="l"/>
                <a:tab pos="15309215" algn="l"/>
              </a:tabLst>
            </a:pPr>
            <a:r>
              <a:rPr sz="2750" u="heavy" spc="145" dirty="0">
                <a:solidFill>
                  <a:srgbClr val="79FFFF"/>
                </a:solidFill>
                <a:uFill>
                  <a:solidFill>
                    <a:srgbClr val="79FFFF"/>
                  </a:solidFill>
                </a:uFill>
                <a:latin typeface="Times New Roman"/>
                <a:cs typeface="Times New Roman"/>
              </a:rPr>
              <a:t>C</a:t>
            </a:r>
            <a:r>
              <a:rPr sz="2750" u="heavy" spc="140" dirty="0">
                <a:solidFill>
                  <a:srgbClr val="79FFFF"/>
                </a:solidFill>
                <a:uFill>
                  <a:solidFill>
                    <a:srgbClr val="79FFFF"/>
                  </a:solidFill>
                </a:uFill>
                <a:latin typeface="Times New Roman"/>
                <a:cs typeface="Times New Roman"/>
              </a:rPr>
              <a:t>r</a:t>
            </a:r>
            <a:r>
              <a:rPr sz="2750" u="heavy" spc="145" dirty="0">
                <a:solidFill>
                  <a:srgbClr val="79FFFF"/>
                </a:solidFill>
                <a:uFill>
                  <a:solidFill>
                    <a:srgbClr val="79FFFF"/>
                  </a:solidFill>
                </a:uFill>
                <a:latin typeface="Times New Roman"/>
                <a:cs typeface="Times New Roman"/>
              </a:rPr>
              <a:t>o</a:t>
            </a:r>
            <a:r>
              <a:rPr sz="2750" u="heavy" spc="-15" dirty="0">
                <a:solidFill>
                  <a:srgbClr val="79FFFF"/>
                </a:solidFill>
                <a:uFill>
                  <a:solidFill>
                    <a:srgbClr val="79FFFF"/>
                  </a:solidFill>
                </a:uFill>
                <a:latin typeface="Times New Roman"/>
                <a:cs typeface="Times New Roman"/>
              </a:rPr>
              <a:t>ss</a:t>
            </a:r>
            <a:r>
              <a:rPr sz="2750" u="heavy" dirty="0">
                <a:solidFill>
                  <a:srgbClr val="79FFFF"/>
                </a:solidFill>
                <a:uFill>
                  <a:solidFill>
                    <a:srgbClr val="79FFFF"/>
                  </a:solidFill>
                </a:uFill>
                <a:latin typeface="Times New Roman"/>
                <a:cs typeface="Times New Roman"/>
              </a:rPr>
              <a:t>-</a:t>
            </a:r>
            <a:r>
              <a:rPr sz="2750" u="heavy" spc="285" dirty="0">
                <a:solidFill>
                  <a:srgbClr val="79FFFF"/>
                </a:solidFill>
                <a:uFill>
                  <a:solidFill>
                    <a:srgbClr val="79FFFF"/>
                  </a:solidFill>
                </a:uFill>
                <a:latin typeface="Times New Roman"/>
                <a:cs typeface="Times New Roman"/>
              </a:rPr>
              <a:t>D</a:t>
            </a:r>
            <a:r>
              <a:rPr sz="2750" u="heavy" spc="145" dirty="0">
                <a:solidFill>
                  <a:srgbClr val="79FFFF"/>
                </a:solidFill>
                <a:uFill>
                  <a:solidFill>
                    <a:srgbClr val="79FFFF"/>
                  </a:solidFill>
                </a:uFill>
                <a:latin typeface="Times New Roman"/>
                <a:cs typeface="Times New Roman"/>
              </a:rPr>
              <a:t>o</a:t>
            </a:r>
            <a:r>
              <a:rPr sz="2750" u="heavy" spc="130" dirty="0">
                <a:solidFill>
                  <a:srgbClr val="79FFFF"/>
                </a:solidFill>
                <a:uFill>
                  <a:solidFill>
                    <a:srgbClr val="79FFFF"/>
                  </a:solidFill>
                </a:uFill>
                <a:latin typeface="Times New Roman"/>
                <a:cs typeface="Times New Roman"/>
              </a:rPr>
              <a:t>m</a:t>
            </a:r>
            <a:r>
              <a:rPr sz="2750" u="heavy" spc="155" dirty="0">
                <a:solidFill>
                  <a:srgbClr val="79FFFF"/>
                </a:solidFill>
                <a:uFill>
                  <a:solidFill>
                    <a:srgbClr val="79FFFF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2750" u="heavy" spc="-20" dirty="0">
                <a:solidFill>
                  <a:srgbClr val="79FFFF"/>
                </a:solidFill>
                <a:uFill>
                  <a:solidFill>
                    <a:srgbClr val="79FFFF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2750" u="heavy" spc="150" dirty="0">
                <a:solidFill>
                  <a:srgbClr val="79FFFF"/>
                </a:solidFill>
                <a:uFill>
                  <a:solidFill>
                    <a:srgbClr val="79FFFF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750" u="heavy" dirty="0">
                <a:solidFill>
                  <a:srgbClr val="79FFFF"/>
                </a:solidFill>
                <a:uFill>
                  <a:solidFill>
                    <a:srgbClr val="79FFFF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750" u="heavy" spc="140" dirty="0">
                <a:solidFill>
                  <a:srgbClr val="79FFFF"/>
                </a:solidFill>
                <a:uFill>
                  <a:solidFill>
                    <a:srgbClr val="79FFFF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2750" spc="145" dirty="0">
                <a:solidFill>
                  <a:srgbClr val="79FFFF"/>
                </a:solidFill>
                <a:latin typeface="Times New Roman"/>
                <a:cs typeface="Times New Roman"/>
              </a:rPr>
              <a:t>pp</a:t>
            </a:r>
            <a:r>
              <a:rPr sz="2750" spc="-20" dirty="0">
                <a:solidFill>
                  <a:srgbClr val="79FFFF"/>
                </a:solidFill>
                <a:latin typeface="Times New Roman"/>
                <a:cs typeface="Times New Roman"/>
              </a:rPr>
              <a:t>li</a:t>
            </a:r>
            <a:r>
              <a:rPr sz="2750" spc="-15" dirty="0">
                <a:solidFill>
                  <a:srgbClr val="79FFFF"/>
                </a:solidFill>
                <a:latin typeface="Times New Roman"/>
                <a:cs typeface="Times New Roman"/>
              </a:rPr>
              <a:t>c</a:t>
            </a:r>
            <a:r>
              <a:rPr sz="2750" spc="155" dirty="0">
                <a:solidFill>
                  <a:srgbClr val="79FFFF"/>
                </a:solidFill>
                <a:latin typeface="Times New Roman"/>
                <a:cs typeface="Times New Roman"/>
              </a:rPr>
              <a:t>a</a:t>
            </a:r>
            <a:r>
              <a:rPr sz="2750" spc="150" dirty="0">
                <a:solidFill>
                  <a:srgbClr val="79FFFF"/>
                </a:solidFill>
                <a:latin typeface="Times New Roman"/>
                <a:cs typeface="Times New Roman"/>
              </a:rPr>
              <a:t>t</a:t>
            </a:r>
            <a:r>
              <a:rPr sz="2750" spc="-20" dirty="0">
                <a:solidFill>
                  <a:srgbClr val="79FFFF"/>
                </a:solidFill>
                <a:latin typeface="Times New Roman"/>
                <a:cs typeface="Times New Roman"/>
              </a:rPr>
              <a:t>i</a:t>
            </a:r>
            <a:r>
              <a:rPr sz="2750" spc="145" dirty="0">
                <a:solidFill>
                  <a:srgbClr val="79FFFF"/>
                </a:solidFill>
                <a:latin typeface="Times New Roman"/>
                <a:cs typeface="Times New Roman"/>
              </a:rPr>
              <a:t>on</a:t>
            </a:r>
            <a:r>
              <a:rPr sz="2750" spc="-15" dirty="0">
                <a:solidFill>
                  <a:srgbClr val="79FFFF"/>
                </a:solidFill>
                <a:latin typeface="Times New Roman"/>
                <a:cs typeface="Times New Roman"/>
              </a:rPr>
              <a:t>s:</a:t>
            </a:r>
            <a:r>
              <a:rPr sz="2750" dirty="0">
                <a:solidFill>
                  <a:srgbClr val="79FFFF"/>
                </a:solidFill>
                <a:latin typeface="Times New Roman"/>
                <a:cs typeface="Times New Roman"/>
              </a:rPr>
              <a:t>	</a:t>
            </a:r>
            <a:r>
              <a:rPr sz="2750" spc="155" dirty="0">
                <a:solidFill>
                  <a:srgbClr val="79FFFF"/>
                </a:solidFill>
                <a:latin typeface="Times New Roman"/>
                <a:cs typeface="Times New Roman"/>
              </a:rPr>
              <a:t>E</a:t>
            </a:r>
            <a:r>
              <a:rPr sz="2750" dirty="0">
                <a:solidFill>
                  <a:srgbClr val="79FFFF"/>
                </a:solidFill>
                <a:latin typeface="Times New Roman"/>
                <a:cs typeface="Times New Roman"/>
              </a:rPr>
              <a:t>x</a:t>
            </a:r>
            <a:r>
              <a:rPr sz="2750" spc="150" dirty="0">
                <a:solidFill>
                  <a:srgbClr val="79FFFF"/>
                </a:solidFill>
                <a:latin typeface="Times New Roman"/>
                <a:cs typeface="Times New Roman"/>
              </a:rPr>
              <a:t>t</a:t>
            </a:r>
            <a:r>
              <a:rPr sz="2750" spc="-15" dirty="0">
                <a:solidFill>
                  <a:srgbClr val="79FFFF"/>
                </a:solidFill>
                <a:latin typeface="Times New Roman"/>
                <a:cs typeface="Times New Roman"/>
              </a:rPr>
              <a:t>e</a:t>
            </a:r>
            <a:r>
              <a:rPr sz="2750" spc="145" dirty="0">
                <a:solidFill>
                  <a:srgbClr val="79FFFF"/>
                </a:solidFill>
                <a:latin typeface="Times New Roman"/>
                <a:cs typeface="Times New Roman"/>
              </a:rPr>
              <a:t>n</a:t>
            </a:r>
            <a:r>
              <a:rPr sz="2750" spc="150" dirty="0">
                <a:solidFill>
                  <a:srgbClr val="79FFFF"/>
                </a:solidFill>
                <a:latin typeface="Times New Roman"/>
                <a:cs typeface="Times New Roman"/>
              </a:rPr>
              <a:t>d</a:t>
            </a:r>
            <a:r>
              <a:rPr sz="2750" dirty="0">
                <a:solidFill>
                  <a:srgbClr val="79FFFF"/>
                </a:solidFill>
                <a:latin typeface="Times New Roman"/>
                <a:cs typeface="Times New Roman"/>
              </a:rPr>
              <a:t>	</a:t>
            </a:r>
            <a:r>
              <a:rPr sz="2750" spc="140" dirty="0">
                <a:solidFill>
                  <a:srgbClr val="79FFFF"/>
                </a:solidFill>
                <a:latin typeface="Times New Roman"/>
                <a:cs typeface="Times New Roman"/>
              </a:rPr>
              <a:t>r</a:t>
            </a:r>
            <a:r>
              <a:rPr sz="2750" spc="-15" dirty="0">
                <a:solidFill>
                  <a:srgbClr val="79FFFF"/>
                </a:solidFill>
                <a:latin typeface="Times New Roman"/>
                <a:cs typeface="Times New Roman"/>
              </a:rPr>
              <a:t>e</a:t>
            </a:r>
            <a:r>
              <a:rPr sz="2750" dirty="0">
                <a:solidFill>
                  <a:srgbClr val="79FFFF"/>
                </a:solidFill>
                <a:latin typeface="Times New Roman"/>
                <a:cs typeface="Times New Roman"/>
              </a:rPr>
              <a:t>f</a:t>
            </a:r>
            <a:r>
              <a:rPr sz="2750" spc="-20" dirty="0">
                <a:solidFill>
                  <a:srgbClr val="79FFFF"/>
                </a:solidFill>
                <a:latin typeface="Times New Roman"/>
                <a:cs typeface="Times New Roman"/>
              </a:rPr>
              <a:t>l</a:t>
            </a:r>
            <a:r>
              <a:rPr sz="2750" spc="-15" dirty="0">
                <a:solidFill>
                  <a:srgbClr val="79FFFF"/>
                </a:solidFill>
                <a:latin typeface="Times New Roman"/>
                <a:cs typeface="Times New Roman"/>
              </a:rPr>
              <a:t>ec</a:t>
            </a:r>
            <a:r>
              <a:rPr sz="2750" spc="150" dirty="0">
                <a:solidFill>
                  <a:srgbClr val="79FFFF"/>
                </a:solidFill>
                <a:latin typeface="Times New Roman"/>
                <a:cs typeface="Times New Roman"/>
              </a:rPr>
              <a:t>t</a:t>
            </a:r>
            <a:r>
              <a:rPr sz="2750" spc="-20" dirty="0">
                <a:solidFill>
                  <a:srgbClr val="79FFFF"/>
                </a:solidFill>
                <a:latin typeface="Times New Roman"/>
                <a:cs typeface="Times New Roman"/>
              </a:rPr>
              <a:t>i</a:t>
            </a:r>
            <a:r>
              <a:rPr sz="2750" spc="145" dirty="0">
                <a:solidFill>
                  <a:srgbClr val="79FFFF"/>
                </a:solidFill>
                <a:latin typeface="Times New Roman"/>
                <a:cs typeface="Times New Roman"/>
              </a:rPr>
              <a:t>o</a:t>
            </a:r>
            <a:r>
              <a:rPr sz="2750" spc="150" dirty="0">
                <a:solidFill>
                  <a:srgbClr val="79FFFF"/>
                </a:solidFill>
                <a:latin typeface="Times New Roman"/>
                <a:cs typeface="Times New Roman"/>
              </a:rPr>
              <a:t>n</a:t>
            </a:r>
            <a:r>
              <a:rPr sz="2750" dirty="0">
                <a:solidFill>
                  <a:srgbClr val="79FFFF"/>
                </a:solidFill>
                <a:latin typeface="Times New Roman"/>
                <a:cs typeface="Times New Roman"/>
              </a:rPr>
              <a:t>	</a:t>
            </a:r>
            <a:r>
              <a:rPr sz="2750" spc="140" dirty="0">
                <a:solidFill>
                  <a:srgbClr val="79FFFF"/>
                </a:solidFill>
                <a:latin typeface="Times New Roman"/>
                <a:cs typeface="Times New Roman"/>
              </a:rPr>
              <a:t>r</a:t>
            </a:r>
            <a:r>
              <a:rPr sz="2750" spc="-15" dirty="0">
                <a:solidFill>
                  <a:srgbClr val="79FFFF"/>
                </a:solidFill>
                <a:latin typeface="Times New Roman"/>
                <a:cs typeface="Times New Roman"/>
              </a:rPr>
              <a:t>e</a:t>
            </a:r>
            <a:r>
              <a:rPr sz="2750" spc="130" dirty="0">
                <a:solidFill>
                  <a:srgbClr val="79FFFF"/>
                </a:solidFill>
                <a:latin typeface="Times New Roman"/>
                <a:cs typeface="Times New Roman"/>
              </a:rPr>
              <a:t>m</a:t>
            </a:r>
            <a:r>
              <a:rPr sz="2750" spc="145" dirty="0">
                <a:solidFill>
                  <a:srgbClr val="79FFFF"/>
                </a:solidFill>
                <a:latin typeface="Times New Roman"/>
                <a:cs typeface="Times New Roman"/>
              </a:rPr>
              <a:t>o</a:t>
            </a:r>
            <a:r>
              <a:rPr sz="2750" dirty="0">
                <a:solidFill>
                  <a:srgbClr val="79FFFF"/>
                </a:solidFill>
                <a:latin typeface="Times New Roman"/>
                <a:cs typeface="Times New Roman"/>
              </a:rPr>
              <a:t>v</a:t>
            </a:r>
            <a:r>
              <a:rPr sz="2750" spc="155" dirty="0">
                <a:solidFill>
                  <a:srgbClr val="79FFFF"/>
                </a:solidFill>
                <a:latin typeface="Times New Roman"/>
                <a:cs typeface="Times New Roman"/>
              </a:rPr>
              <a:t>a</a:t>
            </a:r>
            <a:r>
              <a:rPr sz="2750" spc="-15" dirty="0">
                <a:solidFill>
                  <a:srgbClr val="79FFFF"/>
                </a:solidFill>
                <a:latin typeface="Times New Roman"/>
                <a:cs typeface="Times New Roman"/>
              </a:rPr>
              <a:t>l</a:t>
            </a:r>
            <a:r>
              <a:rPr sz="2750" dirty="0">
                <a:solidFill>
                  <a:srgbClr val="79FFFF"/>
                </a:solidFill>
                <a:latin typeface="Times New Roman"/>
                <a:cs typeface="Times New Roman"/>
              </a:rPr>
              <a:t>	</a:t>
            </a:r>
            <a:r>
              <a:rPr sz="2750" spc="150" dirty="0">
                <a:solidFill>
                  <a:srgbClr val="79FFFF"/>
                </a:solidFill>
                <a:latin typeface="Times New Roman"/>
                <a:cs typeface="Times New Roman"/>
              </a:rPr>
              <a:t>t</a:t>
            </a:r>
            <a:r>
              <a:rPr sz="2750" spc="-15" dirty="0">
                <a:solidFill>
                  <a:srgbClr val="79FFFF"/>
                </a:solidFill>
                <a:latin typeface="Times New Roman"/>
                <a:cs typeface="Times New Roman"/>
              </a:rPr>
              <a:t>ec</a:t>
            </a:r>
            <a:r>
              <a:rPr sz="2750" spc="145" dirty="0">
                <a:solidFill>
                  <a:srgbClr val="79FFFF"/>
                </a:solidFill>
                <a:latin typeface="Times New Roman"/>
                <a:cs typeface="Times New Roman"/>
              </a:rPr>
              <a:t>hn</a:t>
            </a:r>
            <a:r>
              <a:rPr sz="2750" spc="-20" dirty="0">
                <a:solidFill>
                  <a:srgbClr val="79FFFF"/>
                </a:solidFill>
                <a:latin typeface="Times New Roman"/>
                <a:cs typeface="Times New Roman"/>
              </a:rPr>
              <a:t>i</a:t>
            </a:r>
            <a:r>
              <a:rPr sz="2750" spc="145" dirty="0">
                <a:solidFill>
                  <a:srgbClr val="79FFFF"/>
                </a:solidFill>
                <a:latin typeface="Times New Roman"/>
                <a:cs typeface="Times New Roman"/>
              </a:rPr>
              <a:t>qu</a:t>
            </a:r>
            <a:r>
              <a:rPr sz="2750" spc="-15" dirty="0">
                <a:solidFill>
                  <a:srgbClr val="79FFFF"/>
                </a:solidFill>
                <a:latin typeface="Times New Roman"/>
                <a:cs typeface="Times New Roman"/>
              </a:rPr>
              <a:t>e</a:t>
            </a:r>
            <a:r>
              <a:rPr sz="2750" spc="-10" dirty="0">
                <a:solidFill>
                  <a:srgbClr val="79FFFF"/>
                </a:solidFill>
                <a:latin typeface="Times New Roman"/>
                <a:cs typeface="Times New Roman"/>
              </a:rPr>
              <a:t>s</a:t>
            </a:r>
            <a:r>
              <a:rPr sz="2750" dirty="0">
                <a:solidFill>
                  <a:srgbClr val="79FFFF"/>
                </a:solidFill>
                <a:latin typeface="Times New Roman"/>
                <a:cs typeface="Times New Roman"/>
              </a:rPr>
              <a:t>	</a:t>
            </a:r>
            <a:r>
              <a:rPr sz="2750" spc="150" dirty="0">
                <a:solidFill>
                  <a:srgbClr val="79FFFF"/>
                </a:solidFill>
                <a:latin typeface="Times New Roman"/>
                <a:cs typeface="Times New Roman"/>
              </a:rPr>
              <a:t>to</a:t>
            </a:r>
            <a:r>
              <a:rPr sz="2750" dirty="0">
                <a:solidFill>
                  <a:srgbClr val="79FFFF"/>
                </a:solidFill>
                <a:latin typeface="Times New Roman"/>
                <a:cs typeface="Times New Roman"/>
              </a:rPr>
              <a:t>	</a:t>
            </a:r>
            <a:r>
              <a:rPr sz="2750" spc="140" dirty="0">
                <a:solidFill>
                  <a:srgbClr val="79FFFF"/>
                </a:solidFill>
                <a:latin typeface="Times New Roman"/>
                <a:cs typeface="Times New Roman"/>
              </a:rPr>
              <a:t>r</a:t>
            </a:r>
            <a:r>
              <a:rPr sz="2750" spc="-15" dirty="0">
                <a:solidFill>
                  <a:srgbClr val="79FFFF"/>
                </a:solidFill>
                <a:latin typeface="Times New Roman"/>
                <a:cs typeface="Times New Roman"/>
              </a:rPr>
              <a:t>e</a:t>
            </a:r>
            <a:r>
              <a:rPr sz="2750" spc="-20" dirty="0">
                <a:solidFill>
                  <a:srgbClr val="79FFFF"/>
                </a:solidFill>
                <a:latin typeface="Times New Roman"/>
                <a:cs typeface="Times New Roman"/>
              </a:rPr>
              <a:t>l</a:t>
            </a:r>
            <a:r>
              <a:rPr sz="2750" spc="155" dirty="0">
                <a:solidFill>
                  <a:srgbClr val="79FFFF"/>
                </a:solidFill>
                <a:latin typeface="Times New Roman"/>
                <a:cs typeface="Times New Roman"/>
              </a:rPr>
              <a:t>a</a:t>
            </a:r>
            <a:r>
              <a:rPr sz="2750" spc="150" dirty="0">
                <a:solidFill>
                  <a:srgbClr val="79FFFF"/>
                </a:solidFill>
                <a:latin typeface="Times New Roman"/>
                <a:cs typeface="Times New Roman"/>
              </a:rPr>
              <a:t>t</a:t>
            </a:r>
            <a:r>
              <a:rPr sz="2750" spc="-15" dirty="0">
                <a:solidFill>
                  <a:srgbClr val="79FFFF"/>
                </a:solidFill>
                <a:latin typeface="Times New Roman"/>
                <a:cs typeface="Times New Roman"/>
              </a:rPr>
              <a:t>e</a:t>
            </a:r>
            <a:r>
              <a:rPr sz="2750" spc="150" dirty="0">
                <a:solidFill>
                  <a:srgbClr val="79FFFF"/>
                </a:solidFill>
                <a:latin typeface="Times New Roman"/>
                <a:cs typeface="Times New Roman"/>
              </a:rPr>
              <a:t>d</a:t>
            </a:r>
            <a:r>
              <a:rPr sz="2750" dirty="0">
                <a:solidFill>
                  <a:srgbClr val="79FFFF"/>
                </a:solidFill>
                <a:latin typeface="Times New Roman"/>
                <a:cs typeface="Times New Roman"/>
              </a:rPr>
              <a:t>	</a:t>
            </a:r>
            <a:r>
              <a:rPr sz="2750" spc="150" dirty="0">
                <a:solidFill>
                  <a:srgbClr val="79FFFF"/>
                </a:solidFill>
                <a:latin typeface="Times New Roman"/>
                <a:cs typeface="Times New Roman"/>
              </a:rPr>
              <a:t>t</a:t>
            </a:r>
            <a:r>
              <a:rPr sz="2750" spc="155" dirty="0">
                <a:solidFill>
                  <a:srgbClr val="79FFFF"/>
                </a:solidFill>
                <a:latin typeface="Times New Roman"/>
                <a:cs typeface="Times New Roman"/>
              </a:rPr>
              <a:t>a</a:t>
            </a:r>
            <a:r>
              <a:rPr sz="2750" spc="-15" dirty="0">
                <a:solidFill>
                  <a:srgbClr val="79FFFF"/>
                </a:solidFill>
                <a:latin typeface="Times New Roman"/>
                <a:cs typeface="Times New Roman"/>
              </a:rPr>
              <a:t>s</a:t>
            </a:r>
            <a:r>
              <a:rPr sz="2750" spc="145" dirty="0">
                <a:solidFill>
                  <a:srgbClr val="79FFFF"/>
                </a:solidFill>
                <a:latin typeface="Times New Roman"/>
                <a:cs typeface="Times New Roman"/>
              </a:rPr>
              <a:t>k</a:t>
            </a:r>
            <a:r>
              <a:rPr sz="2750" spc="-15" dirty="0">
                <a:solidFill>
                  <a:srgbClr val="79FFFF"/>
                </a:solidFill>
                <a:latin typeface="Times New Roman"/>
                <a:cs typeface="Times New Roman"/>
              </a:rPr>
              <a:t>s</a:t>
            </a:r>
            <a:r>
              <a:rPr sz="2750" spc="60" dirty="0">
                <a:solidFill>
                  <a:srgbClr val="79FFFF"/>
                </a:solidFill>
                <a:latin typeface="Times New Roman"/>
                <a:cs typeface="Times New Roman"/>
              </a:rPr>
              <a:t>,</a:t>
            </a:r>
            <a:r>
              <a:rPr sz="2750" dirty="0">
                <a:solidFill>
                  <a:srgbClr val="79FFFF"/>
                </a:solidFill>
                <a:latin typeface="Times New Roman"/>
                <a:cs typeface="Times New Roman"/>
              </a:rPr>
              <a:t>	</a:t>
            </a:r>
            <a:r>
              <a:rPr sz="2750" spc="-15" dirty="0">
                <a:solidFill>
                  <a:srgbClr val="79FFFF"/>
                </a:solidFill>
                <a:latin typeface="Times New Roman"/>
                <a:cs typeface="Times New Roman"/>
              </a:rPr>
              <a:t>s</a:t>
            </a:r>
            <a:r>
              <a:rPr sz="2750" spc="145" dirty="0">
                <a:solidFill>
                  <a:srgbClr val="79FFFF"/>
                </a:solidFill>
                <a:latin typeface="Times New Roman"/>
                <a:cs typeface="Times New Roman"/>
              </a:rPr>
              <a:t>u</a:t>
            </a:r>
            <a:r>
              <a:rPr sz="2750" spc="-15" dirty="0">
                <a:solidFill>
                  <a:srgbClr val="79FFFF"/>
                </a:solidFill>
                <a:latin typeface="Times New Roman"/>
                <a:cs typeface="Times New Roman"/>
              </a:rPr>
              <a:t>c</a:t>
            </a:r>
            <a:r>
              <a:rPr sz="2750" spc="150" dirty="0">
                <a:solidFill>
                  <a:srgbClr val="79FFFF"/>
                </a:solidFill>
                <a:latin typeface="Times New Roman"/>
                <a:cs typeface="Times New Roman"/>
              </a:rPr>
              <a:t>h</a:t>
            </a:r>
            <a:r>
              <a:rPr sz="2750" dirty="0">
                <a:solidFill>
                  <a:srgbClr val="79FFFF"/>
                </a:solidFill>
                <a:latin typeface="Times New Roman"/>
                <a:cs typeface="Times New Roman"/>
              </a:rPr>
              <a:t>	</a:t>
            </a:r>
            <a:r>
              <a:rPr sz="2750" spc="155" dirty="0">
                <a:solidFill>
                  <a:srgbClr val="79FFFF"/>
                </a:solidFill>
                <a:latin typeface="Times New Roman"/>
                <a:cs typeface="Times New Roman"/>
              </a:rPr>
              <a:t>a</a:t>
            </a:r>
            <a:r>
              <a:rPr sz="2750" spc="-10" dirty="0">
                <a:solidFill>
                  <a:srgbClr val="79FFFF"/>
                </a:solidFill>
                <a:latin typeface="Times New Roman"/>
                <a:cs typeface="Times New Roman"/>
              </a:rPr>
              <a:t>s</a:t>
            </a:r>
            <a:r>
              <a:rPr sz="2750" dirty="0">
                <a:solidFill>
                  <a:srgbClr val="79FFFF"/>
                </a:solidFill>
                <a:latin typeface="Times New Roman"/>
                <a:cs typeface="Times New Roman"/>
              </a:rPr>
              <a:t>	</a:t>
            </a:r>
            <a:r>
              <a:rPr sz="2750" spc="145" dirty="0">
                <a:solidFill>
                  <a:srgbClr val="79FFFF"/>
                </a:solidFill>
                <a:latin typeface="Times New Roman"/>
                <a:cs typeface="Times New Roman"/>
              </a:rPr>
              <a:t>h</a:t>
            </a:r>
            <a:r>
              <a:rPr sz="2750" spc="155" dirty="0">
                <a:solidFill>
                  <a:srgbClr val="79FFFF"/>
                </a:solidFill>
                <a:latin typeface="Times New Roman"/>
                <a:cs typeface="Times New Roman"/>
              </a:rPr>
              <a:t>a</a:t>
            </a:r>
            <a:r>
              <a:rPr sz="2750" spc="-15" dirty="0">
                <a:solidFill>
                  <a:srgbClr val="79FFFF"/>
                </a:solidFill>
                <a:latin typeface="Times New Roman"/>
                <a:cs typeface="Times New Roman"/>
              </a:rPr>
              <a:t>z</a:t>
            </a:r>
            <a:r>
              <a:rPr sz="2750" spc="-10" dirty="0">
                <a:solidFill>
                  <a:srgbClr val="79FFFF"/>
                </a:solidFill>
                <a:latin typeface="Times New Roman"/>
                <a:cs typeface="Times New Roman"/>
              </a:rPr>
              <a:t>e</a:t>
            </a:r>
            <a:r>
              <a:rPr sz="2750" dirty="0">
                <a:solidFill>
                  <a:srgbClr val="79FFFF"/>
                </a:solidFill>
                <a:latin typeface="Times New Roman"/>
                <a:cs typeface="Times New Roman"/>
              </a:rPr>
              <a:t>	</a:t>
            </a:r>
            <a:r>
              <a:rPr sz="2750" spc="145" dirty="0">
                <a:solidFill>
                  <a:srgbClr val="79FFFF"/>
                </a:solidFill>
                <a:latin typeface="Times New Roman"/>
                <a:cs typeface="Times New Roman"/>
              </a:rPr>
              <a:t>o</a:t>
            </a:r>
            <a:r>
              <a:rPr sz="2750" spc="120" dirty="0">
                <a:solidFill>
                  <a:srgbClr val="79FFFF"/>
                </a:solidFill>
                <a:latin typeface="Times New Roman"/>
                <a:cs typeface="Times New Roman"/>
              </a:rPr>
              <a:t>r  </a:t>
            </a:r>
            <a:r>
              <a:rPr sz="2750" spc="95" dirty="0">
                <a:solidFill>
                  <a:srgbClr val="79FFFF"/>
                </a:solidFill>
                <a:latin typeface="Times New Roman"/>
                <a:cs typeface="Times New Roman"/>
              </a:rPr>
              <a:t>shadow</a:t>
            </a:r>
            <a:r>
              <a:rPr sz="2750" spc="-5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2750" spc="75" dirty="0">
                <a:solidFill>
                  <a:srgbClr val="79FFFF"/>
                </a:solidFill>
                <a:latin typeface="Times New Roman"/>
                <a:cs typeface="Times New Roman"/>
              </a:rPr>
              <a:t>removal.</a:t>
            </a:r>
            <a:endParaRPr sz="2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750" u="heavy" spc="40" dirty="0">
                <a:solidFill>
                  <a:srgbClr val="79FFFF"/>
                </a:solidFill>
                <a:uFill>
                  <a:solidFill>
                    <a:srgbClr val="79FFFF"/>
                  </a:solidFill>
                </a:uFill>
                <a:latin typeface="Times New Roman"/>
                <a:cs typeface="Times New Roman"/>
              </a:rPr>
              <a:t>Efficient</a:t>
            </a:r>
            <a:r>
              <a:rPr sz="2750" u="heavy" spc="5" dirty="0">
                <a:solidFill>
                  <a:srgbClr val="79FFFF"/>
                </a:solidFill>
                <a:uFill>
                  <a:solidFill>
                    <a:srgbClr val="79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750" u="heavy" spc="65" dirty="0">
                <a:solidFill>
                  <a:srgbClr val="79FFFF"/>
                </a:solidFill>
                <a:uFill>
                  <a:solidFill>
                    <a:srgbClr val="79FFFF"/>
                  </a:solidFill>
                </a:uFill>
                <a:latin typeface="Times New Roman"/>
                <a:cs typeface="Times New Roman"/>
              </a:rPr>
              <a:t>Architectures:</a:t>
            </a:r>
            <a:r>
              <a:rPr sz="2750" spc="10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2750" spc="114" dirty="0">
                <a:solidFill>
                  <a:srgbClr val="79FFFF"/>
                </a:solidFill>
                <a:latin typeface="Times New Roman"/>
                <a:cs typeface="Times New Roman"/>
              </a:rPr>
              <a:t>Focus</a:t>
            </a:r>
            <a:r>
              <a:rPr sz="2750" spc="5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2750" spc="145" dirty="0">
                <a:solidFill>
                  <a:srgbClr val="79FFFF"/>
                </a:solidFill>
                <a:latin typeface="Times New Roman"/>
                <a:cs typeface="Times New Roman"/>
              </a:rPr>
              <a:t>on</a:t>
            </a:r>
            <a:r>
              <a:rPr sz="2750" spc="10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2750" spc="45" dirty="0">
                <a:solidFill>
                  <a:srgbClr val="79FFFF"/>
                </a:solidFill>
                <a:latin typeface="Times New Roman"/>
                <a:cs typeface="Times New Roman"/>
              </a:rPr>
              <a:t>lightweight</a:t>
            </a:r>
            <a:r>
              <a:rPr sz="2750" spc="10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2750" spc="60" dirty="0">
                <a:solidFill>
                  <a:srgbClr val="79FFFF"/>
                </a:solidFill>
                <a:latin typeface="Times New Roman"/>
                <a:cs typeface="Times New Roman"/>
              </a:rPr>
              <a:t>models</a:t>
            </a:r>
            <a:r>
              <a:rPr sz="2750" spc="5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2750" spc="95" dirty="0">
                <a:solidFill>
                  <a:srgbClr val="79FFFF"/>
                </a:solidFill>
                <a:latin typeface="Times New Roman"/>
                <a:cs typeface="Times New Roman"/>
              </a:rPr>
              <a:t>for</a:t>
            </a:r>
            <a:r>
              <a:rPr sz="2750" spc="10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2750" spc="60" dirty="0">
                <a:solidFill>
                  <a:srgbClr val="79FFFF"/>
                </a:solidFill>
                <a:latin typeface="Times New Roman"/>
                <a:cs typeface="Times New Roman"/>
              </a:rPr>
              <a:t>mobile</a:t>
            </a:r>
            <a:r>
              <a:rPr sz="2750" spc="10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2750" spc="150" dirty="0">
                <a:solidFill>
                  <a:srgbClr val="79FFFF"/>
                </a:solidFill>
                <a:latin typeface="Times New Roman"/>
                <a:cs typeface="Times New Roman"/>
              </a:rPr>
              <a:t>and</a:t>
            </a:r>
            <a:r>
              <a:rPr sz="2750" spc="5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2750" spc="30" dirty="0">
                <a:solidFill>
                  <a:srgbClr val="79FFFF"/>
                </a:solidFill>
                <a:latin typeface="Times New Roman"/>
                <a:cs typeface="Times New Roman"/>
              </a:rPr>
              <a:t>edge</a:t>
            </a:r>
            <a:r>
              <a:rPr sz="2750" spc="10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79FFFF"/>
                </a:solidFill>
                <a:latin typeface="Times New Roman"/>
                <a:cs typeface="Times New Roman"/>
              </a:rPr>
              <a:t>devices.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994744" y="395535"/>
            <a:ext cx="3977004" cy="272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54990">
              <a:lnSpc>
                <a:spcPct val="115999"/>
              </a:lnSpc>
              <a:spcBef>
                <a:spcPts val="100"/>
              </a:spcBef>
            </a:pPr>
            <a:r>
              <a:rPr sz="7650" b="0" spc="390" dirty="0">
                <a:latin typeface="Times New Roman"/>
                <a:cs typeface="Times New Roman"/>
              </a:rPr>
              <a:t>Future </a:t>
            </a:r>
            <a:r>
              <a:rPr sz="7650" b="0" spc="395" dirty="0">
                <a:latin typeface="Times New Roman"/>
                <a:cs typeface="Times New Roman"/>
              </a:rPr>
              <a:t> </a:t>
            </a:r>
            <a:r>
              <a:rPr sz="7650" b="0" spc="355" dirty="0">
                <a:latin typeface="Times New Roman"/>
                <a:cs typeface="Times New Roman"/>
              </a:rPr>
              <a:t>P</a:t>
            </a:r>
            <a:r>
              <a:rPr sz="7650" b="0" spc="385" dirty="0">
                <a:latin typeface="Times New Roman"/>
                <a:cs typeface="Times New Roman"/>
              </a:rPr>
              <a:t>ro</a:t>
            </a:r>
            <a:r>
              <a:rPr sz="7650" b="0" spc="-45" dirty="0">
                <a:latin typeface="Times New Roman"/>
                <a:cs typeface="Times New Roman"/>
              </a:rPr>
              <a:t>s</a:t>
            </a:r>
            <a:r>
              <a:rPr sz="7650" b="0" spc="385" dirty="0">
                <a:latin typeface="Times New Roman"/>
                <a:cs typeface="Times New Roman"/>
              </a:rPr>
              <a:t>p</a:t>
            </a:r>
            <a:r>
              <a:rPr sz="7650" b="0" spc="-55" dirty="0">
                <a:latin typeface="Times New Roman"/>
                <a:cs typeface="Times New Roman"/>
              </a:rPr>
              <a:t>ec</a:t>
            </a:r>
            <a:r>
              <a:rPr sz="7650" b="0" spc="409" dirty="0">
                <a:latin typeface="Times New Roman"/>
                <a:cs typeface="Times New Roman"/>
              </a:rPr>
              <a:t>t</a:t>
            </a:r>
            <a:r>
              <a:rPr sz="7650" b="0" spc="-40" dirty="0">
                <a:latin typeface="Times New Roman"/>
                <a:cs typeface="Times New Roman"/>
              </a:rPr>
              <a:t>s</a:t>
            </a:r>
            <a:endParaRPr sz="7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121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551379"/>
            <a:ext cx="18288000" cy="9735820"/>
            <a:chOff x="0" y="551379"/>
            <a:chExt cx="18288000" cy="97358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914519"/>
              <a:ext cx="7803311" cy="53724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54982" y="551379"/>
              <a:ext cx="7833017" cy="673182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45280" y="1920240"/>
              <a:ext cx="10000487" cy="6437375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5059351" y="3493934"/>
            <a:ext cx="2571115" cy="321310"/>
            <a:chOff x="5059351" y="3493934"/>
            <a:chExt cx="2571115" cy="321310"/>
          </a:xfrm>
        </p:grpSpPr>
        <p:sp>
          <p:nvSpPr>
            <p:cNvPr id="8" name="object 8"/>
            <p:cNvSpPr/>
            <p:nvPr/>
          </p:nvSpPr>
          <p:spPr>
            <a:xfrm>
              <a:off x="5173653" y="3504014"/>
              <a:ext cx="2446655" cy="197485"/>
            </a:xfrm>
            <a:custGeom>
              <a:avLst/>
              <a:gdLst/>
              <a:ahLst/>
              <a:cxnLst/>
              <a:rect l="l" t="t" r="r" b="b"/>
              <a:pathLst>
                <a:path w="2446654" h="197485">
                  <a:moveTo>
                    <a:pt x="0" y="196903"/>
                  </a:moveTo>
                  <a:lnTo>
                    <a:pt x="1249959" y="196903"/>
                  </a:lnTo>
                  <a:lnTo>
                    <a:pt x="1446862" y="0"/>
                  </a:lnTo>
                  <a:lnTo>
                    <a:pt x="2446446" y="0"/>
                  </a:lnTo>
                </a:path>
              </a:pathLst>
            </a:custGeom>
            <a:ln w="20159">
              <a:solidFill>
                <a:srgbClr val="00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59351" y="3586615"/>
              <a:ext cx="228603" cy="228603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7758945" y="3388250"/>
            <a:ext cx="4615815" cy="443230"/>
          </a:xfrm>
          <a:custGeom>
            <a:avLst/>
            <a:gdLst/>
            <a:ahLst/>
            <a:cxnLst/>
            <a:rect l="l" t="t" r="r" b="b"/>
            <a:pathLst>
              <a:path w="4615815" h="443229">
                <a:moveTo>
                  <a:pt x="4615606" y="443195"/>
                </a:moveTo>
                <a:lnTo>
                  <a:pt x="4484976" y="443195"/>
                </a:lnTo>
                <a:lnTo>
                  <a:pt x="4339831" y="298050"/>
                </a:lnTo>
                <a:lnTo>
                  <a:pt x="4136628" y="298050"/>
                </a:lnTo>
                <a:lnTo>
                  <a:pt x="4281773" y="443195"/>
                </a:lnTo>
                <a:lnTo>
                  <a:pt x="4169286" y="443195"/>
                </a:lnTo>
                <a:lnTo>
                  <a:pt x="4024140" y="298050"/>
                </a:lnTo>
                <a:lnTo>
                  <a:pt x="3820938" y="298050"/>
                </a:lnTo>
                <a:lnTo>
                  <a:pt x="3966082" y="443195"/>
                </a:lnTo>
                <a:lnTo>
                  <a:pt x="3853595" y="443195"/>
                </a:lnTo>
                <a:lnTo>
                  <a:pt x="3708450" y="298050"/>
                </a:lnTo>
                <a:lnTo>
                  <a:pt x="3505248" y="298050"/>
                </a:lnTo>
                <a:lnTo>
                  <a:pt x="3650392" y="443195"/>
                </a:lnTo>
                <a:lnTo>
                  <a:pt x="3537905" y="443195"/>
                </a:lnTo>
                <a:lnTo>
                  <a:pt x="3392760" y="298050"/>
                </a:lnTo>
                <a:lnTo>
                  <a:pt x="3189558" y="298050"/>
                </a:lnTo>
                <a:lnTo>
                  <a:pt x="3334703" y="443195"/>
                </a:lnTo>
                <a:lnTo>
                  <a:pt x="3238645" y="443195"/>
                </a:lnTo>
                <a:lnTo>
                  <a:pt x="3102471" y="306971"/>
                </a:lnTo>
                <a:lnTo>
                  <a:pt x="1268455" y="306971"/>
                </a:lnTo>
                <a:lnTo>
                  <a:pt x="1175673" y="214189"/>
                </a:lnTo>
                <a:lnTo>
                  <a:pt x="0" y="214189"/>
                </a:lnTo>
                <a:lnTo>
                  <a:pt x="0" y="0"/>
                </a:lnTo>
                <a:lnTo>
                  <a:pt x="4615606" y="0"/>
                </a:lnTo>
                <a:lnTo>
                  <a:pt x="4615606" y="443195"/>
                </a:lnTo>
                <a:close/>
              </a:path>
            </a:pathLst>
          </a:custGeom>
          <a:solidFill>
            <a:srgbClr val="C4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1D2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38024" y="500023"/>
            <a:ext cx="9678670" cy="3228340"/>
            <a:chOff x="1038024" y="500023"/>
            <a:chExt cx="9678670" cy="3228340"/>
          </a:xfrm>
        </p:grpSpPr>
        <p:sp>
          <p:nvSpPr>
            <p:cNvPr id="4" name="object 4"/>
            <p:cNvSpPr/>
            <p:nvPr/>
          </p:nvSpPr>
          <p:spPr>
            <a:xfrm>
              <a:off x="1088675" y="551041"/>
              <a:ext cx="9577070" cy="3126740"/>
            </a:xfrm>
            <a:custGeom>
              <a:avLst/>
              <a:gdLst/>
              <a:ahLst/>
              <a:cxnLst/>
              <a:rect l="l" t="t" r="r" b="b"/>
              <a:pathLst>
                <a:path w="9577070" h="3126740">
                  <a:moveTo>
                    <a:pt x="3598445" y="3126616"/>
                  </a:moveTo>
                  <a:lnTo>
                    <a:pt x="1421118" y="3126616"/>
                  </a:lnTo>
                  <a:lnTo>
                    <a:pt x="841379" y="2546692"/>
                  </a:lnTo>
                  <a:lnTo>
                    <a:pt x="218732" y="2546692"/>
                  </a:lnTo>
                  <a:lnTo>
                    <a:pt x="0" y="2327768"/>
                  </a:lnTo>
                  <a:lnTo>
                    <a:pt x="0" y="1736542"/>
                  </a:lnTo>
                  <a:lnTo>
                    <a:pt x="405526" y="1330660"/>
                  </a:lnTo>
                  <a:lnTo>
                    <a:pt x="405526" y="870531"/>
                  </a:lnTo>
                  <a:lnTo>
                    <a:pt x="799762" y="465941"/>
                  </a:lnTo>
                  <a:lnTo>
                    <a:pt x="2079897" y="465941"/>
                  </a:lnTo>
                  <a:lnTo>
                    <a:pt x="2556399" y="0"/>
                  </a:lnTo>
                  <a:lnTo>
                    <a:pt x="4189798" y="0"/>
                  </a:lnTo>
                  <a:lnTo>
                    <a:pt x="4247224" y="57475"/>
                  </a:lnTo>
                  <a:lnTo>
                    <a:pt x="7886319" y="57475"/>
                  </a:lnTo>
                  <a:lnTo>
                    <a:pt x="8388631" y="560227"/>
                  </a:lnTo>
                  <a:lnTo>
                    <a:pt x="9397782" y="560227"/>
                  </a:lnTo>
                  <a:lnTo>
                    <a:pt x="9576498" y="732331"/>
                  </a:lnTo>
                  <a:lnTo>
                    <a:pt x="9562303" y="2180203"/>
                  </a:lnTo>
                  <a:lnTo>
                    <a:pt x="9490682" y="2251887"/>
                  </a:lnTo>
                  <a:lnTo>
                    <a:pt x="9490682" y="2408492"/>
                  </a:lnTo>
                  <a:lnTo>
                    <a:pt x="9279047" y="2620313"/>
                  </a:lnTo>
                  <a:lnTo>
                    <a:pt x="4080754" y="2620313"/>
                  </a:lnTo>
                  <a:lnTo>
                    <a:pt x="4067220" y="2634520"/>
                  </a:lnTo>
                  <a:lnTo>
                    <a:pt x="3209049" y="2634520"/>
                  </a:lnTo>
                  <a:lnTo>
                    <a:pt x="2715126" y="2635166"/>
                  </a:lnTo>
                  <a:lnTo>
                    <a:pt x="2318632" y="3032007"/>
                  </a:lnTo>
                  <a:lnTo>
                    <a:pt x="3688571" y="3032007"/>
                  </a:lnTo>
                  <a:lnTo>
                    <a:pt x="3598445" y="3126616"/>
                  </a:lnTo>
                  <a:close/>
                </a:path>
                <a:path w="9577070" h="3126740">
                  <a:moveTo>
                    <a:pt x="9397782" y="560227"/>
                  </a:moveTo>
                  <a:lnTo>
                    <a:pt x="8388631" y="560227"/>
                  </a:lnTo>
                  <a:lnTo>
                    <a:pt x="8388631" y="559904"/>
                  </a:lnTo>
                  <a:lnTo>
                    <a:pt x="9397447" y="559904"/>
                  </a:lnTo>
                  <a:lnTo>
                    <a:pt x="9397782" y="560227"/>
                  </a:lnTo>
                  <a:close/>
                </a:path>
                <a:path w="9577070" h="3126740">
                  <a:moveTo>
                    <a:pt x="9136774" y="2762711"/>
                  </a:moveTo>
                  <a:lnTo>
                    <a:pt x="8066338" y="2762711"/>
                  </a:lnTo>
                  <a:lnTo>
                    <a:pt x="7924064" y="2620313"/>
                  </a:lnTo>
                  <a:lnTo>
                    <a:pt x="9279047" y="2620313"/>
                  </a:lnTo>
                  <a:lnTo>
                    <a:pt x="9136774" y="2762711"/>
                  </a:lnTo>
                  <a:close/>
                </a:path>
                <a:path w="9577070" h="3126740">
                  <a:moveTo>
                    <a:pt x="2996446" y="3032007"/>
                  </a:moveTo>
                  <a:lnTo>
                    <a:pt x="2811588" y="3032007"/>
                  </a:lnTo>
                  <a:lnTo>
                    <a:pt x="3209049" y="2634520"/>
                  </a:lnTo>
                  <a:lnTo>
                    <a:pt x="3886863" y="2634520"/>
                  </a:lnTo>
                  <a:lnTo>
                    <a:pt x="3392940" y="2635166"/>
                  </a:lnTo>
                  <a:lnTo>
                    <a:pt x="2996446" y="3032007"/>
                  </a:lnTo>
                  <a:close/>
                </a:path>
                <a:path w="9577070" h="3126740">
                  <a:moveTo>
                    <a:pt x="3688571" y="3032007"/>
                  </a:moveTo>
                  <a:lnTo>
                    <a:pt x="3489402" y="3032007"/>
                  </a:lnTo>
                  <a:lnTo>
                    <a:pt x="3886863" y="2634520"/>
                  </a:lnTo>
                  <a:lnTo>
                    <a:pt x="4067220" y="2634520"/>
                  </a:lnTo>
                  <a:lnTo>
                    <a:pt x="3688571" y="3032007"/>
                  </a:lnTo>
                  <a:close/>
                </a:path>
              </a:pathLst>
            </a:custGeom>
            <a:solidFill>
              <a:srgbClr val="00BADE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38021" y="500023"/>
              <a:ext cx="9678670" cy="3228340"/>
            </a:xfrm>
            <a:custGeom>
              <a:avLst/>
              <a:gdLst/>
              <a:ahLst/>
              <a:cxnLst/>
              <a:rect l="l" t="t" r="r" b="b"/>
              <a:pathLst>
                <a:path w="9678670" h="3228340">
                  <a:moveTo>
                    <a:pt x="3259696" y="2685542"/>
                  </a:moveTo>
                  <a:lnTo>
                    <a:pt x="2765768" y="2686189"/>
                  </a:lnTo>
                  <a:lnTo>
                    <a:pt x="2369274" y="3083026"/>
                  </a:lnTo>
                  <a:lnTo>
                    <a:pt x="2862554" y="3083026"/>
                  </a:lnTo>
                  <a:lnTo>
                    <a:pt x="3259696" y="2685542"/>
                  </a:lnTo>
                  <a:close/>
                </a:path>
                <a:path w="9678670" h="3228340">
                  <a:moveTo>
                    <a:pt x="3937508" y="2685542"/>
                  </a:moveTo>
                  <a:lnTo>
                    <a:pt x="3443592" y="2686189"/>
                  </a:lnTo>
                  <a:lnTo>
                    <a:pt x="3046768" y="3083026"/>
                  </a:lnTo>
                  <a:lnTo>
                    <a:pt x="3540048" y="3083026"/>
                  </a:lnTo>
                  <a:lnTo>
                    <a:pt x="3937508" y="2685542"/>
                  </a:lnTo>
                  <a:close/>
                </a:path>
                <a:path w="9678670" h="3228340">
                  <a:moveTo>
                    <a:pt x="9678124" y="761403"/>
                  </a:moveTo>
                  <a:lnTo>
                    <a:pt x="9627146" y="712317"/>
                  </a:lnTo>
                  <a:lnTo>
                    <a:pt x="9627146" y="784326"/>
                  </a:lnTo>
                  <a:lnTo>
                    <a:pt x="9612947" y="2231555"/>
                  </a:lnTo>
                  <a:lnTo>
                    <a:pt x="9541332" y="2303234"/>
                  </a:lnTo>
                  <a:lnTo>
                    <a:pt x="9541332" y="2459837"/>
                  </a:lnTo>
                  <a:lnTo>
                    <a:pt x="9187421" y="2814053"/>
                  </a:lnTo>
                  <a:lnTo>
                    <a:pt x="8116989" y="2814053"/>
                  </a:lnTo>
                  <a:lnTo>
                    <a:pt x="8025041" y="2722029"/>
                  </a:lnTo>
                  <a:lnTo>
                    <a:pt x="7974711" y="2671661"/>
                  </a:lnTo>
                  <a:lnTo>
                    <a:pt x="4131399" y="2671661"/>
                  </a:lnTo>
                  <a:lnTo>
                    <a:pt x="3649091" y="3177959"/>
                  </a:lnTo>
                  <a:lnTo>
                    <a:pt x="1472082" y="3177959"/>
                  </a:lnTo>
                  <a:lnTo>
                    <a:pt x="892352" y="2598039"/>
                  </a:lnTo>
                  <a:lnTo>
                    <a:pt x="269379" y="2598039"/>
                  </a:lnTo>
                  <a:lnTo>
                    <a:pt x="50647" y="2379116"/>
                  </a:lnTo>
                  <a:lnTo>
                    <a:pt x="50647" y="1787893"/>
                  </a:lnTo>
                  <a:lnTo>
                    <a:pt x="456171" y="1382331"/>
                  </a:lnTo>
                  <a:lnTo>
                    <a:pt x="456171" y="922197"/>
                  </a:lnTo>
                  <a:lnTo>
                    <a:pt x="850404" y="517613"/>
                  </a:lnTo>
                  <a:lnTo>
                    <a:pt x="2130539" y="517613"/>
                  </a:lnTo>
                  <a:lnTo>
                    <a:pt x="2607043" y="51663"/>
                  </a:lnTo>
                  <a:lnTo>
                    <a:pt x="4240441" y="51663"/>
                  </a:lnTo>
                  <a:lnTo>
                    <a:pt x="4297870" y="109143"/>
                  </a:lnTo>
                  <a:lnTo>
                    <a:pt x="7936966" y="109143"/>
                  </a:lnTo>
                  <a:lnTo>
                    <a:pt x="8439277" y="611898"/>
                  </a:lnTo>
                  <a:lnTo>
                    <a:pt x="9448089" y="611898"/>
                  </a:lnTo>
                  <a:lnTo>
                    <a:pt x="9627146" y="784326"/>
                  </a:lnTo>
                  <a:lnTo>
                    <a:pt x="9627146" y="712317"/>
                  </a:lnTo>
                  <a:lnTo>
                    <a:pt x="9371330" y="465950"/>
                  </a:lnTo>
                  <a:lnTo>
                    <a:pt x="9370987" y="465620"/>
                  </a:lnTo>
                  <a:lnTo>
                    <a:pt x="8607679" y="465620"/>
                  </a:lnTo>
                  <a:lnTo>
                    <a:pt x="8607679" y="465950"/>
                  </a:lnTo>
                  <a:lnTo>
                    <a:pt x="8202943" y="51663"/>
                  </a:lnTo>
                  <a:lnTo>
                    <a:pt x="8152473" y="0"/>
                  </a:lnTo>
                  <a:lnTo>
                    <a:pt x="2586075" y="0"/>
                  </a:lnTo>
                  <a:lnTo>
                    <a:pt x="2212492" y="365531"/>
                  </a:lnTo>
                  <a:lnTo>
                    <a:pt x="423913" y="365531"/>
                  </a:lnTo>
                  <a:lnTo>
                    <a:pt x="173888" y="615772"/>
                  </a:lnTo>
                  <a:lnTo>
                    <a:pt x="173888" y="1592211"/>
                  </a:lnTo>
                  <a:lnTo>
                    <a:pt x="0" y="1766252"/>
                  </a:lnTo>
                  <a:lnTo>
                    <a:pt x="0" y="2399779"/>
                  </a:lnTo>
                  <a:lnTo>
                    <a:pt x="248729" y="2648407"/>
                  </a:lnTo>
                  <a:lnTo>
                    <a:pt x="871385" y="2648407"/>
                  </a:lnTo>
                  <a:lnTo>
                    <a:pt x="1451114" y="3228340"/>
                  </a:lnTo>
                  <a:lnTo>
                    <a:pt x="3671354" y="3228340"/>
                  </a:lnTo>
                  <a:lnTo>
                    <a:pt x="3719334" y="3177959"/>
                  </a:lnTo>
                  <a:lnTo>
                    <a:pt x="4153662" y="2722029"/>
                  </a:lnTo>
                  <a:lnTo>
                    <a:pt x="7953743" y="2722029"/>
                  </a:lnTo>
                  <a:lnTo>
                    <a:pt x="8202473" y="2970987"/>
                  </a:lnTo>
                  <a:lnTo>
                    <a:pt x="9191295" y="2970987"/>
                  </a:lnTo>
                  <a:lnTo>
                    <a:pt x="9348191" y="2814053"/>
                  </a:lnTo>
                  <a:lnTo>
                    <a:pt x="9663278" y="2498915"/>
                  </a:lnTo>
                  <a:lnTo>
                    <a:pt x="9665576" y="2232202"/>
                  </a:lnTo>
                  <a:lnTo>
                    <a:pt x="9678022" y="784326"/>
                  </a:lnTo>
                  <a:lnTo>
                    <a:pt x="9678124" y="761403"/>
                  </a:lnTo>
                  <a:close/>
                </a:path>
              </a:pathLst>
            </a:custGeom>
            <a:solidFill>
              <a:srgbClr val="00BA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4210309" y="0"/>
            <a:ext cx="4077970" cy="4060190"/>
          </a:xfrm>
          <a:custGeom>
            <a:avLst/>
            <a:gdLst/>
            <a:ahLst/>
            <a:cxnLst/>
            <a:rect l="l" t="t" r="r" b="b"/>
            <a:pathLst>
              <a:path w="4077969" h="4060190">
                <a:moveTo>
                  <a:pt x="1213243" y="94399"/>
                </a:moveTo>
                <a:lnTo>
                  <a:pt x="885253" y="94399"/>
                </a:lnTo>
                <a:lnTo>
                  <a:pt x="885253" y="223443"/>
                </a:lnTo>
                <a:lnTo>
                  <a:pt x="1213243" y="223443"/>
                </a:lnTo>
                <a:lnTo>
                  <a:pt x="1213243" y="94399"/>
                </a:lnTo>
                <a:close/>
              </a:path>
              <a:path w="4077969" h="4060190">
                <a:moveTo>
                  <a:pt x="1613001" y="94399"/>
                </a:moveTo>
                <a:lnTo>
                  <a:pt x="1285011" y="94399"/>
                </a:lnTo>
                <a:lnTo>
                  <a:pt x="1285011" y="223443"/>
                </a:lnTo>
                <a:lnTo>
                  <a:pt x="1613001" y="223443"/>
                </a:lnTo>
                <a:lnTo>
                  <a:pt x="1613001" y="94399"/>
                </a:lnTo>
                <a:close/>
              </a:path>
              <a:path w="4077969" h="4060190">
                <a:moveTo>
                  <a:pt x="2012746" y="94399"/>
                </a:moveTo>
                <a:lnTo>
                  <a:pt x="1684756" y="94399"/>
                </a:lnTo>
                <a:lnTo>
                  <a:pt x="1684756" y="223443"/>
                </a:lnTo>
                <a:lnTo>
                  <a:pt x="2012746" y="223443"/>
                </a:lnTo>
                <a:lnTo>
                  <a:pt x="2012746" y="94399"/>
                </a:lnTo>
                <a:close/>
              </a:path>
              <a:path w="4077969" h="4060190">
                <a:moveTo>
                  <a:pt x="2412492" y="94399"/>
                </a:moveTo>
                <a:lnTo>
                  <a:pt x="2084501" y="94399"/>
                </a:lnTo>
                <a:lnTo>
                  <a:pt x="2084501" y="223443"/>
                </a:lnTo>
                <a:lnTo>
                  <a:pt x="2412492" y="223443"/>
                </a:lnTo>
                <a:lnTo>
                  <a:pt x="2412492" y="94399"/>
                </a:lnTo>
                <a:close/>
              </a:path>
              <a:path w="4077969" h="4060190">
                <a:moveTo>
                  <a:pt x="4077678" y="0"/>
                </a:moveTo>
                <a:lnTo>
                  <a:pt x="4022318" y="0"/>
                </a:lnTo>
                <a:lnTo>
                  <a:pt x="4022318" y="1560944"/>
                </a:lnTo>
                <a:lnTo>
                  <a:pt x="4022318" y="2717850"/>
                </a:lnTo>
                <a:lnTo>
                  <a:pt x="4022306" y="2821495"/>
                </a:lnTo>
                <a:lnTo>
                  <a:pt x="4022306" y="3328276"/>
                </a:lnTo>
                <a:lnTo>
                  <a:pt x="3294100" y="2600655"/>
                </a:lnTo>
                <a:lnTo>
                  <a:pt x="3294100" y="1426375"/>
                </a:lnTo>
                <a:lnTo>
                  <a:pt x="3585527" y="1717497"/>
                </a:lnTo>
                <a:lnTo>
                  <a:pt x="3585527" y="2385110"/>
                </a:lnTo>
                <a:lnTo>
                  <a:pt x="4022306" y="2821495"/>
                </a:lnTo>
                <a:lnTo>
                  <a:pt x="4022306" y="2717850"/>
                </a:lnTo>
                <a:lnTo>
                  <a:pt x="3658882" y="2354732"/>
                </a:lnTo>
                <a:lnTo>
                  <a:pt x="3658882" y="2155126"/>
                </a:lnTo>
                <a:lnTo>
                  <a:pt x="3762603" y="2051494"/>
                </a:lnTo>
                <a:lnTo>
                  <a:pt x="3911447" y="1902777"/>
                </a:lnTo>
                <a:lnTo>
                  <a:pt x="3911447" y="1671726"/>
                </a:lnTo>
                <a:lnTo>
                  <a:pt x="4022318" y="1560944"/>
                </a:lnTo>
                <a:lnTo>
                  <a:pt x="4022318" y="0"/>
                </a:lnTo>
                <a:lnTo>
                  <a:pt x="4022306" y="24536"/>
                </a:lnTo>
                <a:lnTo>
                  <a:pt x="4022306" y="679551"/>
                </a:lnTo>
                <a:lnTo>
                  <a:pt x="4022306" y="783183"/>
                </a:lnTo>
                <a:lnTo>
                  <a:pt x="4022306" y="1457312"/>
                </a:lnTo>
                <a:lnTo>
                  <a:pt x="3838092" y="1641386"/>
                </a:lnTo>
                <a:lnTo>
                  <a:pt x="3838092" y="1872437"/>
                </a:lnTo>
                <a:lnTo>
                  <a:pt x="3658882" y="2051494"/>
                </a:lnTo>
                <a:lnTo>
                  <a:pt x="3658882" y="1687118"/>
                </a:lnTo>
                <a:lnTo>
                  <a:pt x="3515588" y="1543989"/>
                </a:lnTo>
                <a:lnTo>
                  <a:pt x="3567442" y="1492173"/>
                </a:lnTo>
                <a:lnTo>
                  <a:pt x="3854615" y="1205242"/>
                </a:lnTo>
                <a:lnTo>
                  <a:pt x="3854615" y="950747"/>
                </a:lnTo>
                <a:lnTo>
                  <a:pt x="4022306" y="783183"/>
                </a:lnTo>
                <a:lnTo>
                  <a:pt x="4022306" y="679551"/>
                </a:lnTo>
                <a:lnTo>
                  <a:pt x="3781272" y="920394"/>
                </a:lnTo>
                <a:lnTo>
                  <a:pt x="3781272" y="1174889"/>
                </a:lnTo>
                <a:lnTo>
                  <a:pt x="3463721" y="1492173"/>
                </a:lnTo>
                <a:lnTo>
                  <a:pt x="3397847" y="1426375"/>
                </a:lnTo>
                <a:lnTo>
                  <a:pt x="3294100" y="1322755"/>
                </a:lnTo>
                <a:lnTo>
                  <a:pt x="3294100" y="1117333"/>
                </a:lnTo>
                <a:lnTo>
                  <a:pt x="3397821" y="1013701"/>
                </a:lnTo>
                <a:lnTo>
                  <a:pt x="3856837" y="555078"/>
                </a:lnTo>
                <a:lnTo>
                  <a:pt x="3856837" y="24536"/>
                </a:lnTo>
                <a:lnTo>
                  <a:pt x="4022306" y="24536"/>
                </a:lnTo>
                <a:lnTo>
                  <a:pt x="4022306" y="0"/>
                </a:lnTo>
                <a:lnTo>
                  <a:pt x="3783495" y="0"/>
                </a:lnTo>
                <a:lnTo>
                  <a:pt x="3783495" y="24536"/>
                </a:lnTo>
                <a:lnTo>
                  <a:pt x="3783495" y="524725"/>
                </a:lnTo>
                <a:lnTo>
                  <a:pt x="3294100" y="1013701"/>
                </a:lnTo>
                <a:lnTo>
                  <a:pt x="3294100" y="900226"/>
                </a:lnTo>
                <a:lnTo>
                  <a:pt x="3660559" y="534085"/>
                </a:lnTo>
                <a:lnTo>
                  <a:pt x="3660559" y="203771"/>
                </a:lnTo>
                <a:lnTo>
                  <a:pt x="3660559" y="130492"/>
                </a:lnTo>
                <a:lnTo>
                  <a:pt x="3660559" y="24536"/>
                </a:lnTo>
                <a:lnTo>
                  <a:pt x="3783495" y="24536"/>
                </a:lnTo>
                <a:lnTo>
                  <a:pt x="3783495" y="0"/>
                </a:lnTo>
                <a:lnTo>
                  <a:pt x="3587204" y="0"/>
                </a:lnTo>
                <a:lnTo>
                  <a:pt x="3587204" y="24536"/>
                </a:lnTo>
                <a:lnTo>
                  <a:pt x="3587204" y="130492"/>
                </a:lnTo>
                <a:lnTo>
                  <a:pt x="2599563" y="130492"/>
                </a:lnTo>
                <a:lnTo>
                  <a:pt x="2436596" y="293306"/>
                </a:lnTo>
                <a:lnTo>
                  <a:pt x="841336" y="293306"/>
                </a:lnTo>
                <a:lnTo>
                  <a:pt x="572338" y="24536"/>
                </a:lnTo>
                <a:lnTo>
                  <a:pt x="3587204" y="24536"/>
                </a:lnTo>
                <a:lnTo>
                  <a:pt x="3587204" y="0"/>
                </a:lnTo>
                <a:lnTo>
                  <a:pt x="0" y="0"/>
                </a:lnTo>
                <a:lnTo>
                  <a:pt x="0" y="24536"/>
                </a:lnTo>
                <a:lnTo>
                  <a:pt x="468604" y="24536"/>
                </a:lnTo>
                <a:lnTo>
                  <a:pt x="810958" y="366610"/>
                </a:lnTo>
                <a:lnTo>
                  <a:pt x="2466987" y="366610"/>
                </a:lnTo>
                <a:lnTo>
                  <a:pt x="2540343" y="293306"/>
                </a:lnTo>
                <a:lnTo>
                  <a:pt x="2629966" y="203771"/>
                </a:lnTo>
                <a:lnTo>
                  <a:pt x="3587204" y="203771"/>
                </a:lnTo>
                <a:lnTo>
                  <a:pt x="3587204" y="503732"/>
                </a:lnTo>
                <a:lnTo>
                  <a:pt x="3220758" y="869873"/>
                </a:lnTo>
                <a:lnTo>
                  <a:pt x="3220758" y="2631021"/>
                </a:lnTo>
                <a:lnTo>
                  <a:pt x="4022306" y="3431895"/>
                </a:lnTo>
                <a:lnTo>
                  <a:pt x="4022306" y="4059872"/>
                </a:lnTo>
                <a:lnTo>
                  <a:pt x="4077678" y="4059872"/>
                </a:lnTo>
                <a:lnTo>
                  <a:pt x="4077678" y="24536"/>
                </a:lnTo>
                <a:lnTo>
                  <a:pt x="4077678" y="0"/>
                </a:lnTo>
                <a:close/>
              </a:path>
            </a:pathLst>
          </a:custGeom>
          <a:solidFill>
            <a:srgbClr val="1BE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707584" y="1008184"/>
            <a:ext cx="4340860" cy="182816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399415">
              <a:lnSpc>
                <a:spcPct val="117100"/>
              </a:lnSpc>
              <a:spcBef>
                <a:spcPts val="90"/>
              </a:spcBef>
            </a:pPr>
            <a:r>
              <a:rPr sz="5050" spc="120" dirty="0"/>
              <a:t>PROBLEM </a:t>
            </a:r>
            <a:r>
              <a:rPr sz="5050" spc="125" dirty="0"/>
              <a:t> </a:t>
            </a:r>
            <a:r>
              <a:rPr sz="5050" spc="250" dirty="0"/>
              <a:t>S</a:t>
            </a:r>
            <a:r>
              <a:rPr sz="5050" spc="10" dirty="0"/>
              <a:t>T</a:t>
            </a:r>
            <a:r>
              <a:rPr sz="5050" dirty="0"/>
              <a:t>A</a:t>
            </a:r>
            <a:r>
              <a:rPr sz="5050" spc="10" dirty="0"/>
              <a:t>TE</a:t>
            </a:r>
            <a:r>
              <a:rPr sz="5050" spc="254" dirty="0"/>
              <a:t>M</a:t>
            </a:r>
            <a:r>
              <a:rPr sz="5050" spc="10" dirty="0"/>
              <a:t>E</a:t>
            </a:r>
            <a:r>
              <a:rPr sz="5050" spc="260" dirty="0"/>
              <a:t>N</a:t>
            </a:r>
            <a:r>
              <a:rPr sz="5050" spc="10" dirty="0"/>
              <a:t>T</a:t>
            </a:r>
            <a:r>
              <a:rPr sz="5050" spc="-310" dirty="0"/>
              <a:t>:</a:t>
            </a:r>
            <a:endParaRPr sz="5050"/>
          </a:p>
        </p:txBody>
      </p:sp>
      <p:sp>
        <p:nvSpPr>
          <p:cNvPr id="8" name="object 8"/>
          <p:cNvSpPr txBox="1"/>
          <p:nvPr/>
        </p:nvSpPr>
        <p:spPr>
          <a:xfrm>
            <a:off x="1016000" y="4672657"/>
            <a:ext cx="14618335" cy="4041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7100"/>
              </a:lnSpc>
              <a:spcBef>
                <a:spcPts val="95"/>
              </a:spcBef>
            </a:pPr>
            <a:r>
              <a:rPr sz="4500" b="1" spc="-50" dirty="0">
                <a:solidFill>
                  <a:srgbClr val="79FFFF"/>
                </a:solidFill>
                <a:latin typeface="Times New Roman"/>
                <a:cs typeface="Times New Roman"/>
              </a:rPr>
              <a:t>Create</a:t>
            </a:r>
            <a:r>
              <a:rPr sz="4500" b="1" spc="5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4500" b="1" spc="-120" dirty="0">
                <a:solidFill>
                  <a:srgbClr val="79FFFF"/>
                </a:solidFill>
                <a:latin typeface="Times New Roman"/>
                <a:cs typeface="Times New Roman"/>
              </a:rPr>
              <a:t>an</a:t>
            </a:r>
            <a:r>
              <a:rPr sz="4500" b="1" spc="5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4500" b="1" spc="-5" dirty="0">
                <a:solidFill>
                  <a:srgbClr val="79FFFF"/>
                </a:solidFill>
                <a:latin typeface="Times New Roman"/>
                <a:cs typeface="Times New Roman"/>
              </a:rPr>
              <a:t>AI</a:t>
            </a:r>
            <a:r>
              <a:rPr sz="4500" b="1" spc="5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4500" b="1" spc="-110" dirty="0">
                <a:solidFill>
                  <a:srgbClr val="79FFFF"/>
                </a:solidFill>
                <a:latin typeface="Times New Roman"/>
                <a:cs typeface="Times New Roman"/>
              </a:rPr>
              <a:t>model</a:t>
            </a:r>
            <a:r>
              <a:rPr sz="4500" b="1" spc="5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4500" b="1" spc="-60" dirty="0">
                <a:solidFill>
                  <a:srgbClr val="79FFFF"/>
                </a:solidFill>
                <a:latin typeface="Times New Roman"/>
                <a:cs typeface="Times New Roman"/>
              </a:rPr>
              <a:t>that</a:t>
            </a:r>
            <a:r>
              <a:rPr sz="4500" b="1" spc="10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4500" b="1" spc="-85" dirty="0">
                <a:solidFill>
                  <a:srgbClr val="79FFFF"/>
                </a:solidFill>
                <a:latin typeface="Times New Roman"/>
                <a:cs typeface="Times New Roman"/>
              </a:rPr>
              <a:t>can</a:t>
            </a:r>
            <a:r>
              <a:rPr sz="4500" b="1" spc="5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4500" b="1" spc="-45" dirty="0">
                <a:solidFill>
                  <a:srgbClr val="79FFFF"/>
                </a:solidFill>
                <a:latin typeface="Times New Roman"/>
                <a:cs typeface="Times New Roman"/>
              </a:rPr>
              <a:t>automatically</a:t>
            </a:r>
            <a:r>
              <a:rPr sz="4500" b="1" spc="5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4500" b="1" spc="-50" dirty="0">
                <a:solidFill>
                  <a:srgbClr val="79FFFF"/>
                </a:solidFill>
                <a:latin typeface="Times New Roman"/>
                <a:cs typeface="Times New Roman"/>
              </a:rPr>
              <a:t>detect</a:t>
            </a:r>
            <a:r>
              <a:rPr sz="4500" b="1" spc="5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4500" b="1" spc="-160" dirty="0">
                <a:solidFill>
                  <a:srgbClr val="79FFFF"/>
                </a:solidFill>
                <a:latin typeface="Times New Roman"/>
                <a:cs typeface="Times New Roman"/>
              </a:rPr>
              <a:t>and</a:t>
            </a:r>
            <a:r>
              <a:rPr sz="4500" b="1" spc="10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4500" b="1" spc="-140" dirty="0">
                <a:solidFill>
                  <a:srgbClr val="79FFFF"/>
                </a:solidFill>
                <a:latin typeface="Times New Roman"/>
                <a:cs typeface="Times New Roman"/>
              </a:rPr>
              <a:t>remove </a:t>
            </a:r>
            <a:r>
              <a:rPr sz="4500" b="1" spc="-1110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4500" b="1" spc="-60" dirty="0">
                <a:solidFill>
                  <a:srgbClr val="79FFFF"/>
                </a:solidFill>
                <a:latin typeface="Times New Roman"/>
                <a:cs typeface="Times New Roman"/>
              </a:rPr>
              <a:t>reflections</a:t>
            </a:r>
            <a:r>
              <a:rPr sz="4500" b="1" spc="10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4500" b="1" spc="-130" dirty="0">
                <a:solidFill>
                  <a:srgbClr val="79FFFF"/>
                </a:solidFill>
                <a:latin typeface="Times New Roman"/>
                <a:cs typeface="Times New Roman"/>
              </a:rPr>
              <a:t>from</a:t>
            </a:r>
            <a:r>
              <a:rPr sz="4500" b="1" spc="15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4500" b="1" spc="-80" dirty="0">
                <a:solidFill>
                  <a:srgbClr val="79FFFF"/>
                </a:solidFill>
                <a:latin typeface="Times New Roman"/>
                <a:cs typeface="Times New Roman"/>
              </a:rPr>
              <a:t>photos</a:t>
            </a:r>
            <a:r>
              <a:rPr sz="4500" b="1" spc="15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4500" b="1" spc="-55" dirty="0">
                <a:solidFill>
                  <a:srgbClr val="79FFFF"/>
                </a:solidFill>
                <a:latin typeface="Times New Roman"/>
                <a:cs typeface="Times New Roman"/>
              </a:rPr>
              <a:t>taken</a:t>
            </a:r>
            <a:r>
              <a:rPr sz="4500" b="1" spc="15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4500" b="1" spc="-140" dirty="0">
                <a:solidFill>
                  <a:srgbClr val="79FFFF"/>
                </a:solidFill>
                <a:latin typeface="Times New Roman"/>
                <a:cs typeface="Times New Roman"/>
              </a:rPr>
              <a:t>through</a:t>
            </a:r>
            <a:r>
              <a:rPr sz="4500" b="1" spc="10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4500" b="1" spc="-70" dirty="0">
                <a:solidFill>
                  <a:srgbClr val="79FFFF"/>
                </a:solidFill>
                <a:latin typeface="Times New Roman"/>
                <a:cs typeface="Times New Roman"/>
              </a:rPr>
              <a:t>reflective</a:t>
            </a:r>
            <a:r>
              <a:rPr sz="4500" b="1" spc="15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4500" b="1" spc="-70" dirty="0">
                <a:solidFill>
                  <a:srgbClr val="79FFFF"/>
                </a:solidFill>
                <a:latin typeface="Times New Roman"/>
                <a:cs typeface="Times New Roman"/>
              </a:rPr>
              <a:t>surfaces</a:t>
            </a:r>
            <a:r>
              <a:rPr sz="4500" b="1" spc="15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4500" b="1" spc="-20" dirty="0">
                <a:solidFill>
                  <a:srgbClr val="79FFFF"/>
                </a:solidFill>
                <a:latin typeface="Times New Roman"/>
                <a:cs typeface="Times New Roman"/>
              </a:rPr>
              <a:t>(like </a:t>
            </a:r>
            <a:r>
              <a:rPr sz="4500" b="1" spc="-1110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4500" b="1" spc="-10" dirty="0">
                <a:solidFill>
                  <a:srgbClr val="79FFFF"/>
                </a:solidFill>
                <a:latin typeface="Times New Roman"/>
                <a:cs typeface="Times New Roman"/>
              </a:rPr>
              <a:t>glass</a:t>
            </a:r>
            <a:r>
              <a:rPr sz="4500" b="1" spc="10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4500" b="1" spc="-145" dirty="0">
                <a:solidFill>
                  <a:srgbClr val="79FFFF"/>
                </a:solidFill>
                <a:latin typeface="Times New Roman"/>
                <a:cs typeface="Times New Roman"/>
              </a:rPr>
              <a:t>windows</a:t>
            </a:r>
            <a:r>
              <a:rPr sz="4500" b="1" spc="10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4500" b="1" spc="-125" dirty="0">
                <a:solidFill>
                  <a:srgbClr val="79FFFF"/>
                </a:solidFill>
                <a:latin typeface="Times New Roman"/>
                <a:cs typeface="Times New Roman"/>
              </a:rPr>
              <a:t>or</a:t>
            </a:r>
            <a:r>
              <a:rPr sz="4500" b="1" spc="10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4500" b="1" spc="-60" dirty="0">
                <a:solidFill>
                  <a:srgbClr val="79FFFF"/>
                </a:solidFill>
                <a:latin typeface="Times New Roman"/>
                <a:cs typeface="Times New Roman"/>
              </a:rPr>
              <a:t>water).</a:t>
            </a:r>
            <a:r>
              <a:rPr sz="4500" b="1" spc="10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4500" b="1" spc="-85" dirty="0">
                <a:solidFill>
                  <a:srgbClr val="79FFFF"/>
                </a:solidFill>
                <a:latin typeface="Times New Roman"/>
                <a:cs typeface="Times New Roman"/>
              </a:rPr>
              <a:t>The</a:t>
            </a:r>
            <a:r>
              <a:rPr sz="4500" b="1" spc="10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4500" b="1" spc="-70" dirty="0">
                <a:solidFill>
                  <a:srgbClr val="79FFFF"/>
                </a:solidFill>
                <a:latin typeface="Times New Roman"/>
                <a:cs typeface="Times New Roman"/>
              </a:rPr>
              <a:t>solution</a:t>
            </a:r>
            <a:r>
              <a:rPr sz="4500" b="1" spc="10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4500" b="1" spc="-130" dirty="0">
                <a:solidFill>
                  <a:srgbClr val="79FFFF"/>
                </a:solidFill>
                <a:latin typeface="Times New Roman"/>
                <a:cs typeface="Times New Roman"/>
              </a:rPr>
              <a:t>should</a:t>
            </a:r>
            <a:r>
              <a:rPr sz="4500" b="1" spc="10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4500" b="1" spc="-125" dirty="0">
                <a:solidFill>
                  <a:srgbClr val="79FFFF"/>
                </a:solidFill>
                <a:latin typeface="Times New Roman"/>
                <a:cs typeface="Times New Roman"/>
              </a:rPr>
              <a:t>show</a:t>
            </a:r>
            <a:r>
              <a:rPr sz="4500" b="1" spc="10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4500" b="1" spc="-90" dirty="0">
                <a:solidFill>
                  <a:srgbClr val="79FFFF"/>
                </a:solidFill>
                <a:latin typeface="Times New Roman"/>
                <a:cs typeface="Times New Roman"/>
              </a:rPr>
              <a:t>the</a:t>
            </a:r>
            <a:r>
              <a:rPr sz="4500" b="1" spc="10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4500" b="1" spc="-65" dirty="0">
                <a:solidFill>
                  <a:srgbClr val="79FFFF"/>
                </a:solidFill>
                <a:latin typeface="Times New Roman"/>
                <a:cs typeface="Times New Roman"/>
              </a:rPr>
              <a:t>scene </a:t>
            </a:r>
            <a:r>
              <a:rPr sz="4500" b="1" spc="-60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4500" b="1" spc="-175" dirty="0">
                <a:solidFill>
                  <a:srgbClr val="79FFFF"/>
                </a:solidFill>
                <a:latin typeface="Times New Roman"/>
                <a:cs typeface="Times New Roman"/>
              </a:rPr>
              <a:t>behind</a:t>
            </a:r>
            <a:r>
              <a:rPr sz="4500" b="1" spc="5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4500" b="1" spc="-90" dirty="0">
                <a:solidFill>
                  <a:srgbClr val="79FFFF"/>
                </a:solidFill>
                <a:latin typeface="Times New Roman"/>
                <a:cs typeface="Times New Roman"/>
              </a:rPr>
              <a:t>the</a:t>
            </a:r>
            <a:r>
              <a:rPr sz="4500" b="1" spc="5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4500" b="1" spc="-60" dirty="0">
                <a:solidFill>
                  <a:srgbClr val="79FFFF"/>
                </a:solidFill>
                <a:latin typeface="Times New Roman"/>
                <a:cs typeface="Times New Roman"/>
              </a:rPr>
              <a:t>reflection</a:t>
            </a:r>
            <a:r>
              <a:rPr sz="4500" b="1" spc="5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4500" b="1" spc="-30" dirty="0">
                <a:solidFill>
                  <a:srgbClr val="79FFFF"/>
                </a:solidFill>
                <a:latin typeface="Times New Roman"/>
                <a:cs typeface="Times New Roman"/>
              </a:rPr>
              <a:t>clearly,</a:t>
            </a:r>
            <a:r>
              <a:rPr sz="4500" b="1" spc="5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4500" b="1" spc="-105" dirty="0">
                <a:solidFill>
                  <a:srgbClr val="79FFFF"/>
                </a:solidFill>
                <a:latin typeface="Times New Roman"/>
                <a:cs typeface="Times New Roman"/>
              </a:rPr>
              <a:t>without</a:t>
            </a:r>
            <a:r>
              <a:rPr sz="4500" b="1" spc="10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4500" b="1" spc="-125" dirty="0">
                <a:solidFill>
                  <a:srgbClr val="79FFFF"/>
                </a:solidFill>
                <a:latin typeface="Times New Roman"/>
                <a:cs typeface="Times New Roman"/>
              </a:rPr>
              <a:t>adding</a:t>
            </a:r>
            <a:r>
              <a:rPr sz="4500" b="1" spc="5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4500" b="1" spc="-5" dirty="0">
                <a:solidFill>
                  <a:srgbClr val="79FFFF"/>
                </a:solidFill>
                <a:latin typeface="Times New Roman"/>
                <a:cs typeface="Times New Roman"/>
              </a:rPr>
              <a:t>extra</a:t>
            </a:r>
            <a:r>
              <a:rPr sz="4500" b="1" spc="5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4500" b="1" spc="-140" dirty="0">
                <a:solidFill>
                  <a:srgbClr val="79FFFF"/>
                </a:solidFill>
                <a:latin typeface="Times New Roman"/>
                <a:cs typeface="Times New Roman"/>
              </a:rPr>
              <a:t>blurriness </a:t>
            </a:r>
            <a:r>
              <a:rPr sz="4500" b="1" spc="-135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4500" b="1" spc="-125" dirty="0">
                <a:solidFill>
                  <a:srgbClr val="79FFFF"/>
                </a:solidFill>
                <a:latin typeface="Times New Roman"/>
                <a:cs typeface="Times New Roman"/>
              </a:rPr>
              <a:t>or</a:t>
            </a:r>
            <a:r>
              <a:rPr sz="4500" b="1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4500" b="1" spc="-85" dirty="0">
                <a:solidFill>
                  <a:srgbClr val="79FFFF"/>
                </a:solidFill>
                <a:latin typeface="Times New Roman"/>
                <a:cs typeface="Times New Roman"/>
              </a:rPr>
              <a:t>missing</a:t>
            </a:r>
            <a:r>
              <a:rPr sz="4500" b="1" spc="5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4500" b="1" spc="-30" dirty="0">
                <a:solidFill>
                  <a:srgbClr val="79FFFF"/>
                </a:solidFill>
                <a:latin typeface="Times New Roman"/>
                <a:cs typeface="Times New Roman"/>
              </a:rPr>
              <a:t>details.</a:t>
            </a:r>
            <a:endParaRPr sz="4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9394" y="1262217"/>
            <a:ext cx="3391535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40" dirty="0">
                <a:solidFill>
                  <a:srgbClr val="00BADE"/>
                </a:solidFill>
              </a:rPr>
              <a:t>I</a:t>
            </a:r>
            <a:r>
              <a:rPr sz="8000" spc="385" dirty="0">
                <a:solidFill>
                  <a:srgbClr val="00BADE"/>
                </a:solidFill>
              </a:rPr>
              <a:t>ND</a:t>
            </a:r>
            <a:r>
              <a:rPr sz="8000" spc="-5" dirty="0">
                <a:solidFill>
                  <a:srgbClr val="00BADE"/>
                </a:solidFill>
              </a:rPr>
              <a:t>E</a:t>
            </a:r>
            <a:r>
              <a:rPr sz="8000" spc="-30" dirty="0">
                <a:solidFill>
                  <a:srgbClr val="00BADE"/>
                </a:solidFill>
              </a:rPr>
              <a:t>X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1016000" y="4095422"/>
            <a:ext cx="6774180" cy="5039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500"/>
              </a:lnSpc>
              <a:spcBef>
                <a:spcPts val="95"/>
              </a:spcBef>
            </a:pPr>
            <a:r>
              <a:rPr sz="5650" spc="210" dirty="0">
                <a:solidFill>
                  <a:srgbClr val="79FFFF"/>
                </a:solidFill>
                <a:latin typeface="Times New Roman"/>
                <a:cs typeface="Times New Roman"/>
              </a:rPr>
              <a:t>1.Introduction </a:t>
            </a:r>
            <a:r>
              <a:rPr sz="5650" spc="215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5650" spc="170" dirty="0">
                <a:solidFill>
                  <a:srgbClr val="79FFFF"/>
                </a:solidFill>
                <a:latin typeface="Times New Roman"/>
                <a:cs typeface="Times New Roman"/>
              </a:rPr>
              <a:t>2.Literature </a:t>
            </a:r>
            <a:r>
              <a:rPr sz="5650" spc="70" dirty="0">
                <a:solidFill>
                  <a:srgbClr val="79FFFF"/>
                </a:solidFill>
                <a:latin typeface="Times New Roman"/>
                <a:cs typeface="Times New Roman"/>
              </a:rPr>
              <a:t>Review </a:t>
            </a:r>
            <a:r>
              <a:rPr sz="5650" spc="75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5650" spc="130" dirty="0">
                <a:solidFill>
                  <a:srgbClr val="79FFFF"/>
                </a:solidFill>
                <a:latin typeface="Times New Roman"/>
                <a:cs typeface="Times New Roman"/>
              </a:rPr>
              <a:t>3.Why </a:t>
            </a:r>
            <a:r>
              <a:rPr sz="5650" spc="340" dirty="0">
                <a:solidFill>
                  <a:srgbClr val="79FFFF"/>
                </a:solidFill>
                <a:latin typeface="Times New Roman"/>
                <a:cs typeface="Times New Roman"/>
              </a:rPr>
              <a:t>GANs </a:t>
            </a:r>
            <a:r>
              <a:rPr sz="5650" spc="345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5650" spc="204" dirty="0">
                <a:solidFill>
                  <a:srgbClr val="79FFFF"/>
                </a:solidFill>
                <a:latin typeface="Times New Roman"/>
                <a:cs typeface="Times New Roman"/>
              </a:rPr>
              <a:t>4.Dataset</a:t>
            </a:r>
            <a:r>
              <a:rPr sz="5650" spc="-65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5650" spc="229" dirty="0">
                <a:solidFill>
                  <a:srgbClr val="79FFFF"/>
                </a:solidFill>
                <a:latin typeface="Times New Roman"/>
                <a:cs typeface="Times New Roman"/>
              </a:rPr>
              <a:t>Preparation </a:t>
            </a:r>
            <a:r>
              <a:rPr sz="5650" spc="-1395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5650" spc="95" dirty="0">
                <a:solidFill>
                  <a:srgbClr val="79FFFF"/>
                </a:solidFill>
                <a:latin typeface="Times New Roman"/>
                <a:cs typeface="Times New Roman"/>
              </a:rPr>
              <a:t>5.Pre-processing</a:t>
            </a:r>
            <a:endParaRPr sz="56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89755" y="4094500"/>
            <a:ext cx="7434580" cy="5026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841375">
              <a:lnSpc>
                <a:spcPct val="116199"/>
              </a:lnSpc>
              <a:spcBef>
                <a:spcPts val="95"/>
              </a:spcBef>
              <a:tabLst>
                <a:tab pos="2756535" algn="l"/>
              </a:tabLst>
            </a:pPr>
            <a:r>
              <a:rPr sz="5650" spc="165" dirty="0">
                <a:solidFill>
                  <a:srgbClr val="79FFFF"/>
                </a:solidFill>
                <a:latin typeface="Times New Roman"/>
                <a:cs typeface="Times New Roman"/>
              </a:rPr>
              <a:t>6.Model	</a:t>
            </a:r>
            <a:r>
              <a:rPr sz="5650" spc="150" dirty="0">
                <a:solidFill>
                  <a:srgbClr val="79FFFF"/>
                </a:solidFill>
                <a:latin typeface="Times New Roman"/>
                <a:cs typeface="Times New Roman"/>
              </a:rPr>
              <a:t>Architecture </a:t>
            </a:r>
            <a:r>
              <a:rPr sz="5650" spc="-1400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5650" spc="145" dirty="0">
                <a:solidFill>
                  <a:srgbClr val="79FFFF"/>
                </a:solidFill>
                <a:latin typeface="Times New Roman"/>
                <a:cs typeface="Times New Roman"/>
              </a:rPr>
              <a:t>7.Workflow</a:t>
            </a:r>
            <a:endParaRPr sz="5650">
              <a:latin typeface="Times New Roman"/>
              <a:cs typeface="Times New Roman"/>
            </a:endParaRPr>
          </a:p>
          <a:p>
            <a:pPr marL="12700" marR="5080">
              <a:lnSpc>
                <a:spcPts val="7880"/>
              </a:lnSpc>
              <a:spcBef>
                <a:spcPts val="440"/>
              </a:spcBef>
              <a:tabLst>
                <a:tab pos="2486660" algn="l"/>
                <a:tab pos="3817620" algn="l"/>
              </a:tabLst>
            </a:pPr>
            <a:r>
              <a:rPr sz="5650" spc="-5" dirty="0">
                <a:solidFill>
                  <a:srgbClr val="79FFFF"/>
                </a:solidFill>
                <a:latin typeface="Times New Roman"/>
                <a:cs typeface="Times New Roman"/>
              </a:rPr>
              <a:t>8</a:t>
            </a:r>
            <a:r>
              <a:rPr sz="5650" spc="110" dirty="0">
                <a:solidFill>
                  <a:srgbClr val="79FFFF"/>
                </a:solidFill>
                <a:latin typeface="Times New Roman"/>
                <a:cs typeface="Times New Roman"/>
              </a:rPr>
              <a:t>.</a:t>
            </a:r>
            <a:r>
              <a:rPr sz="5650" spc="310" dirty="0">
                <a:solidFill>
                  <a:srgbClr val="79FFFF"/>
                </a:solidFill>
                <a:latin typeface="Times New Roman"/>
                <a:cs typeface="Times New Roman"/>
              </a:rPr>
              <a:t>T</a:t>
            </a:r>
            <a:r>
              <a:rPr sz="5650" spc="285" dirty="0">
                <a:solidFill>
                  <a:srgbClr val="79FFFF"/>
                </a:solidFill>
                <a:latin typeface="Times New Roman"/>
                <a:cs typeface="Times New Roman"/>
              </a:rPr>
              <a:t>oo</a:t>
            </a:r>
            <a:r>
              <a:rPr sz="5650" spc="-45" dirty="0">
                <a:solidFill>
                  <a:srgbClr val="79FFFF"/>
                </a:solidFill>
                <a:latin typeface="Times New Roman"/>
                <a:cs typeface="Times New Roman"/>
              </a:rPr>
              <a:t>l</a:t>
            </a:r>
            <a:r>
              <a:rPr sz="5650" spc="-25" dirty="0">
                <a:solidFill>
                  <a:srgbClr val="79FFFF"/>
                </a:solidFill>
                <a:latin typeface="Times New Roman"/>
                <a:cs typeface="Times New Roman"/>
              </a:rPr>
              <a:t>s</a:t>
            </a:r>
            <a:r>
              <a:rPr sz="5650" dirty="0">
                <a:solidFill>
                  <a:srgbClr val="79FFFF"/>
                </a:solidFill>
                <a:latin typeface="Times New Roman"/>
                <a:cs typeface="Times New Roman"/>
              </a:rPr>
              <a:t>	</a:t>
            </a:r>
            <a:r>
              <a:rPr sz="5650" spc="310" dirty="0">
                <a:solidFill>
                  <a:srgbClr val="79FFFF"/>
                </a:solidFill>
                <a:latin typeface="Times New Roman"/>
                <a:cs typeface="Times New Roman"/>
              </a:rPr>
              <a:t>a</a:t>
            </a:r>
            <a:r>
              <a:rPr sz="5650" spc="285" dirty="0">
                <a:solidFill>
                  <a:srgbClr val="79FFFF"/>
                </a:solidFill>
                <a:latin typeface="Times New Roman"/>
                <a:cs typeface="Times New Roman"/>
              </a:rPr>
              <a:t>n</a:t>
            </a:r>
            <a:r>
              <a:rPr sz="5650" spc="290" dirty="0">
                <a:solidFill>
                  <a:srgbClr val="79FFFF"/>
                </a:solidFill>
                <a:latin typeface="Times New Roman"/>
                <a:cs typeface="Times New Roman"/>
              </a:rPr>
              <a:t>d</a:t>
            </a:r>
            <a:r>
              <a:rPr sz="5650" dirty="0">
                <a:solidFill>
                  <a:srgbClr val="79FFFF"/>
                </a:solidFill>
                <a:latin typeface="Times New Roman"/>
                <a:cs typeface="Times New Roman"/>
              </a:rPr>
              <a:t>	</a:t>
            </a:r>
            <a:r>
              <a:rPr sz="5650" spc="310" dirty="0">
                <a:solidFill>
                  <a:srgbClr val="79FFFF"/>
                </a:solidFill>
                <a:latin typeface="Times New Roman"/>
                <a:cs typeface="Times New Roman"/>
              </a:rPr>
              <a:t>T</a:t>
            </a:r>
            <a:r>
              <a:rPr sz="5650" spc="-40" dirty="0">
                <a:solidFill>
                  <a:srgbClr val="79FFFF"/>
                </a:solidFill>
                <a:latin typeface="Times New Roman"/>
                <a:cs typeface="Times New Roman"/>
              </a:rPr>
              <a:t>ec</a:t>
            </a:r>
            <a:r>
              <a:rPr sz="5650" spc="285" dirty="0">
                <a:solidFill>
                  <a:srgbClr val="79FFFF"/>
                </a:solidFill>
                <a:latin typeface="Times New Roman"/>
                <a:cs typeface="Times New Roman"/>
              </a:rPr>
              <a:t>hno</a:t>
            </a:r>
            <a:r>
              <a:rPr sz="5650" spc="-45" dirty="0">
                <a:solidFill>
                  <a:srgbClr val="79FFFF"/>
                </a:solidFill>
                <a:latin typeface="Times New Roman"/>
                <a:cs typeface="Times New Roman"/>
              </a:rPr>
              <a:t>l</a:t>
            </a:r>
            <a:r>
              <a:rPr sz="5650" spc="285" dirty="0">
                <a:solidFill>
                  <a:srgbClr val="79FFFF"/>
                </a:solidFill>
                <a:latin typeface="Times New Roman"/>
                <a:cs typeface="Times New Roman"/>
              </a:rPr>
              <a:t>o</a:t>
            </a:r>
            <a:r>
              <a:rPr sz="5650" spc="-5" dirty="0">
                <a:solidFill>
                  <a:srgbClr val="79FFFF"/>
                </a:solidFill>
                <a:latin typeface="Times New Roman"/>
                <a:cs typeface="Times New Roman"/>
              </a:rPr>
              <a:t>g</a:t>
            </a:r>
            <a:r>
              <a:rPr sz="5650" dirty="0">
                <a:solidFill>
                  <a:srgbClr val="79FFFF"/>
                </a:solidFill>
                <a:latin typeface="Times New Roman"/>
                <a:cs typeface="Times New Roman"/>
              </a:rPr>
              <a:t>y  </a:t>
            </a:r>
            <a:r>
              <a:rPr sz="5650" spc="125" dirty="0">
                <a:solidFill>
                  <a:srgbClr val="79FFFF"/>
                </a:solidFill>
                <a:latin typeface="Times New Roman"/>
                <a:cs typeface="Times New Roman"/>
              </a:rPr>
              <a:t>9.Results</a:t>
            </a:r>
            <a:endParaRPr sz="5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  <a:tabLst>
                <a:tab pos="3204210" algn="l"/>
              </a:tabLst>
            </a:pPr>
            <a:r>
              <a:rPr sz="5650" spc="204" dirty="0">
                <a:solidFill>
                  <a:srgbClr val="79FFFF"/>
                </a:solidFill>
                <a:latin typeface="Times New Roman"/>
                <a:cs typeface="Times New Roman"/>
              </a:rPr>
              <a:t>10.Future	</a:t>
            </a:r>
            <a:r>
              <a:rPr sz="5650" spc="145" dirty="0">
                <a:solidFill>
                  <a:srgbClr val="79FFFF"/>
                </a:solidFill>
                <a:latin typeface="Times New Roman"/>
                <a:cs typeface="Times New Roman"/>
              </a:rPr>
              <a:t>Prospects</a:t>
            </a:r>
            <a:endParaRPr sz="5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95679" y="2551"/>
            <a:ext cx="4092575" cy="4109085"/>
          </a:xfrm>
          <a:custGeom>
            <a:avLst/>
            <a:gdLst/>
            <a:ahLst/>
            <a:cxnLst/>
            <a:rect l="l" t="t" r="r" b="b"/>
            <a:pathLst>
              <a:path w="4092575" h="4109085">
                <a:moveTo>
                  <a:pt x="1213243" y="143141"/>
                </a:moveTo>
                <a:lnTo>
                  <a:pt x="885253" y="143141"/>
                </a:lnTo>
                <a:lnTo>
                  <a:pt x="885253" y="272186"/>
                </a:lnTo>
                <a:lnTo>
                  <a:pt x="1213243" y="272186"/>
                </a:lnTo>
                <a:lnTo>
                  <a:pt x="1213243" y="143141"/>
                </a:lnTo>
                <a:close/>
              </a:path>
              <a:path w="4092575" h="4109085">
                <a:moveTo>
                  <a:pt x="1613001" y="143141"/>
                </a:moveTo>
                <a:lnTo>
                  <a:pt x="1285011" y="143141"/>
                </a:lnTo>
                <a:lnTo>
                  <a:pt x="1285011" y="272186"/>
                </a:lnTo>
                <a:lnTo>
                  <a:pt x="1613001" y="272186"/>
                </a:lnTo>
                <a:lnTo>
                  <a:pt x="1613001" y="143141"/>
                </a:lnTo>
                <a:close/>
              </a:path>
              <a:path w="4092575" h="4109085">
                <a:moveTo>
                  <a:pt x="2012746" y="143141"/>
                </a:moveTo>
                <a:lnTo>
                  <a:pt x="1684756" y="143141"/>
                </a:lnTo>
                <a:lnTo>
                  <a:pt x="1684756" y="272186"/>
                </a:lnTo>
                <a:lnTo>
                  <a:pt x="2012746" y="272186"/>
                </a:lnTo>
                <a:lnTo>
                  <a:pt x="2012746" y="143141"/>
                </a:lnTo>
                <a:close/>
              </a:path>
              <a:path w="4092575" h="4109085">
                <a:moveTo>
                  <a:pt x="2412504" y="143141"/>
                </a:moveTo>
                <a:lnTo>
                  <a:pt x="2084501" y="143141"/>
                </a:lnTo>
                <a:lnTo>
                  <a:pt x="2084501" y="272186"/>
                </a:lnTo>
                <a:lnTo>
                  <a:pt x="2412504" y="272186"/>
                </a:lnTo>
                <a:lnTo>
                  <a:pt x="2412504" y="143141"/>
                </a:lnTo>
                <a:close/>
              </a:path>
              <a:path w="4092575" h="4109085">
                <a:moveTo>
                  <a:pt x="4092308" y="0"/>
                </a:moveTo>
                <a:lnTo>
                  <a:pt x="4022318" y="0"/>
                </a:lnTo>
                <a:lnTo>
                  <a:pt x="4022318" y="1609686"/>
                </a:lnTo>
                <a:lnTo>
                  <a:pt x="4022318" y="2766593"/>
                </a:lnTo>
                <a:lnTo>
                  <a:pt x="4022306" y="2870238"/>
                </a:lnTo>
                <a:lnTo>
                  <a:pt x="4022306" y="3377019"/>
                </a:lnTo>
                <a:lnTo>
                  <a:pt x="3294113" y="2649397"/>
                </a:lnTo>
                <a:lnTo>
                  <a:pt x="3294113" y="1475117"/>
                </a:lnTo>
                <a:lnTo>
                  <a:pt x="3585540" y="1766239"/>
                </a:lnTo>
                <a:lnTo>
                  <a:pt x="3585540" y="2433853"/>
                </a:lnTo>
                <a:lnTo>
                  <a:pt x="4022306" y="2870238"/>
                </a:lnTo>
                <a:lnTo>
                  <a:pt x="4022306" y="2766593"/>
                </a:lnTo>
                <a:lnTo>
                  <a:pt x="3658895" y="2403475"/>
                </a:lnTo>
                <a:lnTo>
                  <a:pt x="3658895" y="2203869"/>
                </a:lnTo>
                <a:lnTo>
                  <a:pt x="3762603" y="2100237"/>
                </a:lnTo>
                <a:lnTo>
                  <a:pt x="3911447" y="1951520"/>
                </a:lnTo>
                <a:lnTo>
                  <a:pt x="3911447" y="1720469"/>
                </a:lnTo>
                <a:lnTo>
                  <a:pt x="4022318" y="1609686"/>
                </a:lnTo>
                <a:lnTo>
                  <a:pt x="4022318" y="0"/>
                </a:lnTo>
                <a:lnTo>
                  <a:pt x="4022306" y="73279"/>
                </a:lnTo>
                <a:lnTo>
                  <a:pt x="4022306" y="728294"/>
                </a:lnTo>
                <a:lnTo>
                  <a:pt x="4022306" y="831926"/>
                </a:lnTo>
                <a:lnTo>
                  <a:pt x="4022306" y="1506054"/>
                </a:lnTo>
                <a:lnTo>
                  <a:pt x="3838092" y="1690128"/>
                </a:lnTo>
                <a:lnTo>
                  <a:pt x="3838092" y="1921179"/>
                </a:lnTo>
                <a:lnTo>
                  <a:pt x="3658882" y="2100237"/>
                </a:lnTo>
                <a:lnTo>
                  <a:pt x="3658882" y="1735861"/>
                </a:lnTo>
                <a:lnTo>
                  <a:pt x="3515588" y="1592732"/>
                </a:lnTo>
                <a:lnTo>
                  <a:pt x="3567442" y="1540916"/>
                </a:lnTo>
                <a:lnTo>
                  <a:pt x="3854615" y="1253985"/>
                </a:lnTo>
                <a:lnTo>
                  <a:pt x="3854615" y="999490"/>
                </a:lnTo>
                <a:lnTo>
                  <a:pt x="4022306" y="831926"/>
                </a:lnTo>
                <a:lnTo>
                  <a:pt x="4022306" y="728294"/>
                </a:lnTo>
                <a:lnTo>
                  <a:pt x="3781272" y="969137"/>
                </a:lnTo>
                <a:lnTo>
                  <a:pt x="3781272" y="1223632"/>
                </a:lnTo>
                <a:lnTo>
                  <a:pt x="3463721" y="1540916"/>
                </a:lnTo>
                <a:lnTo>
                  <a:pt x="3397847" y="1475117"/>
                </a:lnTo>
                <a:lnTo>
                  <a:pt x="3294113" y="1371498"/>
                </a:lnTo>
                <a:lnTo>
                  <a:pt x="3294113" y="1166075"/>
                </a:lnTo>
                <a:lnTo>
                  <a:pt x="3397821" y="1062443"/>
                </a:lnTo>
                <a:lnTo>
                  <a:pt x="3856837" y="603821"/>
                </a:lnTo>
                <a:lnTo>
                  <a:pt x="3856837" y="73279"/>
                </a:lnTo>
                <a:lnTo>
                  <a:pt x="4022306" y="73279"/>
                </a:lnTo>
                <a:lnTo>
                  <a:pt x="4022306" y="0"/>
                </a:lnTo>
                <a:lnTo>
                  <a:pt x="3783495" y="0"/>
                </a:lnTo>
                <a:lnTo>
                  <a:pt x="3783495" y="73279"/>
                </a:lnTo>
                <a:lnTo>
                  <a:pt x="3783495" y="573468"/>
                </a:lnTo>
                <a:lnTo>
                  <a:pt x="3294113" y="1062443"/>
                </a:lnTo>
                <a:lnTo>
                  <a:pt x="3294113" y="948969"/>
                </a:lnTo>
                <a:lnTo>
                  <a:pt x="3660559" y="582828"/>
                </a:lnTo>
                <a:lnTo>
                  <a:pt x="3660559" y="252514"/>
                </a:lnTo>
                <a:lnTo>
                  <a:pt x="3660559" y="179235"/>
                </a:lnTo>
                <a:lnTo>
                  <a:pt x="3660559" y="73279"/>
                </a:lnTo>
                <a:lnTo>
                  <a:pt x="3783495" y="73279"/>
                </a:lnTo>
                <a:lnTo>
                  <a:pt x="3783495" y="0"/>
                </a:lnTo>
                <a:lnTo>
                  <a:pt x="3587216" y="0"/>
                </a:lnTo>
                <a:lnTo>
                  <a:pt x="3587216" y="73279"/>
                </a:lnTo>
                <a:lnTo>
                  <a:pt x="3587216" y="179235"/>
                </a:lnTo>
                <a:lnTo>
                  <a:pt x="2599563" y="179235"/>
                </a:lnTo>
                <a:lnTo>
                  <a:pt x="2436596" y="342049"/>
                </a:lnTo>
                <a:lnTo>
                  <a:pt x="841336" y="342049"/>
                </a:lnTo>
                <a:lnTo>
                  <a:pt x="572338" y="73279"/>
                </a:lnTo>
                <a:lnTo>
                  <a:pt x="3587216" y="73279"/>
                </a:lnTo>
                <a:lnTo>
                  <a:pt x="3587216" y="0"/>
                </a:lnTo>
                <a:lnTo>
                  <a:pt x="0" y="0"/>
                </a:lnTo>
                <a:lnTo>
                  <a:pt x="0" y="73279"/>
                </a:lnTo>
                <a:lnTo>
                  <a:pt x="468604" y="73279"/>
                </a:lnTo>
                <a:lnTo>
                  <a:pt x="810971" y="415353"/>
                </a:lnTo>
                <a:lnTo>
                  <a:pt x="2467000" y="415353"/>
                </a:lnTo>
                <a:lnTo>
                  <a:pt x="2540343" y="342049"/>
                </a:lnTo>
                <a:lnTo>
                  <a:pt x="2629966" y="252514"/>
                </a:lnTo>
                <a:lnTo>
                  <a:pt x="3587216" y="252514"/>
                </a:lnTo>
                <a:lnTo>
                  <a:pt x="3587216" y="552475"/>
                </a:lnTo>
                <a:lnTo>
                  <a:pt x="3220758" y="918616"/>
                </a:lnTo>
                <a:lnTo>
                  <a:pt x="3220758" y="2679763"/>
                </a:lnTo>
                <a:lnTo>
                  <a:pt x="4022306" y="3480638"/>
                </a:lnTo>
                <a:lnTo>
                  <a:pt x="4022306" y="4108615"/>
                </a:lnTo>
                <a:lnTo>
                  <a:pt x="4092308" y="4108615"/>
                </a:lnTo>
                <a:lnTo>
                  <a:pt x="4092308" y="73279"/>
                </a:lnTo>
                <a:lnTo>
                  <a:pt x="4092308" y="0"/>
                </a:lnTo>
                <a:close/>
              </a:path>
            </a:pathLst>
          </a:custGeom>
          <a:solidFill>
            <a:srgbClr val="1BE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397252"/>
            <a:ext cx="1886585" cy="1885314"/>
          </a:xfrm>
          <a:custGeom>
            <a:avLst/>
            <a:gdLst/>
            <a:ahLst/>
            <a:cxnLst/>
            <a:rect l="l" t="t" r="r" b="b"/>
            <a:pathLst>
              <a:path w="1886585" h="1885315">
                <a:moveTo>
                  <a:pt x="75834" y="1306139"/>
                </a:moveTo>
                <a:lnTo>
                  <a:pt x="55876" y="1269148"/>
                </a:lnTo>
                <a:lnTo>
                  <a:pt x="54518" y="143070"/>
                </a:lnTo>
                <a:lnTo>
                  <a:pt x="32787" y="133407"/>
                </a:lnTo>
                <a:lnTo>
                  <a:pt x="15542" y="117530"/>
                </a:lnTo>
                <a:lnTo>
                  <a:pt x="4149" y="96831"/>
                </a:lnTo>
                <a:lnTo>
                  <a:pt x="0" y="72704"/>
                </a:lnTo>
                <a:lnTo>
                  <a:pt x="5749" y="44422"/>
                </a:lnTo>
                <a:lnTo>
                  <a:pt x="21330" y="21330"/>
                </a:lnTo>
                <a:lnTo>
                  <a:pt x="44422" y="5749"/>
                </a:lnTo>
                <a:lnTo>
                  <a:pt x="72704" y="0"/>
                </a:lnTo>
                <a:lnTo>
                  <a:pt x="100985" y="5749"/>
                </a:lnTo>
                <a:lnTo>
                  <a:pt x="124077" y="21330"/>
                </a:lnTo>
                <a:lnTo>
                  <a:pt x="139658" y="44422"/>
                </a:lnTo>
                <a:lnTo>
                  <a:pt x="145408" y="72704"/>
                </a:lnTo>
                <a:lnTo>
                  <a:pt x="141260" y="96836"/>
                </a:lnTo>
                <a:lnTo>
                  <a:pt x="129855" y="117544"/>
                </a:lnTo>
                <a:lnTo>
                  <a:pt x="112619" y="133407"/>
                </a:lnTo>
                <a:lnTo>
                  <a:pt x="90890" y="143070"/>
                </a:lnTo>
                <a:lnTo>
                  <a:pt x="90890" y="1254711"/>
                </a:lnTo>
                <a:lnTo>
                  <a:pt x="101508" y="1280385"/>
                </a:lnTo>
                <a:lnTo>
                  <a:pt x="75834" y="1306099"/>
                </a:lnTo>
                <a:close/>
              </a:path>
              <a:path w="1886585" h="1885315">
                <a:moveTo>
                  <a:pt x="1478766" y="1559434"/>
                </a:moveTo>
                <a:lnTo>
                  <a:pt x="1469095" y="1557756"/>
                </a:lnTo>
                <a:lnTo>
                  <a:pt x="1460823" y="1553199"/>
                </a:lnTo>
                <a:lnTo>
                  <a:pt x="1454491" y="1546302"/>
                </a:lnTo>
                <a:lnTo>
                  <a:pt x="1450636" y="1537603"/>
                </a:lnTo>
                <a:lnTo>
                  <a:pt x="695701" y="1537603"/>
                </a:lnTo>
                <a:lnTo>
                  <a:pt x="652019" y="1519477"/>
                </a:lnTo>
                <a:lnTo>
                  <a:pt x="633901" y="1475835"/>
                </a:lnTo>
                <a:lnTo>
                  <a:pt x="633893" y="1318738"/>
                </a:lnTo>
                <a:lnTo>
                  <a:pt x="630168" y="1300371"/>
                </a:lnTo>
                <a:lnTo>
                  <a:pt x="620020" y="1285343"/>
                </a:lnTo>
                <a:lnTo>
                  <a:pt x="604992" y="1275195"/>
                </a:lnTo>
                <a:lnTo>
                  <a:pt x="586625" y="1271470"/>
                </a:lnTo>
                <a:lnTo>
                  <a:pt x="447041" y="1271470"/>
                </a:lnTo>
                <a:lnTo>
                  <a:pt x="422953" y="1266549"/>
                </a:lnTo>
                <a:lnTo>
                  <a:pt x="403359" y="1253344"/>
                </a:lnTo>
                <a:lnTo>
                  <a:pt x="390154" y="1233750"/>
                </a:lnTo>
                <a:lnTo>
                  <a:pt x="385241" y="1209702"/>
                </a:lnTo>
                <a:lnTo>
                  <a:pt x="385232" y="467287"/>
                </a:lnTo>
                <a:lnTo>
                  <a:pt x="376534" y="463432"/>
                </a:lnTo>
                <a:lnTo>
                  <a:pt x="369637" y="457100"/>
                </a:lnTo>
                <a:lnTo>
                  <a:pt x="365080" y="448828"/>
                </a:lnTo>
                <a:lnTo>
                  <a:pt x="363401" y="439156"/>
                </a:lnTo>
                <a:lnTo>
                  <a:pt x="365711" y="427821"/>
                </a:lnTo>
                <a:lnTo>
                  <a:pt x="371925" y="418598"/>
                </a:lnTo>
                <a:lnTo>
                  <a:pt x="381147" y="412385"/>
                </a:lnTo>
                <a:lnTo>
                  <a:pt x="392483" y="410075"/>
                </a:lnTo>
                <a:lnTo>
                  <a:pt x="403819" y="412385"/>
                </a:lnTo>
                <a:lnTo>
                  <a:pt x="413041" y="418598"/>
                </a:lnTo>
                <a:lnTo>
                  <a:pt x="419255" y="427821"/>
                </a:lnTo>
                <a:lnTo>
                  <a:pt x="421565" y="439156"/>
                </a:lnTo>
                <a:lnTo>
                  <a:pt x="419893" y="448828"/>
                </a:lnTo>
                <a:lnTo>
                  <a:pt x="415349" y="457100"/>
                </a:lnTo>
                <a:lnTo>
                  <a:pt x="408466" y="463432"/>
                </a:lnTo>
                <a:lnTo>
                  <a:pt x="399773" y="467287"/>
                </a:lnTo>
                <a:lnTo>
                  <a:pt x="399773" y="1209702"/>
                </a:lnTo>
                <a:lnTo>
                  <a:pt x="403498" y="1228069"/>
                </a:lnTo>
                <a:lnTo>
                  <a:pt x="413646" y="1243097"/>
                </a:lnTo>
                <a:lnTo>
                  <a:pt x="428674" y="1253244"/>
                </a:lnTo>
                <a:lnTo>
                  <a:pt x="447041" y="1256969"/>
                </a:lnTo>
                <a:lnTo>
                  <a:pt x="586625" y="1256969"/>
                </a:lnTo>
                <a:lnTo>
                  <a:pt x="610713" y="1261891"/>
                </a:lnTo>
                <a:lnTo>
                  <a:pt x="630307" y="1275096"/>
                </a:lnTo>
                <a:lnTo>
                  <a:pt x="643512" y="1294690"/>
                </a:lnTo>
                <a:lnTo>
                  <a:pt x="648425" y="1318738"/>
                </a:lnTo>
                <a:lnTo>
                  <a:pt x="648433" y="1475835"/>
                </a:lnTo>
                <a:lnTo>
                  <a:pt x="652158" y="1494202"/>
                </a:lnTo>
                <a:lnTo>
                  <a:pt x="662306" y="1509230"/>
                </a:lnTo>
                <a:lnTo>
                  <a:pt x="677334" y="1519377"/>
                </a:lnTo>
                <a:lnTo>
                  <a:pt x="695701" y="1523102"/>
                </a:lnTo>
                <a:lnTo>
                  <a:pt x="1506371" y="1523102"/>
                </a:lnTo>
                <a:lnTo>
                  <a:pt x="1507848" y="1530353"/>
                </a:lnTo>
                <a:lnTo>
                  <a:pt x="1505538" y="1541689"/>
                </a:lnTo>
                <a:lnTo>
                  <a:pt x="1499325" y="1550911"/>
                </a:lnTo>
                <a:lnTo>
                  <a:pt x="1490102" y="1557125"/>
                </a:lnTo>
                <a:lnTo>
                  <a:pt x="1478766" y="1559434"/>
                </a:lnTo>
                <a:close/>
              </a:path>
              <a:path w="1886585" h="1885315">
                <a:moveTo>
                  <a:pt x="1813364" y="1884800"/>
                </a:moveTo>
                <a:lnTo>
                  <a:pt x="1789231" y="1880650"/>
                </a:lnTo>
                <a:lnTo>
                  <a:pt x="1768523" y="1869249"/>
                </a:lnTo>
                <a:lnTo>
                  <a:pt x="1752644" y="1851994"/>
                </a:lnTo>
                <a:lnTo>
                  <a:pt x="1742997" y="1830282"/>
                </a:lnTo>
                <a:lnTo>
                  <a:pt x="630089" y="1830282"/>
                </a:lnTo>
                <a:lnTo>
                  <a:pt x="589822" y="1818214"/>
                </a:lnTo>
                <a:lnTo>
                  <a:pt x="75873" y="1306139"/>
                </a:lnTo>
                <a:lnTo>
                  <a:pt x="101548" y="1280425"/>
                </a:lnTo>
                <a:lnTo>
                  <a:pt x="604415" y="1783252"/>
                </a:lnTo>
                <a:lnTo>
                  <a:pt x="630129" y="1793910"/>
                </a:lnTo>
                <a:lnTo>
                  <a:pt x="1882371" y="1793910"/>
                </a:lnTo>
                <a:lnTo>
                  <a:pt x="1886068" y="1812096"/>
                </a:lnTo>
                <a:lnTo>
                  <a:pt x="1880319" y="1840377"/>
                </a:lnTo>
                <a:lnTo>
                  <a:pt x="1864737" y="1863469"/>
                </a:lnTo>
                <a:lnTo>
                  <a:pt x="1841645" y="1879051"/>
                </a:lnTo>
                <a:lnTo>
                  <a:pt x="1813364" y="1884800"/>
                </a:lnTo>
                <a:close/>
              </a:path>
              <a:path w="1886585" h="1885315">
                <a:moveTo>
                  <a:pt x="1506371" y="1523102"/>
                </a:moveTo>
                <a:lnTo>
                  <a:pt x="1450636" y="1523102"/>
                </a:lnTo>
                <a:lnTo>
                  <a:pt x="1454491" y="1514404"/>
                </a:lnTo>
                <a:lnTo>
                  <a:pt x="1460823" y="1507506"/>
                </a:lnTo>
                <a:lnTo>
                  <a:pt x="1469095" y="1502949"/>
                </a:lnTo>
                <a:lnTo>
                  <a:pt x="1478766" y="1501271"/>
                </a:lnTo>
                <a:lnTo>
                  <a:pt x="1490102" y="1503581"/>
                </a:lnTo>
                <a:lnTo>
                  <a:pt x="1499325" y="1509795"/>
                </a:lnTo>
                <a:lnTo>
                  <a:pt x="1505538" y="1519017"/>
                </a:lnTo>
                <a:lnTo>
                  <a:pt x="1506371" y="1523102"/>
                </a:lnTo>
                <a:close/>
              </a:path>
              <a:path w="1886585" h="1885315">
                <a:moveTo>
                  <a:pt x="1882371" y="1793910"/>
                </a:moveTo>
                <a:lnTo>
                  <a:pt x="1742997" y="1793910"/>
                </a:lnTo>
                <a:lnTo>
                  <a:pt x="1752661" y="1772181"/>
                </a:lnTo>
                <a:lnTo>
                  <a:pt x="1768538" y="1754928"/>
                </a:lnTo>
                <a:lnTo>
                  <a:pt x="1789237" y="1743537"/>
                </a:lnTo>
                <a:lnTo>
                  <a:pt x="1813364" y="1739392"/>
                </a:lnTo>
                <a:lnTo>
                  <a:pt x="1841645" y="1745141"/>
                </a:lnTo>
                <a:lnTo>
                  <a:pt x="1864737" y="1760723"/>
                </a:lnTo>
                <a:lnTo>
                  <a:pt x="1880319" y="1783815"/>
                </a:lnTo>
                <a:lnTo>
                  <a:pt x="1882371" y="1793910"/>
                </a:lnTo>
                <a:close/>
              </a:path>
            </a:pathLst>
          </a:custGeom>
          <a:solidFill>
            <a:srgbClr val="20E4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73680" y="1329074"/>
            <a:ext cx="5457825" cy="12204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0" spc="345" dirty="0">
                <a:latin typeface="Times New Roman"/>
                <a:cs typeface="Times New Roman"/>
              </a:rPr>
              <a:t>Introduction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16000" y="3952104"/>
            <a:ext cx="15853410" cy="4940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799"/>
              </a:lnSpc>
              <a:spcBef>
                <a:spcPts val="95"/>
              </a:spcBef>
            </a:pPr>
            <a:r>
              <a:rPr sz="4600" spc="110" dirty="0">
                <a:solidFill>
                  <a:srgbClr val="79FFFF"/>
                </a:solidFill>
                <a:latin typeface="Times New Roman"/>
                <a:cs typeface="Times New Roman"/>
              </a:rPr>
              <a:t>Reflection </a:t>
            </a:r>
            <a:r>
              <a:rPr sz="4600" spc="130" dirty="0">
                <a:solidFill>
                  <a:srgbClr val="79FFFF"/>
                </a:solidFill>
                <a:latin typeface="Times New Roman"/>
                <a:cs typeface="Times New Roman"/>
              </a:rPr>
              <a:t>removal </a:t>
            </a:r>
            <a:r>
              <a:rPr sz="4600" spc="-20" dirty="0">
                <a:solidFill>
                  <a:srgbClr val="79FFFF"/>
                </a:solidFill>
                <a:latin typeface="Times New Roman"/>
                <a:cs typeface="Times New Roman"/>
              </a:rPr>
              <a:t>is </a:t>
            </a:r>
            <a:r>
              <a:rPr sz="4600" spc="160" dirty="0">
                <a:solidFill>
                  <a:srgbClr val="79FFFF"/>
                </a:solidFill>
                <a:latin typeface="Times New Roman"/>
                <a:cs typeface="Times New Roman"/>
              </a:rPr>
              <a:t>the </a:t>
            </a:r>
            <a:r>
              <a:rPr sz="4600" spc="95" dirty="0">
                <a:solidFill>
                  <a:srgbClr val="79FFFF"/>
                </a:solidFill>
                <a:latin typeface="Times New Roman"/>
                <a:cs typeface="Times New Roman"/>
              </a:rPr>
              <a:t>process </a:t>
            </a:r>
            <a:r>
              <a:rPr sz="4600" spc="125" dirty="0">
                <a:solidFill>
                  <a:srgbClr val="79FFFF"/>
                </a:solidFill>
                <a:latin typeface="Times New Roman"/>
                <a:cs typeface="Times New Roman"/>
              </a:rPr>
              <a:t>of </a:t>
            </a:r>
            <a:r>
              <a:rPr sz="4600" spc="145" dirty="0">
                <a:solidFill>
                  <a:srgbClr val="79FFFF"/>
                </a:solidFill>
                <a:latin typeface="Times New Roman"/>
                <a:cs typeface="Times New Roman"/>
              </a:rPr>
              <a:t>separating </a:t>
            </a:r>
            <a:r>
              <a:rPr sz="4600" spc="185" dirty="0">
                <a:solidFill>
                  <a:srgbClr val="79FFFF"/>
                </a:solidFill>
                <a:latin typeface="Times New Roman"/>
                <a:cs typeface="Times New Roman"/>
              </a:rPr>
              <a:t>unwanted </a:t>
            </a:r>
            <a:r>
              <a:rPr sz="4600" spc="190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4600" spc="75" dirty="0">
                <a:solidFill>
                  <a:srgbClr val="79FFFF"/>
                </a:solidFill>
                <a:latin typeface="Times New Roman"/>
                <a:cs typeface="Times New Roman"/>
              </a:rPr>
              <a:t>reflections </a:t>
            </a:r>
            <a:r>
              <a:rPr sz="4600" spc="180" dirty="0">
                <a:solidFill>
                  <a:srgbClr val="79FFFF"/>
                </a:solidFill>
                <a:latin typeface="Times New Roman"/>
                <a:cs typeface="Times New Roman"/>
              </a:rPr>
              <a:t>from </a:t>
            </a:r>
            <a:r>
              <a:rPr sz="4600" spc="75" dirty="0">
                <a:solidFill>
                  <a:srgbClr val="79FFFF"/>
                </a:solidFill>
                <a:latin typeface="Times New Roman"/>
                <a:cs typeface="Times New Roman"/>
              </a:rPr>
              <a:t>images, </a:t>
            </a:r>
            <a:r>
              <a:rPr sz="4600" spc="145" dirty="0">
                <a:solidFill>
                  <a:srgbClr val="79FFFF"/>
                </a:solidFill>
                <a:latin typeface="Times New Roman"/>
                <a:cs typeface="Times New Roman"/>
              </a:rPr>
              <a:t>often </a:t>
            </a:r>
            <a:r>
              <a:rPr sz="4600" spc="114" dirty="0">
                <a:solidFill>
                  <a:srgbClr val="79FFFF"/>
                </a:solidFill>
                <a:latin typeface="Times New Roman"/>
                <a:cs typeface="Times New Roman"/>
              </a:rPr>
              <a:t>caused </a:t>
            </a:r>
            <a:r>
              <a:rPr sz="4600" spc="125" dirty="0">
                <a:solidFill>
                  <a:srgbClr val="79FFFF"/>
                </a:solidFill>
                <a:latin typeface="Times New Roman"/>
                <a:cs typeface="Times New Roman"/>
              </a:rPr>
              <a:t>by </a:t>
            </a:r>
            <a:r>
              <a:rPr sz="4600" spc="40" dirty="0">
                <a:solidFill>
                  <a:srgbClr val="79FFFF"/>
                </a:solidFill>
                <a:latin typeface="Times New Roman"/>
                <a:cs typeface="Times New Roman"/>
              </a:rPr>
              <a:t>glass </a:t>
            </a:r>
            <a:r>
              <a:rPr sz="4600" spc="85" dirty="0">
                <a:solidFill>
                  <a:srgbClr val="79FFFF"/>
                </a:solidFill>
                <a:latin typeface="Times New Roman"/>
                <a:cs typeface="Times New Roman"/>
              </a:rPr>
              <a:t>surfaces </a:t>
            </a:r>
            <a:r>
              <a:rPr sz="4600" spc="245" dirty="0">
                <a:solidFill>
                  <a:srgbClr val="79FFFF"/>
                </a:solidFill>
                <a:latin typeface="Times New Roman"/>
                <a:cs typeface="Times New Roman"/>
              </a:rPr>
              <a:t>or </a:t>
            </a:r>
            <a:r>
              <a:rPr sz="4600" spc="195" dirty="0">
                <a:solidFill>
                  <a:srgbClr val="79FFFF"/>
                </a:solidFill>
                <a:latin typeface="Times New Roman"/>
                <a:cs typeface="Times New Roman"/>
              </a:rPr>
              <a:t>other </a:t>
            </a:r>
            <a:r>
              <a:rPr sz="4600" spc="-1135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4600" spc="35" dirty="0">
                <a:solidFill>
                  <a:srgbClr val="79FFFF"/>
                </a:solidFill>
                <a:latin typeface="Times New Roman"/>
                <a:cs typeface="Times New Roman"/>
              </a:rPr>
              <a:t>reflective </a:t>
            </a:r>
            <a:r>
              <a:rPr sz="4600" spc="120" dirty="0">
                <a:solidFill>
                  <a:srgbClr val="79FFFF"/>
                </a:solidFill>
                <a:latin typeface="Times New Roman"/>
                <a:cs typeface="Times New Roman"/>
              </a:rPr>
              <a:t>mediums. </a:t>
            </a:r>
            <a:r>
              <a:rPr sz="4600" spc="140" dirty="0">
                <a:solidFill>
                  <a:srgbClr val="79FFFF"/>
                </a:solidFill>
                <a:latin typeface="Times New Roman"/>
                <a:cs typeface="Times New Roman"/>
              </a:rPr>
              <a:t>Generative </a:t>
            </a:r>
            <a:r>
              <a:rPr sz="4600" spc="125" dirty="0">
                <a:solidFill>
                  <a:srgbClr val="79FFFF"/>
                </a:solidFill>
                <a:latin typeface="Times New Roman"/>
                <a:cs typeface="Times New Roman"/>
              </a:rPr>
              <a:t>Adversarial </a:t>
            </a:r>
            <a:r>
              <a:rPr sz="4600" spc="175" dirty="0">
                <a:solidFill>
                  <a:srgbClr val="79FFFF"/>
                </a:solidFill>
                <a:latin typeface="Times New Roman"/>
                <a:cs typeface="Times New Roman"/>
              </a:rPr>
              <a:t>Networks </a:t>
            </a:r>
            <a:r>
              <a:rPr sz="4600" spc="195" dirty="0">
                <a:solidFill>
                  <a:srgbClr val="79FFFF"/>
                </a:solidFill>
                <a:latin typeface="Times New Roman"/>
                <a:cs typeface="Times New Roman"/>
              </a:rPr>
              <a:t>(GANs) </a:t>
            </a:r>
            <a:r>
              <a:rPr sz="4600" spc="200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4600" spc="125" dirty="0">
                <a:solidFill>
                  <a:srgbClr val="79FFFF"/>
                </a:solidFill>
                <a:latin typeface="Times New Roman"/>
                <a:cs typeface="Times New Roman"/>
              </a:rPr>
              <a:t>have</a:t>
            </a:r>
            <a:r>
              <a:rPr sz="4600" spc="5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4600" spc="90" dirty="0">
                <a:solidFill>
                  <a:srgbClr val="79FFFF"/>
                </a:solidFill>
                <a:latin typeface="Times New Roman"/>
                <a:cs typeface="Times New Roman"/>
              </a:rPr>
              <a:t>emerged</a:t>
            </a:r>
            <a:r>
              <a:rPr sz="4600" spc="5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4600" spc="125" dirty="0">
                <a:solidFill>
                  <a:srgbClr val="79FFFF"/>
                </a:solidFill>
                <a:latin typeface="Times New Roman"/>
                <a:cs typeface="Times New Roman"/>
              </a:rPr>
              <a:t>as</a:t>
            </a:r>
            <a:r>
              <a:rPr sz="4600" spc="10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4600" spc="270" dirty="0">
                <a:solidFill>
                  <a:srgbClr val="79FFFF"/>
                </a:solidFill>
                <a:latin typeface="Times New Roman"/>
                <a:cs typeface="Times New Roman"/>
              </a:rPr>
              <a:t>a</a:t>
            </a:r>
            <a:r>
              <a:rPr sz="4600" spc="5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4600" spc="114" dirty="0">
                <a:solidFill>
                  <a:srgbClr val="79FFFF"/>
                </a:solidFill>
                <a:latin typeface="Times New Roman"/>
                <a:cs typeface="Times New Roman"/>
              </a:rPr>
              <a:t>powerful</a:t>
            </a:r>
            <a:r>
              <a:rPr sz="4600" spc="10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4600" spc="180" dirty="0">
                <a:solidFill>
                  <a:srgbClr val="79FFFF"/>
                </a:solidFill>
                <a:latin typeface="Times New Roman"/>
                <a:cs typeface="Times New Roman"/>
              </a:rPr>
              <a:t>tool</a:t>
            </a:r>
            <a:r>
              <a:rPr sz="4600" spc="5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4600" spc="110" dirty="0">
                <a:solidFill>
                  <a:srgbClr val="79FFFF"/>
                </a:solidFill>
                <a:latin typeface="Times New Roman"/>
                <a:cs typeface="Times New Roman"/>
              </a:rPr>
              <a:t>in</a:t>
            </a:r>
            <a:r>
              <a:rPr sz="4600" spc="5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4600" spc="114" dirty="0">
                <a:solidFill>
                  <a:srgbClr val="79FFFF"/>
                </a:solidFill>
                <a:latin typeface="Times New Roman"/>
                <a:cs typeface="Times New Roman"/>
              </a:rPr>
              <a:t>addressing</a:t>
            </a:r>
            <a:r>
              <a:rPr sz="4600" spc="10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4600" spc="114" dirty="0">
                <a:solidFill>
                  <a:srgbClr val="79FFFF"/>
                </a:solidFill>
                <a:latin typeface="Times New Roman"/>
                <a:cs typeface="Times New Roman"/>
              </a:rPr>
              <a:t>this</a:t>
            </a:r>
            <a:r>
              <a:rPr sz="4600" spc="5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4600" spc="165" dirty="0">
                <a:solidFill>
                  <a:srgbClr val="79FFFF"/>
                </a:solidFill>
                <a:latin typeface="Times New Roman"/>
                <a:cs typeface="Times New Roman"/>
              </a:rPr>
              <a:t>problem</a:t>
            </a:r>
            <a:r>
              <a:rPr sz="4600" spc="10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4600" spc="155" dirty="0">
                <a:solidFill>
                  <a:srgbClr val="79FFFF"/>
                </a:solidFill>
                <a:latin typeface="Times New Roman"/>
                <a:cs typeface="Times New Roman"/>
              </a:rPr>
              <a:t>due </a:t>
            </a:r>
            <a:r>
              <a:rPr sz="4600" spc="-1135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4600" spc="250" dirty="0">
                <a:solidFill>
                  <a:srgbClr val="79FFFF"/>
                </a:solidFill>
                <a:latin typeface="Times New Roman"/>
                <a:cs typeface="Times New Roman"/>
              </a:rPr>
              <a:t>to </a:t>
            </a:r>
            <a:r>
              <a:rPr sz="4600" spc="140" dirty="0">
                <a:solidFill>
                  <a:srgbClr val="79FFFF"/>
                </a:solidFill>
                <a:latin typeface="Times New Roman"/>
                <a:cs typeface="Times New Roman"/>
              </a:rPr>
              <a:t>their </a:t>
            </a:r>
            <a:r>
              <a:rPr sz="4600" spc="95" dirty="0">
                <a:solidFill>
                  <a:srgbClr val="79FFFF"/>
                </a:solidFill>
                <a:latin typeface="Times New Roman"/>
                <a:cs typeface="Times New Roman"/>
              </a:rPr>
              <a:t>ability </a:t>
            </a:r>
            <a:r>
              <a:rPr sz="4600" spc="250" dirty="0">
                <a:solidFill>
                  <a:srgbClr val="79FFFF"/>
                </a:solidFill>
                <a:latin typeface="Times New Roman"/>
                <a:cs typeface="Times New Roman"/>
              </a:rPr>
              <a:t>to </a:t>
            </a:r>
            <a:r>
              <a:rPr sz="4600" spc="120" dirty="0">
                <a:solidFill>
                  <a:srgbClr val="79FFFF"/>
                </a:solidFill>
                <a:latin typeface="Times New Roman"/>
                <a:cs typeface="Times New Roman"/>
              </a:rPr>
              <a:t>generate </a:t>
            </a:r>
            <a:r>
              <a:rPr sz="4600" spc="65" dirty="0">
                <a:solidFill>
                  <a:srgbClr val="79FFFF"/>
                </a:solidFill>
                <a:latin typeface="Times New Roman"/>
                <a:cs typeface="Times New Roman"/>
              </a:rPr>
              <a:t>realistic </a:t>
            </a:r>
            <a:r>
              <a:rPr sz="4600" spc="210" dirty="0">
                <a:solidFill>
                  <a:srgbClr val="79FFFF"/>
                </a:solidFill>
                <a:latin typeface="Times New Roman"/>
                <a:cs typeface="Times New Roman"/>
              </a:rPr>
              <a:t>outputs </a:t>
            </a:r>
            <a:r>
              <a:rPr sz="4600" spc="250" dirty="0">
                <a:solidFill>
                  <a:srgbClr val="79FFFF"/>
                </a:solidFill>
                <a:latin typeface="Times New Roman"/>
                <a:cs typeface="Times New Roman"/>
              </a:rPr>
              <a:t>and </a:t>
            </a:r>
            <a:r>
              <a:rPr sz="4600" spc="140" dirty="0">
                <a:solidFill>
                  <a:srgbClr val="79FFFF"/>
                </a:solidFill>
                <a:latin typeface="Times New Roman"/>
                <a:cs typeface="Times New Roman"/>
              </a:rPr>
              <a:t>learn </a:t>
            </a:r>
            <a:r>
              <a:rPr sz="4600" spc="90" dirty="0">
                <a:solidFill>
                  <a:srgbClr val="79FFFF"/>
                </a:solidFill>
                <a:latin typeface="Times New Roman"/>
                <a:cs typeface="Times New Roman"/>
              </a:rPr>
              <a:t>complex </a:t>
            </a:r>
            <a:r>
              <a:rPr sz="4600" spc="95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4600" spc="254" dirty="0">
                <a:solidFill>
                  <a:srgbClr val="79FFFF"/>
                </a:solidFill>
                <a:latin typeface="Times New Roman"/>
                <a:cs typeface="Times New Roman"/>
              </a:rPr>
              <a:t>data</a:t>
            </a:r>
            <a:r>
              <a:rPr sz="4600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4600" spc="140" dirty="0">
                <a:solidFill>
                  <a:srgbClr val="79FFFF"/>
                </a:solidFill>
                <a:latin typeface="Times New Roman"/>
                <a:cs typeface="Times New Roman"/>
              </a:rPr>
              <a:t>distributions.</a:t>
            </a:r>
            <a:endParaRPr sz="4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1D2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914519"/>
            <a:ext cx="7803311" cy="537247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0454982" y="2547"/>
            <a:ext cx="7833359" cy="7280909"/>
            <a:chOff x="10454982" y="2547"/>
            <a:chExt cx="7833359" cy="7280909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54982" y="551379"/>
              <a:ext cx="7833017" cy="673182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195683" y="2547"/>
              <a:ext cx="4092575" cy="4109085"/>
            </a:xfrm>
            <a:custGeom>
              <a:avLst/>
              <a:gdLst/>
              <a:ahLst/>
              <a:cxnLst/>
              <a:rect l="l" t="t" r="r" b="b"/>
              <a:pathLst>
                <a:path w="4092575" h="4109085">
                  <a:moveTo>
                    <a:pt x="2466995" y="415346"/>
                  </a:moveTo>
                  <a:lnTo>
                    <a:pt x="810966" y="415346"/>
                  </a:lnTo>
                  <a:lnTo>
                    <a:pt x="468606" y="73282"/>
                  </a:lnTo>
                  <a:lnTo>
                    <a:pt x="0" y="73282"/>
                  </a:lnTo>
                  <a:lnTo>
                    <a:pt x="0" y="0"/>
                  </a:lnTo>
                  <a:lnTo>
                    <a:pt x="4092315" y="0"/>
                  </a:lnTo>
                  <a:lnTo>
                    <a:pt x="4092315" y="73282"/>
                  </a:lnTo>
                  <a:lnTo>
                    <a:pt x="572336" y="73282"/>
                  </a:lnTo>
                  <a:lnTo>
                    <a:pt x="841341" y="342053"/>
                  </a:lnTo>
                  <a:lnTo>
                    <a:pt x="2540349" y="342053"/>
                  </a:lnTo>
                  <a:lnTo>
                    <a:pt x="2466995" y="415346"/>
                  </a:lnTo>
                  <a:close/>
                </a:path>
                <a:path w="4092575" h="4109085">
                  <a:moveTo>
                    <a:pt x="3660556" y="179229"/>
                  </a:moveTo>
                  <a:lnTo>
                    <a:pt x="3587212" y="179229"/>
                  </a:lnTo>
                  <a:lnTo>
                    <a:pt x="3587212" y="73282"/>
                  </a:lnTo>
                  <a:lnTo>
                    <a:pt x="3660556" y="73282"/>
                  </a:lnTo>
                  <a:lnTo>
                    <a:pt x="3660556" y="179229"/>
                  </a:lnTo>
                  <a:close/>
                </a:path>
                <a:path w="4092575" h="4109085">
                  <a:moveTo>
                    <a:pt x="3397827" y="1062445"/>
                  </a:moveTo>
                  <a:lnTo>
                    <a:pt x="3294108" y="1062445"/>
                  </a:lnTo>
                  <a:lnTo>
                    <a:pt x="3783492" y="573470"/>
                  </a:lnTo>
                  <a:lnTo>
                    <a:pt x="3783492" y="73282"/>
                  </a:lnTo>
                  <a:lnTo>
                    <a:pt x="3856836" y="73282"/>
                  </a:lnTo>
                  <a:lnTo>
                    <a:pt x="3856836" y="603819"/>
                  </a:lnTo>
                  <a:lnTo>
                    <a:pt x="3397827" y="1062445"/>
                  </a:lnTo>
                  <a:close/>
                </a:path>
                <a:path w="4092575" h="4109085">
                  <a:moveTo>
                    <a:pt x="3567441" y="1540919"/>
                  </a:moveTo>
                  <a:lnTo>
                    <a:pt x="3463721" y="1540919"/>
                  </a:lnTo>
                  <a:lnTo>
                    <a:pt x="3781270" y="1223636"/>
                  </a:lnTo>
                  <a:lnTo>
                    <a:pt x="3781270" y="969134"/>
                  </a:lnTo>
                  <a:lnTo>
                    <a:pt x="4022311" y="728295"/>
                  </a:lnTo>
                  <a:lnTo>
                    <a:pt x="4022311" y="73282"/>
                  </a:lnTo>
                  <a:lnTo>
                    <a:pt x="4092315" y="73282"/>
                  </a:lnTo>
                  <a:lnTo>
                    <a:pt x="4092315" y="831928"/>
                  </a:lnTo>
                  <a:lnTo>
                    <a:pt x="4022311" y="831928"/>
                  </a:lnTo>
                  <a:lnTo>
                    <a:pt x="3854614" y="999484"/>
                  </a:lnTo>
                  <a:lnTo>
                    <a:pt x="3854614" y="1253985"/>
                  </a:lnTo>
                  <a:lnTo>
                    <a:pt x="3567441" y="1540919"/>
                  </a:lnTo>
                  <a:close/>
                </a:path>
                <a:path w="4092575" h="4109085">
                  <a:moveTo>
                    <a:pt x="2540349" y="342053"/>
                  </a:moveTo>
                  <a:lnTo>
                    <a:pt x="2436599" y="342053"/>
                  </a:lnTo>
                  <a:lnTo>
                    <a:pt x="2599569" y="179218"/>
                  </a:lnTo>
                  <a:lnTo>
                    <a:pt x="3660556" y="179229"/>
                  </a:lnTo>
                  <a:lnTo>
                    <a:pt x="3660556" y="252511"/>
                  </a:lnTo>
                  <a:lnTo>
                    <a:pt x="2629965" y="252511"/>
                  </a:lnTo>
                  <a:lnTo>
                    <a:pt x="2540349" y="342053"/>
                  </a:lnTo>
                  <a:close/>
                </a:path>
                <a:path w="4092575" h="4109085">
                  <a:moveTo>
                    <a:pt x="4092315" y="4108616"/>
                  </a:moveTo>
                  <a:lnTo>
                    <a:pt x="4022311" y="4108616"/>
                  </a:lnTo>
                  <a:lnTo>
                    <a:pt x="4022311" y="3480634"/>
                  </a:lnTo>
                  <a:lnTo>
                    <a:pt x="3220763" y="2679767"/>
                  </a:lnTo>
                  <a:lnTo>
                    <a:pt x="3220763" y="918611"/>
                  </a:lnTo>
                  <a:lnTo>
                    <a:pt x="3587212" y="552479"/>
                  </a:lnTo>
                  <a:lnTo>
                    <a:pt x="3587212" y="252511"/>
                  </a:lnTo>
                  <a:lnTo>
                    <a:pt x="3660556" y="252511"/>
                  </a:lnTo>
                  <a:lnTo>
                    <a:pt x="3660556" y="582829"/>
                  </a:lnTo>
                  <a:lnTo>
                    <a:pt x="3294108" y="948971"/>
                  </a:lnTo>
                  <a:lnTo>
                    <a:pt x="3294108" y="1062445"/>
                  </a:lnTo>
                  <a:lnTo>
                    <a:pt x="3397827" y="1062445"/>
                  </a:lnTo>
                  <a:lnTo>
                    <a:pt x="3294108" y="1166077"/>
                  </a:lnTo>
                  <a:lnTo>
                    <a:pt x="3294108" y="1371499"/>
                  </a:lnTo>
                  <a:lnTo>
                    <a:pt x="3397848" y="1475122"/>
                  </a:lnTo>
                  <a:lnTo>
                    <a:pt x="3294108" y="1475122"/>
                  </a:lnTo>
                  <a:lnTo>
                    <a:pt x="3294108" y="2649396"/>
                  </a:lnTo>
                  <a:lnTo>
                    <a:pt x="4022311" y="3377022"/>
                  </a:lnTo>
                  <a:lnTo>
                    <a:pt x="4092315" y="3377022"/>
                  </a:lnTo>
                  <a:lnTo>
                    <a:pt x="4092315" y="4108616"/>
                  </a:lnTo>
                  <a:close/>
                </a:path>
                <a:path w="4092575" h="4109085">
                  <a:moveTo>
                    <a:pt x="3762609" y="2100235"/>
                  </a:moveTo>
                  <a:lnTo>
                    <a:pt x="3658880" y="2100235"/>
                  </a:lnTo>
                  <a:lnTo>
                    <a:pt x="3838091" y="1921174"/>
                  </a:lnTo>
                  <a:lnTo>
                    <a:pt x="3838091" y="1690123"/>
                  </a:lnTo>
                  <a:lnTo>
                    <a:pt x="4022311" y="1506057"/>
                  </a:lnTo>
                  <a:lnTo>
                    <a:pt x="4022311" y="831928"/>
                  </a:lnTo>
                  <a:lnTo>
                    <a:pt x="4092315" y="831928"/>
                  </a:lnTo>
                  <a:lnTo>
                    <a:pt x="4092315" y="1609690"/>
                  </a:lnTo>
                  <a:lnTo>
                    <a:pt x="4022321" y="1609690"/>
                  </a:lnTo>
                  <a:lnTo>
                    <a:pt x="3911446" y="1720473"/>
                  </a:lnTo>
                  <a:lnTo>
                    <a:pt x="3911446" y="1951523"/>
                  </a:lnTo>
                  <a:lnTo>
                    <a:pt x="3762609" y="2100235"/>
                  </a:lnTo>
                  <a:close/>
                </a:path>
                <a:path w="4092575" h="4109085">
                  <a:moveTo>
                    <a:pt x="4092315" y="3377022"/>
                  </a:moveTo>
                  <a:lnTo>
                    <a:pt x="4022311" y="3377022"/>
                  </a:lnTo>
                  <a:lnTo>
                    <a:pt x="4022311" y="2870239"/>
                  </a:lnTo>
                  <a:lnTo>
                    <a:pt x="3585535" y="2433850"/>
                  </a:lnTo>
                  <a:lnTo>
                    <a:pt x="3585535" y="1766233"/>
                  </a:lnTo>
                  <a:lnTo>
                    <a:pt x="3294108" y="1475122"/>
                  </a:lnTo>
                  <a:lnTo>
                    <a:pt x="3397848" y="1475122"/>
                  </a:lnTo>
                  <a:lnTo>
                    <a:pt x="3463721" y="1540919"/>
                  </a:lnTo>
                  <a:lnTo>
                    <a:pt x="3567441" y="1540919"/>
                  </a:lnTo>
                  <a:lnTo>
                    <a:pt x="3515586" y="1592730"/>
                  </a:lnTo>
                  <a:lnTo>
                    <a:pt x="3658880" y="1735862"/>
                  </a:lnTo>
                  <a:lnTo>
                    <a:pt x="3658880" y="2100235"/>
                  </a:lnTo>
                  <a:lnTo>
                    <a:pt x="3762609" y="2100235"/>
                  </a:lnTo>
                  <a:lnTo>
                    <a:pt x="3658890" y="2203868"/>
                  </a:lnTo>
                  <a:lnTo>
                    <a:pt x="3658890" y="2403469"/>
                  </a:lnTo>
                  <a:lnTo>
                    <a:pt x="4022321" y="2766586"/>
                  </a:lnTo>
                  <a:lnTo>
                    <a:pt x="4092315" y="2766586"/>
                  </a:lnTo>
                  <a:lnTo>
                    <a:pt x="4092315" y="3377022"/>
                  </a:lnTo>
                  <a:close/>
                </a:path>
                <a:path w="4092575" h="4109085">
                  <a:moveTo>
                    <a:pt x="4092315" y="2766586"/>
                  </a:moveTo>
                  <a:lnTo>
                    <a:pt x="4022321" y="2766586"/>
                  </a:lnTo>
                  <a:lnTo>
                    <a:pt x="4022321" y="1609690"/>
                  </a:lnTo>
                  <a:lnTo>
                    <a:pt x="4092315" y="1609690"/>
                  </a:lnTo>
                  <a:lnTo>
                    <a:pt x="4092315" y="2766586"/>
                  </a:lnTo>
                  <a:close/>
                </a:path>
              </a:pathLst>
            </a:custGeom>
            <a:solidFill>
              <a:srgbClr val="1B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5080938" y="145689"/>
            <a:ext cx="328295" cy="129539"/>
          </a:xfrm>
          <a:custGeom>
            <a:avLst/>
            <a:gdLst/>
            <a:ahLst/>
            <a:cxnLst/>
            <a:rect l="l" t="t" r="r" b="b"/>
            <a:pathLst>
              <a:path w="328294" h="129539">
                <a:moveTo>
                  <a:pt x="327995" y="129040"/>
                </a:moveTo>
                <a:lnTo>
                  <a:pt x="0" y="129040"/>
                </a:lnTo>
                <a:lnTo>
                  <a:pt x="0" y="0"/>
                </a:lnTo>
                <a:lnTo>
                  <a:pt x="327995" y="0"/>
                </a:lnTo>
                <a:lnTo>
                  <a:pt x="327995" y="129040"/>
                </a:lnTo>
                <a:close/>
              </a:path>
            </a:pathLst>
          </a:custGeom>
          <a:solidFill>
            <a:srgbClr val="1BE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480695" y="145689"/>
            <a:ext cx="328295" cy="129539"/>
          </a:xfrm>
          <a:custGeom>
            <a:avLst/>
            <a:gdLst/>
            <a:ahLst/>
            <a:cxnLst/>
            <a:rect l="l" t="t" r="r" b="b"/>
            <a:pathLst>
              <a:path w="328294" h="129539">
                <a:moveTo>
                  <a:pt x="327995" y="129040"/>
                </a:moveTo>
                <a:lnTo>
                  <a:pt x="0" y="129040"/>
                </a:lnTo>
                <a:lnTo>
                  <a:pt x="0" y="0"/>
                </a:lnTo>
                <a:lnTo>
                  <a:pt x="327995" y="0"/>
                </a:lnTo>
                <a:lnTo>
                  <a:pt x="327995" y="129040"/>
                </a:lnTo>
                <a:close/>
              </a:path>
            </a:pathLst>
          </a:custGeom>
          <a:solidFill>
            <a:srgbClr val="1BE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880443" y="145689"/>
            <a:ext cx="328295" cy="129539"/>
          </a:xfrm>
          <a:custGeom>
            <a:avLst/>
            <a:gdLst/>
            <a:ahLst/>
            <a:cxnLst/>
            <a:rect l="l" t="t" r="r" b="b"/>
            <a:pathLst>
              <a:path w="328294" h="129539">
                <a:moveTo>
                  <a:pt x="327995" y="129040"/>
                </a:moveTo>
                <a:lnTo>
                  <a:pt x="0" y="129040"/>
                </a:lnTo>
                <a:lnTo>
                  <a:pt x="0" y="0"/>
                </a:lnTo>
                <a:lnTo>
                  <a:pt x="327995" y="0"/>
                </a:lnTo>
                <a:lnTo>
                  <a:pt x="327995" y="129040"/>
                </a:lnTo>
                <a:close/>
              </a:path>
            </a:pathLst>
          </a:custGeom>
          <a:solidFill>
            <a:srgbClr val="1BE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280189" y="145689"/>
            <a:ext cx="328295" cy="129539"/>
          </a:xfrm>
          <a:custGeom>
            <a:avLst/>
            <a:gdLst/>
            <a:ahLst/>
            <a:cxnLst/>
            <a:rect l="l" t="t" r="r" b="b"/>
            <a:pathLst>
              <a:path w="328294" h="129539">
                <a:moveTo>
                  <a:pt x="327995" y="129040"/>
                </a:moveTo>
                <a:lnTo>
                  <a:pt x="0" y="129040"/>
                </a:lnTo>
                <a:lnTo>
                  <a:pt x="0" y="0"/>
                </a:lnTo>
                <a:lnTo>
                  <a:pt x="327995" y="0"/>
                </a:lnTo>
                <a:lnTo>
                  <a:pt x="327995" y="129040"/>
                </a:lnTo>
                <a:close/>
              </a:path>
            </a:pathLst>
          </a:custGeom>
          <a:solidFill>
            <a:srgbClr val="1BE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8397252"/>
            <a:ext cx="1886585" cy="1885314"/>
          </a:xfrm>
          <a:custGeom>
            <a:avLst/>
            <a:gdLst/>
            <a:ahLst/>
            <a:cxnLst/>
            <a:rect l="l" t="t" r="r" b="b"/>
            <a:pathLst>
              <a:path w="1886585" h="1885315">
                <a:moveTo>
                  <a:pt x="75834" y="1306139"/>
                </a:moveTo>
                <a:lnTo>
                  <a:pt x="55876" y="1269148"/>
                </a:lnTo>
                <a:lnTo>
                  <a:pt x="54518" y="143070"/>
                </a:lnTo>
                <a:lnTo>
                  <a:pt x="32787" y="133407"/>
                </a:lnTo>
                <a:lnTo>
                  <a:pt x="15542" y="117530"/>
                </a:lnTo>
                <a:lnTo>
                  <a:pt x="4149" y="96831"/>
                </a:lnTo>
                <a:lnTo>
                  <a:pt x="0" y="72704"/>
                </a:lnTo>
                <a:lnTo>
                  <a:pt x="5749" y="44422"/>
                </a:lnTo>
                <a:lnTo>
                  <a:pt x="21330" y="21330"/>
                </a:lnTo>
                <a:lnTo>
                  <a:pt x="44422" y="5749"/>
                </a:lnTo>
                <a:lnTo>
                  <a:pt x="72704" y="0"/>
                </a:lnTo>
                <a:lnTo>
                  <a:pt x="100985" y="5749"/>
                </a:lnTo>
                <a:lnTo>
                  <a:pt x="124077" y="21330"/>
                </a:lnTo>
                <a:lnTo>
                  <a:pt x="139658" y="44422"/>
                </a:lnTo>
                <a:lnTo>
                  <a:pt x="145408" y="72704"/>
                </a:lnTo>
                <a:lnTo>
                  <a:pt x="141260" y="96836"/>
                </a:lnTo>
                <a:lnTo>
                  <a:pt x="129855" y="117544"/>
                </a:lnTo>
                <a:lnTo>
                  <a:pt x="112619" y="133407"/>
                </a:lnTo>
                <a:lnTo>
                  <a:pt x="90890" y="143070"/>
                </a:lnTo>
                <a:lnTo>
                  <a:pt x="90890" y="1254711"/>
                </a:lnTo>
                <a:lnTo>
                  <a:pt x="101508" y="1280385"/>
                </a:lnTo>
                <a:lnTo>
                  <a:pt x="75834" y="1306099"/>
                </a:lnTo>
                <a:close/>
              </a:path>
              <a:path w="1886585" h="1885315">
                <a:moveTo>
                  <a:pt x="1478766" y="1559434"/>
                </a:moveTo>
                <a:lnTo>
                  <a:pt x="1469095" y="1557756"/>
                </a:lnTo>
                <a:lnTo>
                  <a:pt x="1460823" y="1553199"/>
                </a:lnTo>
                <a:lnTo>
                  <a:pt x="1454491" y="1546302"/>
                </a:lnTo>
                <a:lnTo>
                  <a:pt x="1450636" y="1537603"/>
                </a:lnTo>
                <a:lnTo>
                  <a:pt x="695701" y="1537603"/>
                </a:lnTo>
                <a:lnTo>
                  <a:pt x="652019" y="1519477"/>
                </a:lnTo>
                <a:lnTo>
                  <a:pt x="633901" y="1475835"/>
                </a:lnTo>
                <a:lnTo>
                  <a:pt x="633893" y="1318738"/>
                </a:lnTo>
                <a:lnTo>
                  <a:pt x="630168" y="1300371"/>
                </a:lnTo>
                <a:lnTo>
                  <a:pt x="620020" y="1285343"/>
                </a:lnTo>
                <a:lnTo>
                  <a:pt x="604992" y="1275195"/>
                </a:lnTo>
                <a:lnTo>
                  <a:pt x="586625" y="1271470"/>
                </a:lnTo>
                <a:lnTo>
                  <a:pt x="447041" y="1271470"/>
                </a:lnTo>
                <a:lnTo>
                  <a:pt x="422953" y="1266549"/>
                </a:lnTo>
                <a:lnTo>
                  <a:pt x="403359" y="1253344"/>
                </a:lnTo>
                <a:lnTo>
                  <a:pt x="390154" y="1233750"/>
                </a:lnTo>
                <a:lnTo>
                  <a:pt x="385241" y="1209702"/>
                </a:lnTo>
                <a:lnTo>
                  <a:pt x="385232" y="467287"/>
                </a:lnTo>
                <a:lnTo>
                  <a:pt x="376534" y="463432"/>
                </a:lnTo>
                <a:lnTo>
                  <a:pt x="369637" y="457100"/>
                </a:lnTo>
                <a:lnTo>
                  <a:pt x="365080" y="448828"/>
                </a:lnTo>
                <a:lnTo>
                  <a:pt x="363401" y="439156"/>
                </a:lnTo>
                <a:lnTo>
                  <a:pt x="365711" y="427821"/>
                </a:lnTo>
                <a:lnTo>
                  <a:pt x="371925" y="418598"/>
                </a:lnTo>
                <a:lnTo>
                  <a:pt x="381147" y="412385"/>
                </a:lnTo>
                <a:lnTo>
                  <a:pt x="392483" y="410075"/>
                </a:lnTo>
                <a:lnTo>
                  <a:pt x="403819" y="412385"/>
                </a:lnTo>
                <a:lnTo>
                  <a:pt x="413041" y="418598"/>
                </a:lnTo>
                <a:lnTo>
                  <a:pt x="419255" y="427821"/>
                </a:lnTo>
                <a:lnTo>
                  <a:pt x="421565" y="439156"/>
                </a:lnTo>
                <a:lnTo>
                  <a:pt x="419893" y="448828"/>
                </a:lnTo>
                <a:lnTo>
                  <a:pt x="415349" y="457100"/>
                </a:lnTo>
                <a:lnTo>
                  <a:pt x="408466" y="463432"/>
                </a:lnTo>
                <a:lnTo>
                  <a:pt x="399773" y="467287"/>
                </a:lnTo>
                <a:lnTo>
                  <a:pt x="399773" y="1209702"/>
                </a:lnTo>
                <a:lnTo>
                  <a:pt x="403498" y="1228069"/>
                </a:lnTo>
                <a:lnTo>
                  <a:pt x="413646" y="1243097"/>
                </a:lnTo>
                <a:lnTo>
                  <a:pt x="428674" y="1253244"/>
                </a:lnTo>
                <a:lnTo>
                  <a:pt x="447041" y="1256969"/>
                </a:lnTo>
                <a:lnTo>
                  <a:pt x="586625" y="1256969"/>
                </a:lnTo>
                <a:lnTo>
                  <a:pt x="610713" y="1261891"/>
                </a:lnTo>
                <a:lnTo>
                  <a:pt x="630307" y="1275096"/>
                </a:lnTo>
                <a:lnTo>
                  <a:pt x="643512" y="1294690"/>
                </a:lnTo>
                <a:lnTo>
                  <a:pt x="648425" y="1318738"/>
                </a:lnTo>
                <a:lnTo>
                  <a:pt x="648433" y="1475835"/>
                </a:lnTo>
                <a:lnTo>
                  <a:pt x="652158" y="1494202"/>
                </a:lnTo>
                <a:lnTo>
                  <a:pt x="662306" y="1509230"/>
                </a:lnTo>
                <a:lnTo>
                  <a:pt x="677334" y="1519377"/>
                </a:lnTo>
                <a:lnTo>
                  <a:pt x="695701" y="1523102"/>
                </a:lnTo>
                <a:lnTo>
                  <a:pt x="1506371" y="1523102"/>
                </a:lnTo>
                <a:lnTo>
                  <a:pt x="1507848" y="1530353"/>
                </a:lnTo>
                <a:lnTo>
                  <a:pt x="1505538" y="1541689"/>
                </a:lnTo>
                <a:lnTo>
                  <a:pt x="1499325" y="1550911"/>
                </a:lnTo>
                <a:lnTo>
                  <a:pt x="1490102" y="1557125"/>
                </a:lnTo>
                <a:lnTo>
                  <a:pt x="1478766" y="1559434"/>
                </a:lnTo>
                <a:close/>
              </a:path>
              <a:path w="1886585" h="1885315">
                <a:moveTo>
                  <a:pt x="1813364" y="1884800"/>
                </a:moveTo>
                <a:lnTo>
                  <a:pt x="1789231" y="1880650"/>
                </a:lnTo>
                <a:lnTo>
                  <a:pt x="1768523" y="1869249"/>
                </a:lnTo>
                <a:lnTo>
                  <a:pt x="1752644" y="1851994"/>
                </a:lnTo>
                <a:lnTo>
                  <a:pt x="1742997" y="1830282"/>
                </a:lnTo>
                <a:lnTo>
                  <a:pt x="630089" y="1830282"/>
                </a:lnTo>
                <a:lnTo>
                  <a:pt x="589822" y="1818214"/>
                </a:lnTo>
                <a:lnTo>
                  <a:pt x="75873" y="1306139"/>
                </a:lnTo>
                <a:lnTo>
                  <a:pt x="101548" y="1280425"/>
                </a:lnTo>
                <a:lnTo>
                  <a:pt x="604415" y="1783252"/>
                </a:lnTo>
                <a:lnTo>
                  <a:pt x="630129" y="1793910"/>
                </a:lnTo>
                <a:lnTo>
                  <a:pt x="1882371" y="1793910"/>
                </a:lnTo>
                <a:lnTo>
                  <a:pt x="1886068" y="1812096"/>
                </a:lnTo>
                <a:lnTo>
                  <a:pt x="1880319" y="1840377"/>
                </a:lnTo>
                <a:lnTo>
                  <a:pt x="1864737" y="1863469"/>
                </a:lnTo>
                <a:lnTo>
                  <a:pt x="1841645" y="1879051"/>
                </a:lnTo>
                <a:lnTo>
                  <a:pt x="1813364" y="1884800"/>
                </a:lnTo>
                <a:close/>
              </a:path>
              <a:path w="1886585" h="1885315">
                <a:moveTo>
                  <a:pt x="1506371" y="1523102"/>
                </a:moveTo>
                <a:lnTo>
                  <a:pt x="1450636" y="1523102"/>
                </a:lnTo>
                <a:lnTo>
                  <a:pt x="1454491" y="1514404"/>
                </a:lnTo>
                <a:lnTo>
                  <a:pt x="1460823" y="1507506"/>
                </a:lnTo>
                <a:lnTo>
                  <a:pt x="1469095" y="1502949"/>
                </a:lnTo>
                <a:lnTo>
                  <a:pt x="1478766" y="1501271"/>
                </a:lnTo>
                <a:lnTo>
                  <a:pt x="1490102" y="1503581"/>
                </a:lnTo>
                <a:lnTo>
                  <a:pt x="1499325" y="1509795"/>
                </a:lnTo>
                <a:lnTo>
                  <a:pt x="1505538" y="1519017"/>
                </a:lnTo>
                <a:lnTo>
                  <a:pt x="1506371" y="1523102"/>
                </a:lnTo>
                <a:close/>
              </a:path>
              <a:path w="1886585" h="1885315">
                <a:moveTo>
                  <a:pt x="1882371" y="1793910"/>
                </a:moveTo>
                <a:lnTo>
                  <a:pt x="1742997" y="1793910"/>
                </a:lnTo>
                <a:lnTo>
                  <a:pt x="1752661" y="1772181"/>
                </a:lnTo>
                <a:lnTo>
                  <a:pt x="1768538" y="1754928"/>
                </a:lnTo>
                <a:lnTo>
                  <a:pt x="1789237" y="1743537"/>
                </a:lnTo>
                <a:lnTo>
                  <a:pt x="1813364" y="1739392"/>
                </a:lnTo>
                <a:lnTo>
                  <a:pt x="1841645" y="1745141"/>
                </a:lnTo>
                <a:lnTo>
                  <a:pt x="1864737" y="1760723"/>
                </a:lnTo>
                <a:lnTo>
                  <a:pt x="1880319" y="1783815"/>
                </a:lnTo>
                <a:lnTo>
                  <a:pt x="1882371" y="1793910"/>
                </a:lnTo>
                <a:close/>
              </a:path>
            </a:pathLst>
          </a:custGeom>
          <a:solidFill>
            <a:srgbClr val="20E4F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41293" y="584275"/>
            <a:ext cx="4083096" cy="3223504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8231047" y="6832827"/>
            <a:ext cx="3385185" cy="28575"/>
          </a:xfrm>
          <a:custGeom>
            <a:avLst/>
            <a:gdLst/>
            <a:ahLst/>
            <a:cxnLst/>
            <a:rect l="l" t="t" r="r" b="b"/>
            <a:pathLst>
              <a:path w="3385184" h="28575">
                <a:moveTo>
                  <a:pt x="3385185" y="0"/>
                </a:moveTo>
                <a:lnTo>
                  <a:pt x="2164765" y="0"/>
                </a:lnTo>
                <a:lnTo>
                  <a:pt x="1973262" y="0"/>
                </a:lnTo>
                <a:lnTo>
                  <a:pt x="1548511" y="0"/>
                </a:lnTo>
                <a:lnTo>
                  <a:pt x="0" y="0"/>
                </a:lnTo>
                <a:lnTo>
                  <a:pt x="0" y="28575"/>
                </a:lnTo>
                <a:lnTo>
                  <a:pt x="1548511" y="28575"/>
                </a:lnTo>
                <a:lnTo>
                  <a:pt x="1973262" y="28575"/>
                </a:lnTo>
                <a:lnTo>
                  <a:pt x="2164765" y="28575"/>
                </a:lnTo>
                <a:lnTo>
                  <a:pt x="3385185" y="28575"/>
                </a:lnTo>
                <a:lnTo>
                  <a:pt x="3385185" y="0"/>
                </a:lnTo>
                <a:close/>
              </a:path>
            </a:pathLst>
          </a:custGeom>
          <a:solidFill>
            <a:srgbClr val="79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6059170" indent="-354965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6059805" algn="l"/>
              </a:tabLst>
            </a:pPr>
            <a:r>
              <a:rPr spc="110" dirty="0"/>
              <a:t>Traditional</a:t>
            </a:r>
            <a:r>
              <a:rPr spc="-25" dirty="0"/>
              <a:t> </a:t>
            </a:r>
            <a:r>
              <a:rPr spc="125" dirty="0"/>
              <a:t>Methods</a:t>
            </a:r>
          </a:p>
          <a:p>
            <a:pPr marL="2103755" marR="5080" indent="-1574165">
              <a:lnSpc>
                <a:spcPts val="3829"/>
              </a:lnSpc>
              <a:spcBef>
                <a:spcPts val="225"/>
              </a:spcBef>
            </a:pPr>
            <a:r>
              <a:rPr u="none" spc="95" dirty="0"/>
              <a:t>Early</a:t>
            </a:r>
            <a:r>
              <a:rPr u="none" spc="5" dirty="0"/>
              <a:t> </a:t>
            </a:r>
            <a:r>
              <a:rPr u="none" spc="105" dirty="0"/>
              <a:t>approaches</a:t>
            </a:r>
            <a:r>
              <a:rPr u="none" spc="10" dirty="0"/>
              <a:t> </a:t>
            </a:r>
            <a:r>
              <a:rPr u="none" spc="40" dirty="0"/>
              <a:t>relied</a:t>
            </a:r>
            <a:r>
              <a:rPr u="none" spc="10" dirty="0"/>
              <a:t> </a:t>
            </a:r>
            <a:r>
              <a:rPr u="none" spc="155" dirty="0"/>
              <a:t>on</a:t>
            </a:r>
            <a:r>
              <a:rPr u="none" spc="10" dirty="0"/>
              <a:t> </a:t>
            </a:r>
            <a:r>
              <a:rPr u="none" spc="90" dirty="0"/>
              <a:t>optimization-based</a:t>
            </a:r>
            <a:r>
              <a:rPr u="none" spc="10" dirty="0"/>
              <a:t> </a:t>
            </a:r>
            <a:r>
              <a:rPr u="none" spc="70" dirty="0"/>
              <a:t>techniques,</a:t>
            </a:r>
            <a:r>
              <a:rPr u="none" spc="5" dirty="0"/>
              <a:t> </a:t>
            </a:r>
            <a:r>
              <a:rPr u="none" spc="45" dirty="0"/>
              <a:t>leveraging</a:t>
            </a:r>
            <a:r>
              <a:rPr u="none" spc="10" dirty="0"/>
              <a:t> </a:t>
            </a:r>
            <a:r>
              <a:rPr u="none" spc="95" dirty="0"/>
              <a:t>constraints</a:t>
            </a:r>
            <a:r>
              <a:rPr u="none" spc="10" dirty="0"/>
              <a:t> </a:t>
            </a:r>
            <a:r>
              <a:rPr u="none" spc="30" dirty="0"/>
              <a:t>like</a:t>
            </a:r>
            <a:r>
              <a:rPr u="none" spc="10" dirty="0"/>
              <a:t> </a:t>
            </a:r>
            <a:r>
              <a:rPr u="none" spc="75" dirty="0"/>
              <a:t>sparsity </a:t>
            </a:r>
            <a:r>
              <a:rPr u="none" spc="-660" dirty="0"/>
              <a:t> </a:t>
            </a:r>
            <a:r>
              <a:rPr u="none" spc="150" dirty="0"/>
              <a:t>or</a:t>
            </a:r>
            <a:r>
              <a:rPr u="none" spc="5" dirty="0"/>
              <a:t> </a:t>
            </a:r>
            <a:r>
              <a:rPr u="none" spc="95" dirty="0"/>
              <a:t>gradient</a:t>
            </a:r>
            <a:r>
              <a:rPr u="none" spc="10" dirty="0"/>
              <a:t> </a:t>
            </a:r>
            <a:r>
              <a:rPr u="none" spc="90" dirty="0"/>
              <a:t>priors.</a:t>
            </a:r>
            <a:r>
              <a:rPr u="none" spc="10" dirty="0"/>
              <a:t> </a:t>
            </a:r>
            <a:r>
              <a:rPr u="none" spc="80" dirty="0"/>
              <a:t>However,</a:t>
            </a:r>
            <a:r>
              <a:rPr u="none" spc="10" dirty="0"/>
              <a:t> </a:t>
            </a:r>
            <a:r>
              <a:rPr u="none" spc="55" dirty="0"/>
              <a:t>these</a:t>
            </a:r>
            <a:r>
              <a:rPr u="none" spc="10" dirty="0"/>
              <a:t> </a:t>
            </a:r>
            <a:r>
              <a:rPr u="none" spc="65" dirty="0"/>
              <a:t>struggled</a:t>
            </a:r>
            <a:r>
              <a:rPr u="none" spc="5" dirty="0"/>
              <a:t> </a:t>
            </a:r>
            <a:r>
              <a:rPr u="none" spc="75" dirty="0"/>
              <a:t>with</a:t>
            </a:r>
            <a:r>
              <a:rPr u="none" spc="10" dirty="0"/>
              <a:t> </a:t>
            </a:r>
            <a:r>
              <a:rPr u="none" spc="70" dirty="0"/>
              <a:t>real-world</a:t>
            </a:r>
            <a:r>
              <a:rPr u="none" spc="10" dirty="0"/>
              <a:t> </a:t>
            </a:r>
            <a:r>
              <a:rPr u="none" spc="55" dirty="0"/>
              <a:t>complexity.</a:t>
            </a:r>
          </a:p>
          <a:p>
            <a:pPr marL="517525">
              <a:lnSpc>
                <a:spcPct val="100000"/>
              </a:lnSpc>
              <a:spcBef>
                <a:spcPts val="35"/>
              </a:spcBef>
            </a:pPr>
            <a:endParaRPr sz="3600"/>
          </a:p>
          <a:p>
            <a:pPr marL="5567045" indent="-354965">
              <a:lnSpc>
                <a:spcPct val="100000"/>
              </a:lnSpc>
              <a:buAutoNum type="arabicPeriod" startAt="2"/>
              <a:tabLst>
                <a:tab pos="5567680" algn="l"/>
              </a:tabLst>
            </a:pPr>
            <a:r>
              <a:rPr spc="105" dirty="0"/>
              <a:t>Dee</a:t>
            </a:r>
            <a:r>
              <a:rPr u="none" spc="105" dirty="0"/>
              <a:t>p</a:t>
            </a:r>
            <a:r>
              <a:rPr u="none" spc="-10" dirty="0"/>
              <a:t> </a:t>
            </a:r>
            <a:r>
              <a:rPr u="none" spc="95" dirty="0"/>
              <a:t>Learning</a:t>
            </a:r>
            <a:r>
              <a:rPr u="none" spc="-10" dirty="0"/>
              <a:t> </a:t>
            </a:r>
            <a:r>
              <a:rPr u="none" spc="105" dirty="0"/>
              <a:t>Approaches</a:t>
            </a:r>
          </a:p>
          <a:p>
            <a:pPr marL="517525" algn="ctr">
              <a:lnSpc>
                <a:spcPct val="100000"/>
              </a:lnSpc>
              <a:spcBef>
                <a:spcPts val="585"/>
              </a:spcBef>
            </a:pPr>
            <a:r>
              <a:rPr u="none" spc="145" dirty="0"/>
              <a:t>CNNs:</a:t>
            </a:r>
            <a:r>
              <a:rPr u="none" spc="5" dirty="0"/>
              <a:t> </a:t>
            </a:r>
            <a:r>
              <a:rPr u="none" spc="130" dirty="0"/>
              <a:t>Zhang</a:t>
            </a:r>
            <a:r>
              <a:rPr u="none" spc="5" dirty="0"/>
              <a:t> </a:t>
            </a:r>
            <a:r>
              <a:rPr u="none" spc="75" dirty="0"/>
              <a:t>et</a:t>
            </a:r>
            <a:r>
              <a:rPr u="none" spc="10" dirty="0"/>
              <a:t> </a:t>
            </a:r>
            <a:r>
              <a:rPr u="none" spc="70" dirty="0"/>
              <a:t>al.</a:t>
            </a:r>
            <a:r>
              <a:rPr u="none" spc="5" dirty="0"/>
              <a:t> </a:t>
            </a:r>
            <a:r>
              <a:rPr u="none" spc="10" dirty="0"/>
              <a:t>(2018) </a:t>
            </a:r>
            <a:r>
              <a:rPr u="none" spc="100" dirty="0"/>
              <a:t>introduced</a:t>
            </a:r>
            <a:r>
              <a:rPr u="none" spc="5" dirty="0"/>
              <a:t> </a:t>
            </a:r>
            <a:r>
              <a:rPr u="none" spc="185" dirty="0"/>
              <a:t>CNNs</a:t>
            </a:r>
            <a:r>
              <a:rPr u="none" spc="10" dirty="0"/>
              <a:t> </a:t>
            </a:r>
            <a:r>
              <a:rPr u="none" spc="155" dirty="0"/>
              <a:t>to</a:t>
            </a:r>
            <a:r>
              <a:rPr u="none" spc="5" dirty="0"/>
              <a:t> </a:t>
            </a:r>
            <a:r>
              <a:rPr u="none" spc="80" dirty="0"/>
              <a:t>predict</a:t>
            </a:r>
            <a:r>
              <a:rPr u="none" spc="10" dirty="0"/>
              <a:t> </a:t>
            </a:r>
            <a:r>
              <a:rPr u="none" spc="50" dirty="0"/>
              <a:t>layers</a:t>
            </a:r>
            <a:r>
              <a:rPr u="none" spc="5" dirty="0"/>
              <a:t> </a:t>
            </a:r>
            <a:r>
              <a:rPr u="none" spc="60" dirty="0"/>
              <a:t>using</a:t>
            </a:r>
            <a:r>
              <a:rPr u="none" spc="5" dirty="0"/>
              <a:t> </a:t>
            </a:r>
            <a:r>
              <a:rPr u="none" spc="100" dirty="0"/>
              <a:t>paired</a:t>
            </a:r>
            <a:r>
              <a:rPr u="none" spc="10" dirty="0"/>
              <a:t> </a:t>
            </a:r>
            <a:r>
              <a:rPr u="none" spc="135" dirty="0"/>
              <a:t>data.</a:t>
            </a:r>
          </a:p>
          <a:p>
            <a:pPr marL="796925" marR="271780" algn="ctr">
              <a:lnSpc>
                <a:spcPts val="3829"/>
              </a:lnSpc>
              <a:spcBef>
                <a:spcPts val="225"/>
              </a:spcBef>
            </a:pPr>
            <a:r>
              <a:rPr u="none" spc="145" dirty="0"/>
              <a:t>GANs:</a:t>
            </a:r>
            <a:r>
              <a:rPr u="none" spc="15" dirty="0"/>
              <a:t> </a:t>
            </a:r>
            <a:r>
              <a:rPr u="none" spc="95" dirty="0"/>
              <a:t>Models</a:t>
            </a:r>
            <a:r>
              <a:rPr u="none" spc="15" dirty="0"/>
              <a:t> </a:t>
            </a:r>
            <a:r>
              <a:rPr u="none" spc="30" dirty="0"/>
              <a:t>like</a:t>
            </a:r>
            <a:r>
              <a:rPr u="none" spc="20" dirty="0"/>
              <a:t> </a:t>
            </a:r>
            <a:r>
              <a:rPr u="none" spc="200" dirty="0"/>
              <a:t>ERRNet</a:t>
            </a:r>
            <a:r>
              <a:rPr u="none" spc="15" dirty="0"/>
              <a:t> </a:t>
            </a:r>
            <a:r>
              <a:rPr u="none" spc="45" dirty="0"/>
              <a:t>use</a:t>
            </a:r>
            <a:r>
              <a:rPr u="none" spc="20" dirty="0"/>
              <a:t> </a:t>
            </a:r>
            <a:r>
              <a:rPr u="none" spc="75" dirty="0"/>
              <a:t>encoder-decoder</a:t>
            </a:r>
            <a:r>
              <a:rPr u="none" spc="15" dirty="0"/>
              <a:t> </a:t>
            </a:r>
            <a:r>
              <a:rPr u="none" spc="85" dirty="0"/>
              <a:t>structures</a:t>
            </a:r>
            <a:r>
              <a:rPr u="none" spc="15" dirty="0"/>
              <a:t> </a:t>
            </a:r>
            <a:r>
              <a:rPr u="none" spc="155" dirty="0"/>
              <a:t>and</a:t>
            </a:r>
            <a:r>
              <a:rPr u="none" spc="20" dirty="0"/>
              <a:t> </a:t>
            </a:r>
            <a:r>
              <a:rPr u="none" spc="114" dirty="0"/>
              <a:t>attention</a:t>
            </a:r>
            <a:r>
              <a:rPr u="none" spc="15" dirty="0"/>
              <a:t> </a:t>
            </a:r>
            <a:r>
              <a:rPr u="none" spc="70" dirty="0"/>
              <a:t>mechanisms</a:t>
            </a:r>
            <a:r>
              <a:rPr u="none" spc="20" dirty="0"/>
              <a:t> </a:t>
            </a:r>
            <a:r>
              <a:rPr u="none" spc="155" dirty="0"/>
              <a:t>to </a:t>
            </a:r>
            <a:r>
              <a:rPr u="none" spc="-660" dirty="0"/>
              <a:t> </a:t>
            </a:r>
            <a:r>
              <a:rPr u="none" spc="70" dirty="0"/>
              <a:t>suppress</a:t>
            </a:r>
            <a:r>
              <a:rPr u="none" spc="5" dirty="0"/>
              <a:t> </a:t>
            </a:r>
            <a:r>
              <a:rPr u="none" spc="50" dirty="0"/>
              <a:t>reflections</a:t>
            </a:r>
            <a:r>
              <a:rPr u="none" spc="5" dirty="0"/>
              <a:t> </a:t>
            </a:r>
            <a:r>
              <a:rPr u="none" spc="25" dirty="0"/>
              <a:t>while</a:t>
            </a:r>
            <a:r>
              <a:rPr u="none" spc="5" dirty="0"/>
              <a:t> </a:t>
            </a:r>
            <a:r>
              <a:rPr u="none" spc="55" dirty="0"/>
              <a:t>preserving</a:t>
            </a:r>
            <a:r>
              <a:rPr u="none" spc="5" dirty="0"/>
              <a:t> </a:t>
            </a:r>
            <a:r>
              <a:rPr u="none" spc="70" dirty="0"/>
              <a:t>detail.</a:t>
            </a:r>
          </a:p>
          <a:p>
            <a:pPr marL="517525" algn="ctr">
              <a:lnSpc>
                <a:spcPct val="100000"/>
              </a:lnSpc>
              <a:spcBef>
                <a:spcPts val="350"/>
              </a:spcBef>
            </a:pPr>
            <a:r>
              <a:rPr u="none" spc="95" dirty="0"/>
              <a:t>Cascaded</a:t>
            </a:r>
            <a:r>
              <a:rPr u="none" spc="15" dirty="0"/>
              <a:t> </a:t>
            </a:r>
            <a:r>
              <a:rPr u="none" spc="95" dirty="0"/>
              <a:t>Networks:</a:t>
            </a:r>
            <a:r>
              <a:rPr u="none" spc="20" dirty="0"/>
              <a:t> </a:t>
            </a:r>
            <a:r>
              <a:rPr u="none" spc="70" dirty="0"/>
              <a:t>Techniques</a:t>
            </a:r>
            <a:r>
              <a:rPr u="none" spc="15" dirty="0"/>
              <a:t> </a:t>
            </a:r>
            <a:r>
              <a:rPr u="none" spc="45" dirty="0"/>
              <a:t>refine</a:t>
            </a:r>
            <a:r>
              <a:rPr u="none" spc="20" dirty="0"/>
              <a:t> </a:t>
            </a:r>
            <a:r>
              <a:rPr u="none" spc="60" dirty="0"/>
              <a:t>results</a:t>
            </a:r>
            <a:r>
              <a:rPr u="none" spc="15" dirty="0"/>
              <a:t> </a:t>
            </a:r>
            <a:r>
              <a:rPr u="none" spc="50" dirty="0"/>
              <a:t>iteratively,</a:t>
            </a:r>
            <a:r>
              <a:rPr u="none" spc="20" dirty="0"/>
              <a:t> </a:t>
            </a:r>
            <a:r>
              <a:rPr u="none" spc="70" dirty="0"/>
              <a:t>ensuring</a:t>
            </a:r>
            <a:r>
              <a:rPr u="none" spc="20" dirty="0"/>
              <a:t> </a:t>
            </a:r>
            <a:r>
              <a:rPr u="none" spc="100" dirty="0"/>
              <a:t>better</a:t>
            </a:r>
            <a:r>
              <a:rPr u="none" spc="15" dirty="0"/>
              <a:t> </a:t>
            </a:r>
            <a:r>
              <a:rPr u="none" spc="95" dirty="0"/>
              <a:t>handling</a:t>
            </a:r>
            <a:r>
              <a:rPr u="none" spc="20" dirty="0"/>
              <a:t> </a:t>
            </a:r>
            <a:r>
              <a:rPr u="none" spc="80" dirty="0"/>
              <a:t>of</a:t>
            </a:r>
            <a:r>
              <a:rPr u="none" spc="15" dirty="0"/>
              <a:t> </a:t>
            </a:r>
            <a:r>
              <a:rPr u="none" spc="100" dirty="0"/>
              <a:t>strong</a:t>
            </a:r>
          </a:p>
          <a:p>
            <a:pPr marL="517525" algn="ctr">
              <a:lnSpc>
                <a:spcPct val="100000"/>
              </a:lnSpc>
              <a:spcBef>
                <a:spcPts val="585"/>
              </a:spcBef>
            </a:pPr>
            <a:r>
              <a:rPr u="none" spc="50" dirty="0"/>
              <a:t>reflections.</a:t>
            </a:r>
          </a:p>
        </p:txBody>
      </p:sp>
      <p:sp>
        <p:nvSpPr>
          <p:cNvPr id="15" name="object 15"/>
          <p:cNvSpPr/>
          <p:nvPr/>
        </p:nvSpPr>
        <p:spPr>
          <a:xfrm>
            <a:off x="7287293" y="1891170"/>
            <a:ext cx="4231005" cy="95250"/>
          </a:xfrm>
          <a:custGeom>
            <a:avLst/>
            <a:gdLst/>
            <a:ahLst/>
            <a:cxnLst/>
            <a:rect l="l" t="t" r="r" b="b"/>
            <a:pathLst>
              <a:path w="4231005" h="95250">
                <a:moveTo>
                  <a:pt x="4230439" y="95249"/>
                </a:moveTo>
                <a:lnTo>
                  <a:pt x="0" y="95249"/>
                </a:lnTo>
                <a:lnTo>
                  <a:pt x="0" y="0"/>
                </a:lnTo>
                <a:lnTo>
                  <a:pt x="4230439" y="0"/>
                </a:lnTo>
                <a:lnTo>
                  <a:pt x="4230439" y="95249"/>
                </a:lnTo>
                <a:close/>
              </a:path>
            </a:pathLst>
          </a:custGeom>
          <a:solidFill>
            <a:srgbClr val="79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29590">
              <a:lnSpc>
                <a:spcPct val="100000"/>
              </a:lnSpc>
              <a:spcBef>
                <a:spcPts val="135"/>
              </a:spcBef>
            </a:pPr>
            <a:r>
              <a:rPr spc="-140" dirty="0"/>
              <a:t>Literature</a:t>
            </a:r>
          </a:p>
        </p:txBody>
      </p:sp>
      <p:sp>
        <p:nvSpPr>
          <p:cNvPr id="17" name="object 17"/>
          <p:cNvSpPr/>
          <p:nvPr/>
        </p:nvSpPr>
        <p:spPr>
          <a:xfrm>
            <a:off x="7923831" y="3281820"/>
            <a:ext cx="2957830" cy="95250"/>
          </a:xfrm>
          <a:custGeom>
            <a:avLst/>
            <a:gdLst/>
            <a:ahLst/>
            <a:cxnLst/>
            <a:rect l="l" t="t" r="r" b="b"/>
            <a:pathLst>
              <a:path w="2957829" h="95250">
                <a:moveTo>
                  <a:pt x="2957363" y="95249"/>
                </a:moveTo>
                <a:lnTo>
                  <a:pt x="0" y="95249"/>
                </a:lnTo>
                <a:lnTo>
                  <a:pt x="0" y="0"/>
                </a:lnTo>
                <a:lnTo>
                  <a:pt x="2957363" y="0"/>
                </a:lnTo>
                <a:lnTo>
                  <a:pt x="2957363" y="95249"/>
                </a:lnTo>
                <a:close/>
              </a:path>
            </a:pathLst>
          </a:custGeom>
          <a:solidFill>
            <a:srgbClr val="79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911131" y="2216512"/>
            <a:ext cx="2983230" cy="12204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800" b="1" spc="-170" dirty="0">
                <a:solidFill>
                  <a:srgbClr val="79FFFF"/>
                </a:solidFill>
                <a:latin typeface="Times New Roman"/>
                <a:cs typeface="Times New Roman"/>
              </a:rPr>
              <a:t>Review</a:t>
            </a:r>
            <a:endParaRPr sz="7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19262" y="237481"/>
            <a:ext cx="9768840" cy="7045959"/>
            <a:chOff x="8519262" y="237481"/>
            <a:chExt cx="9768840" cy="704595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19262" y="237481"/>
              <a:ext cx="9525000" cy="379094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3364395" y="6407258"/>
              <a:ext cx="2346960" cy="38735"/>
            </a:xfrm>
            <a:custGeom>
              <a:avLst/>
              <a:gdLst/>
              <a:ahLst/>
              <a:cxnLst/>
              <a:rect l="l" t="t" r="r" b="b"/>
              <a:pathLst>
                <a:path w="2346959" h="38735">
                  <a:moveTo>
                    <a:pt x="2346695" y="38612"/>
                  </a:moveTo>
                  <a:lnTo>
                    <a:pt x="0" y="38612"/>
                  </a:lnTo>
                  <a:lnTo>
                    <a:pt x="0" y="0"/>
                  </a:lnTo>
                  <a:lnTo>
                    <a:pt x="2346695" y="0"/>
                  </a:lnTo>
                  <a:lnTo>
                    <a:pt x="2346695" y="38612"/>
                  </a:lnTo>
                  <a:close/>
                </a:path>
              </a:pathLst>
            </a:custGeom>
            <a:solidFill>
              <a:srgbClr val="79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60438" y="1329074"/>
            <a:ext cx="5096510" cy="12204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0" spc="275" dirty="0">
                <a:latin typeface="Times New Roman"/>
                <a:cs typeface="Times New Roman"/>
              </a:rPr>
              <a:t>Why</a:t>
            </a:r>
            <a:r>
              <a:rPr b="0" spc="-70" dirty="0">
                <a:latin typeface="Times New Roman"/>
                <a:cs typeface="Times New Roman"/>
              </a:rPr>
              <a:t> </a:t>
            </a:r>
            <a:r>
              <a:rPr b="0" spc="500" dirty="0">
                <a:latin typeface="Times New Roman"/>
                <a:cs typeface="Times New Roman"/>
              </a:rPr>
              <a:t>GANs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16139" y="5920087"/>
            <a:ext cx="4307840" cy="567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50" u="heavy" spc="105" dirty="0">
                <a:solidFill>
                  <a:srgbClr val="79FFFF"/>
                </a:solidFill>
                <a:uFill>
                  <a:solidFill>
                    <a:srgbClr val="79FFFF"/>
                  </a:solidFill>
                </a:uFill>
                <a:latin typeface="Times New Roman"/>
                <a:cs typeface="Times New Roman"/>
              </a:rPr>
              <a:t>Advanta</a:t>
            </a:r>
            <a:r>
              <a:rPr sz="3550" spc="105" dirty="0">
                <a:solidFill>
                  <a:srgbClr val="79FFFF"/>
                </a:solidFill>
                <a:latin typeface="Times New Roman"/>
                <a:cs typeface="Times New Roman"/>
              </a:rPr>
              <a:t>ges</a:t>
            </a:r>
            <a:r>
              <a:rPr sz="3550" spc="-25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3550" spc="90" dirty="0">
                <a:solidFill>
                  <a:srgbClr val="79FFFF"/>
                </a:solidFill>
                <a:latin typeface="Times New Roman"/>
                <a:cs typeface="Times New Roman"/>
              </a:rPr>
              <a:t>of</a:t>
            </a:r>
            <a:r>
              <a:rPr sz="3550" spc="-25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3550" spc="165" dirty="0">
                <a:solidFill>
                  <a:srgbClr val="79FFFF"/>
                </a:solidFill>
                <a:latin typeface="Times New Roman"/>
                <a:cs typeface="Times New Roman"/>
              </a:rPr>
              <a:t>GANs:</a:t>
            </a:r>
            <a:endParaRPr sz="35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51494" y="6461651"/>
            <a:ext cx="5819775" cy="252793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405765" indent="-393700">
              <a:lnSpc>
                <a:spcPct val="100000"/>
              </a:lnSpc>
              <a:spcBef>
                <a:spcPts val="765"/>
              </a:spcBef>
              <a:buAutoNum type="arabicPeriod"/>
              <a:tabLst>
                <a:tab pos="406400" algn="l"/>
              </a:tabLst>
            </a:pPr>
            <a:r>
              <a:rPr sz="3550" spc="80" dirty="0">
                <a:solidFill>
                  <a:srgbClr val="79FFFF"/>
                </a:solidFill>
                <a:latin typeface="Times New Roman"/>
                <a:cs typeface="Times New Roman"/>
              </a:rPr>
              <a:t>Powerful</a:t>
            </a:r>
            <a:r>
              <a:rPr sz="3550" spc="-25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3550" spc="100" dirty="0">
                <a:solidFill>
                  <a:srgbClr val="79FFFF"/>
                </a:solidFill>
                <a:latin typeface="Times New Roman"/>
                <a:cs typeface="Times New Roman"/>
              </a:rPr>
              <a:t>Image</a:t>
            </a:r>
            <a:r>
              <a:rPr sz="3550" spc="-25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3550" spc="130" dirty="0">
                <a:solidFill>
                  <a:srgbClr val="79FFFF"/>
                </a:solidFill>
                <a:latin typeface="Times New Roman"/>
                <a:cs typeface="Times New Roman"/>
              </a:rPr>
              <a:t>Translation</a:t>
            </a:r>
            <a:endParaRPr sz="3550">
              <a:latin typeface="Times New Roman"/>
              <a:cs typeface="Times New Roman"/>
            </a:endParaRPr>
          </a:p>
          <a:p>
            <a:pPr marL="405765" indent="-393700">
              <a:lnSpc>
                <a:spcPct val="100000"/>
              </a:lnSpc>
              <a:spcBef>
                <a:spcPts val="665"/>
              </a:spcBef>
              <a:buAutoNum type="arabicPeriod"/>
              <a:tabLst>
                <a:tab pos="406400" algn="l"/>
              </a:tabLst>
            </a:pPr>
            <a:r>
              <a:rPr sz="3550" spc="65" dirty="0">
                <a:solidFill>
                  <a:srgbClr val="79FFFF"/>
                </a:solidFill>
                <a:latin typeface="Times New Roman"/>
                <a:cs typeface="Times New Roman"/>
              </a:rPr>
              <a:t>Realistic</a:t>
            </a:r>
            <a:r>
              <a:rPr sz="3550" spc="-45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3550" spc="155" dirty="0">
                <a:solidFill>
                  <a:srgbClr val="79FFFF"/>
                </a:solidFill>
                <a:latin typeface="Times New Roman"/>
                <a:cs typeface="Times New Roman"/>
              </a:rPr>
              <a:t>Outputs</a:t>
            </a:r>
            <a:endParaRPr sz="3550">
              <a:latin typeface="Times New Roman"/>
              <a:cs typeface="Times New Roman"/>
            </a:endParaRPr>
          </a:p>
          <a:p>
            <a:pPr marL="405765" indent="-393700">
              <a:lnSpc>
                <a:spcPct val="100000"/>
              </a:lnSpc>
              <a:spcBef>
                <a:spcPts val="665"/>
              </a:spcBef>
              <a:buAutoNum type="arabicPeriod"/>
              <a:tabLst>
                <a:tab pos="406400" algn="l"/>
              </a:tabLst>
            </a:pPr>
            <a:r>
              <a:rPr sz="3550" spc="155" dirty="0">
                <a:solidFill>
                  <a:srgbClr val="79FFFF"/>
                </a:solidFill>
                <a:latin typeface="Times New Roman"/>
                <a:cs typeface="Times New Roman"/>
              </a:rPr>
              <a:t>Feature</a:t>
            </a:r>
            <a:r>
              <a:rPr sz="3550" spc="-75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3550" spc="110" dirty="0">
                <a:solidFill>
                  <a:srgbClr val="79FFFF"/>
                </a:solidFill>
                <a:latin typeface="Times New Roman"/>
                <a:cs typeface="Times New Roman"/>
              </a:rPr>
              <a:t>Learning</a:t>
            </a:r>
            <a:endParaRPr sz="3550">
              <a:latin typeface="Times New Roman"/>
              <a:cs typeface="Times New Roman"/>
            </a:endParaRPr>
          </a:p>
          <a:p>
            <a:pPr marL="405765" indent="-393700">
              <a:lnSpc>
                <a:spcPct val="100000"/>
              </a:lnSpc>
              <a:spcBef>
                <a:spcPts val="665"/>
              </a:spcBef>
              <a:buAutoNum type="arabicPeriod"/>
              <a:tabLst>
                <a:tab pos="406400" algn="l"/>
              </a:tabLst>
            </a:pPr>
            <a:r>
              <a:rPr sz="3550" spc="120" dirty="0">
                <a:solidFill>
                  <a:srgbClr val="79FFFF"/>
                </a:solidFill>
                <a:latin typeface="Times New Roman"/>
                <a:cs typeface="Times New Roman"/>
              </a:rPr>
              <a:t>Handles</a:t>
            </a:r>
            <a:r>
              <a:rPr sz="3550" spc="-15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3550" spc="60" dirty="0">
                <a:solidFill>
                  <a:srgbClr val="79FFFF"/>
                </a:solidFill>
                <a:latin typeface="Times New Roman"/>
                <a:cs typeface="Times New Roman"/>
              </a:rPr>
              <a:t>Diverse</a:t>
            </a:r>
            <a:r>
              <a:rPr sz="3550" spc="-15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3550" spc="70" dirty="0">
                <a:solidFill>
                  <a:srgbClr val="79FFFF"/>
                </a:solidFill>
                <a:latin typeface="Times New Roman"/>
                <a:cs typeface="Times New Roman"/>
              </a:rPr>
              <a:t>Scenarios</a:t>
            </a:r>
            <a:endParaRPr sz="35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6000" y="3683142"/>
            <a:ext cx="8456295" cy="535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300"/>
              </a:lnSpc>
              <a:spcBef>
                <a:spcPts val="95"/>
              </a:spcBef>
            </a:pPr>
            <a:r>
              <a:rPr sz="4300" spc="190" dirty="0">
                <a:solidFill>
                  <a:srgbClr val="79FFFF"/>
                </a:solidFill>
                <a:latin typeface="Times New Roman"/>
                <a:cs typeface="Times New Roman"/>
              </a:rPr>
              <a:t>Generator </a:t>
            </a:r>
            <a:r>
              <a:rPr sz="4300" spc="160" dirty="0">
                <a:solidFill>
                  <a:srgbClr val="79FFFF"/>
                </a:solidFill>
                <a:latin typeface="Times New Roman"/>
                <a:cs typeface="Times New Roman"/>
              </a:rPr>
              <a:t>attempts </a:t>
            </a:r>
            <a:r>
              <a:rPr sz="4300" spc="229" dirty="0">
                <a:solidFill>
                  <a:srgbClr val="79FFFF"/>
                </a:solidFill>
                <a:latin typeface="Times New Roman"/>
                <a:cs typeface="Times New Roman"/>
              </a:rPr>
              <a:t>to </a:t>
            </a:r>
            <a:r>
              <a:rPr sz="4300" spc="90" dirty="0">
                <a:solidFill>
                  <a:srgbClr val="79FFFF"/>
                </a:solidFill>
                <a:latin typeface="Times New Roman"/>
                <a:cs typeface="Times New Roman"/>
              </a:rPr>
              <a:t>remove </a:t>
            </a:r>
            <a:r>
              <a:rPr sz="4300" spc="95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4300" spc="65" dirty="0">
                <a:solidFill>
                  <a:srgbClr val="79FFFF"/>
                </a:solidFill>
                <a:latin typeface="Times New Roman"/>
                <a:cs typeface="Times New Roman"/>
              </a:rPr>
              <a:t>reflections </a:t>
            </a:r>
            <a:r>
              <a:rPr sz="4300" spc="225" dirty="0">
                <a:solidFill>
                  <a:srgbClr val="79FFFF"/>
                </a:solidFill>
                <a:latin typeface="Times New Roman"/>
                <a:cs typeface="Times New Roman"/>
              </a:rPr>
              <a:t>and </a:t>
            </a:r>
            <a:r>
              <a:rPr sz="4300" spc="130" dirty="0">
                <a:solidFill>
                  <a:srgbClr val="79FFFF"/>
                </a:solidFill>
                <a:latin typeface="Times New Roman"/>
                <a:cs typeface="Times New Roman"/>
              </a:rPr>
              <a:t>reconstruct </a:t>
            </a:r>
            <a:r>
              <a:rPr sz="4300" spc="240" dirty="0">
                <a:solidFill>
                  <a:srgbClr val="79FFFF"/>
                </a:solidFill>
                <a:latin typeface="Times New Roman"/>
                <a:cs typeface="Times New Roman"/>
              </a:rPr>
              <a:t>a </a:t>
            </a:r>
            <a:r>
              <a:rPr sz="4300" spc="70" dirty="0">
                <a:solidFill>
                  <a:srgbClr val="79FFFF"/>
                </a:solidFill>
                <a:latin typeface="Times New Roman"/>
                <a:cs typeface="Times New Roman"/>
              </a:rPr>
              <a:t>clean </a:t>
            </a:r>
            <a:r>
              <a:rPr sz="4300" spc="75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4300" spc="70" dirty="0">
                <a:solidFill>
                  <a:srgbClr val="79FFFF"/>
                </a:solidFill>
                <a:latin typeface="Times New Roman"/>
                <a:cs typeface="Times New Roman"/>
              </a:rPr>
              <a:t>image</a:t>
            </a:r>
            <a:r>
              <a:rPr sz="4300" spc="-25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4300" spc="20" dirty="0">
                <a:solidFill>
                  <a:srgbClr val="79FFFF"/>
                </a:solidFill>
                <a:latin typeface="Times New Roman"/>
                <a:cs typeface="Times New Roman"/>
              </a:rPr>
              <a:t>while</a:t>
            </a:r>
            <a:r>
              <a:rPr sz="4300" spc="-20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4300" spc="140" dirty="0">
                <a:solidFill>
                  <a:srgbClr val="79FFFF"/>
                </a:solidFill>
                <a:latin typeface="Times New Roman"/>
                <a:cs typeface="Times New Roman"/>
              </a:rPr>
              <a:t>Discriminator</a:t>
            </a:r>
            <a:r>
              <a:rPr sz="4300" spc="-25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4300" spc="90" dirty="0">
                <a:solidFill>
                  <a:srgbClr val="79FFFF"/>
                </a:solidFill>
                <a:latin typeface="Times New Roman"/>
                <a:cs typeface="Times New Roman"/>
              </a:rPr>
              <a:t>evaluates </a:t>
            </a:r>
            <a:r>
              <a:rPr sz="4300" spc="-1060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4300" spc="140" dirty="0">
                <a:solidFill>
                  <a:srgbClr val="79FFFF"/>
                </a:solidFill>
                <a:latin typeface="Times New Roman"/>
                <a:cs typeface="Times New Roman"/>
              </a:rPr>
              <a:t>the</a:t>
            </a:r>
            <a:r>
              <a:rPr sz="4300" spc="-15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4300" spc="75" dirty="0">
                <a:solidFill>
                  <a:srgbClr val="79FFFF"/>
                </a:solidFill>
                <a:latin typeface="Times New Roman"/>
                <a:cs typeface="Times New Roman"/>
              </a:rPr>
              <a:t>realism</a:t>
            </a:r>
            <a:r>
              <a:rPr sz="4300" spc="-10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4300" spc="105" dirty="0">
                <a:solidFill>
                  <a:srgbClr val="79FFFF"/>
                </a:solidFill>
                <a:latin typeface="Times New Roman"/>
                <a:cs typeface="Times New Roman"/>
              </a:rPr>
              <a:t>of</a:t>
            </a:r>
            <a:r>
              <a:rPr sz="4300" spc="-15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4300" spc="140" dirty="0">
                <a:solidFill>
                  <a:srgbClr val="79FFFF"/>
                </a:solidFill>
                <a:latin typeface="Times New Roman"/>
                <a:cs typeface="Times New Roman"/>
              </a:rPr>
              <a:t>the</a:t>
            </a:r>
            <a:r>
              <a:rPr sz="4300" spc="-10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4300" spc="114" dirty="0">
                <a:solidFill>
                  <a:srgbClr val="79FFFF"/>
                </a:solidFill>
                <a:latin typeface="Times New Roman"/>
                <a:cs typeface="Times New Roman"/>
              </a:rPr>
              <a:t>generated</a:t>
            </a:r>
            <a:r>
              <a:rPr sz="4300" spc="-15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4300" spc="60" dirty="0">
                <a:solidFill>
                  <a:srgbClr val="79FFFF"/>
                </a:solidFill>
                <a:latin typeface="Times New Roman"/>
                <a:cs typeface="Times New Roman"/>
              </a:rPr>
              <a:t>images.</a:t>
            </a:r>
            <a:endParaRPr sz="4300">
              <a:latin typeface="Times New Roman"/>
              <a:cs typeface="Times New Roman"/>
            </a:endParaRPr>
          </a:p>
          <a:p>
            <a:pPr marL="12700" marR="266700">
              <a:lnSpc>
                <a:spcPts val="6000"/>
              </a:lnSpc>
              <a:spcBef>
                <a:spcPts val="140"/>
              </a:spcBef>
            </a:pPr>
            <a:r>
              <a:rPr sz="4300" spc="130" dirty="0">
                <a:solidFill>
                  <a:srgbClr val="79FFFF"/>
                </a:solidFill>
                <a:latin typeface="Times New Roman"/>
                <a:cs typeface="Times New Roman"/>
              </a:rPr>
              <a:t>Training </a:t>
            </a:r>
            <a:r>
              <a:rPr sz="4300" spc="40" dirty="0">
                <a:solidFill>
                  <a:srgbClr val="79FFFF"/>
                </a:solidFill>
                <a:latin typeface="Times New Roman"/>
                <a:cs typeface="Times New Roman"/>
              </a:rPr>
              <a:t>involves </a:t>
            </a:r>
            <a:r>
              <a:rPr sz="4300" spc="240" dirty="0">
                <a:solidFill>
                  <a:srgbClr val="79FFFF"/>
                </a:solidFill>
                <a:latin typeface="Times New Roman"/>
                <a:cs typeface="Times New Roman"/>
              </a:rPr>
              <a:t>a </a:t>
            </a:r>
            <a:r>
              <a:rPr sz="4300" spc="125" dirty="0">
                <a:solidFill>
                  <a:srgbClr val="79FFFF"/>
                </a:solidFill>
                <a:latin typeface="Times New Roman"/>
                <a:cs typeface="Times New Roman"/>
              </a:rPr>
              <a:t>competition </a:t>
            </a:r>
            <a:r>
              <a:rPr sz="4300" spc="130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4300" spc="80" dirty="0">
                <a:solidFill>
                  <a:srgbClr val="79FFFF"/>
                </a:solidFill>
                <a:latin typeface="Times New Roman"/>
                <a:cs typeface="Times New Roman"/>
              </a:rPr>
              <a:t>between</a:t>
            </a:r>
            <a:r>
              <a:rPr sz="4300" spc="-30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4300" spc="75" dirty="0">
                <a:solidFill>
                  <a:srgbClr val="79FFFF"/>
                </a:solidFill>
                <a:latin typeface="Times New Roman"/>
                <a:cs typeface="Times New Roman"/>
              </a:rPr>
              <a:t>these</a:t>
            </a:r>
            <a:r>
              <a:rPr sz="4300" spc="-30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4300" spc="125" dirty="0">
                <a:solidFill>
                  <a:srgbClr val="79FFFF"/>
                </a:solidFill>
                <a:latin typeface="Times New Roman"/>
                <a:cs typeface="Times New Roman"/>
              </a:rPr>
              <a:t>networks,</a:t>
            </a:r>
            <a:r>
              <a:rPr sz="4300" spc="-25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4300" spc="110" dirty="0">
                <a:solidFill>
                  <a:srgbClr val="79FFFF"/>
                </a:solidFill>
                <a:latin typeface="Times New Roman"/>
                <a:cs typeface="Times New Roman"/>
              </a:rPr>
              <a:t>improving </a:t>
            </a:r>
            <a:r>
              <a:rPr sz="4300" spc="-1060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4300" spc="80" dirty="0">
                <a:solidFill>
                  <a:srgbClr val="79FFFF"/>
                </a:solidFill>
                <a:latin typeface="Times New Roman"/>
                <a:cs typeface="Times New Roman"/>
              </a:rPr>
              <a:t>results</a:t>
            </a:r>
            <a:r>
              <a:rPr sz="4300" spc="-10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4300" spc="70" dirty="0">
                <a:solidFill>
                  <a:srgbClr val="79FFFF"/>
                </a:solidFill>
                <a:latin typeface="Times New Roman"/>
                <a:cs typeface="Times New Roman"/>
              </a:rPr>
              <a:t>iteratively.</a:t>
            </a:r>
            <a:endParaRPr sz="4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8397253"/>
            <a:ext cx="1866900" cy="1885314"/>
          </a:xfrm>
          <a:custGeom>
            <a:avLst/>
            <a:gdLst/>
            <a:ahLst/>
            <a:cxnLst/>
            <a:rect l="l" t="t" r="r" b="b"/>
            <a:pathLst>
              <a:path w="1866900" h="1885315">
                <a:moveTo>
                  <a:pt x="56740" y="1306139"/>
                </a:moveTo>
                <a:lnTo>
                  <a:pt x="36782" y="1269149"/>
                </a:lnTo>
                <a:lnTo>
                  <a:pt x="35424" y="143070"/>
                </a:lnTo>
                <a:lnTo>
                  <a:pt x="13694" y="133407"/>
                </a:lnTo>
                <a:lnTo>
                  <a:pt x="0" y="120805"/>
                </a:lnTo>
                <a:lnTo>
                  <a:pt x="0" y="24646"/>
                </a:lnTo>
                <a:lnTo>
                  <a:pt x="2237" y="21330"/>
                </a:lnTo>
                <a:lnTo>
                  <a:pt x="25329" y="5749"/>
                </a:lnTo>
                <a:lnTo>
                  <a:pt x="53610" y="0"/>
                </a:lnTo>
                <a:lnTo>
                  <a:pt x="81891" y="5749"/>
                </a:lnTo>
                <a:lnTo>
                  <a:pt x="104983" y="21330"/>
                </a:lnTo>
                <a:lnTo>
                  <a:pt x="120565" y="44422"/>
                </a:lnTo>
                <a:lnTo>
                  <a:pt x="126314" y="72704"/>
                </a:lnTo>
                <a:lnTo>
                  <a:pt x="122170" y="96831"/>
                </a:lnTo>
                <a:lnTo>
                  <a:pt x="110778" y="117530"/>
                </a:lnTo>
                <a:lnTo>
                  <a:pt x="93525" y="133407"/>
                </a:lnTo>
                <a:lnTo>
                  <a:pt x="71796" y="143070"/>
                </a:lnTo>
                <a:lnTo>
                  <a:pt x="71796" y="1254711"/>
                </a:lnTo>
                <a:lnTo>
                  <a:pt x="82414" y="1280385"/>
                </a:lnTo>
                <a:lnTo>
                  <a:pt x="56740" y="1306099"/>
                </a:lnTo>
                <a:close/>
              </a:path>
              <a:path w="1866900" h="1885315">
                <a:moveTo>
                  <a:pt x="1459673" y="1559435"/>
                </a:moveTo>
                <a:lnTo>
                  <a:pt x="1450001" y="1557756"/>
                </a:lnTo>
                <a:lnTo>
                  <a:pt x="1441730" y="1553199"/>
                </a:lnTo>
                <a:lnTo>
                  <a:pt x="1435397" y="1546302"/>
                </a:lnTo>
                <a:lnTo>
                  <a:pt x="1431542" y="1537604"/>
                </a:lnTo>
                <a:lnTo>
                  <a:pt x="676608" y="1537604"/>
                </a:lnTo>
                <a:lnTo>
                  <a:pt x="632926" y="1519477"/>
                </a:lnTo>
                <a:lnTo>
                  <a:pt x="614807" y="1475835"/>
                </a:lnTo>
                <a:lnTo>
                  <a:pt x="614799" y="1318738"/>
                </a:lnTo>
                <a:lnTo>
                  <a:pt x="611074" y="1300371"/>
                </a:lnTo>
                <a:lnTo>
                  <a:pt x="600927" y="1285343"/>
                </a:lnTo>
                <a:lnTo>
                  <a:pt x="585899" y="1275196"/>
                </a:lnTo>
                <a:lnTo>
                  <a:pt x="567532" y="1271471"/>
                </a:lnTo>
                <a:lnTo>
                  <a:pt x="427947" y="1271471"/>
                </a:lnTo>
                <a:lnTo>
                  <a:pt x="403859" y="1266549"/>
                </a:lnTo>
                <a:lnTo>
                  <a:pt x="384265" y="1253344"/>
                </a:lnTo>
                <a:lnTo>
                  <a:pt x="371061" y="1233750"/>
                </a:lnTo>
                <a:lnTo>
                  <a:pt x="366147" y="1209702"/>
                </a:lnTo>
                <a:lnTo>
                  <a:pt x="366139" y="467287"/>
                </a:lnTo>
                <a:lnTo>
                  <a:pt x="357440" y="463432"/>
                </a:lnTo>
                <a:lnTo>
                  <a:pt x="350543" y="457100"/>
                </a:lnTo>
                <a:lnTo>
                  <a:pt x="345986" y="448828"/>
                </a:lnTo>
                <a:lnTo>
                  <a:pt x="344308" y="439157"/>
                </a:lnTo>
                <a:lnTo>
                  <a:pt x="346618" y="427821"/>
                </a:lnTo>
                <a:lnTo>
                  <a:pt x="352831" y="418598"/>
                </a:lnTo>
                <a:lnTo>
                  <a:pt x="362054" y="412385"/>
                </a:lnTo>
                <a:lnTo>
                  <a:pt x="373390" y="410075"/>
                </a:lnTo>
                <a:lnTo>
                  <a:pt x="384725" y="412385"/>
                </a:lnTo>
                <a:lnTo>
                  <a:pt x="393948" y="418598"/>
                </a:lnTo>
                <a:lnTo>
                  <a:pt x="400161" y="427821"/>
                </a:lnTo>
                <a:lnTo>
                  <a:pt x="402471" y="439157"/>
                </a:lnTo>
                <a:lnTo>
                  <a:pt x="400799" y="448828"/>
                </a:lnTo>
                <a:lnTo>
                  <a:pt x="396256" y="457100"/>
                </a:lnTo>
                <a:lnTo>
                  <a:pt x="389372" y="463432"/>
                </a:lnTo>
                <a:lnTo>
                  <a:pt x="380680" y="467287"/>
                </a:lnTo>
                <a:lnTo>
                  <a:pt x="380680" y="1209702"/>
                </a:lnTo>
                <a:lnTo>
                  <a:pt x="384405" y="1228070"/>
                </a:lnTo>
                <a:lnTo>
                  <a:pt x="394552" y="1243098"/>
                </a:lnTo>
                <a:lnTo>
                  <a:pt x="409580" y="1253245"/>
                </a:lnTo>
                <a:lnTo>
                  <a:pt x="427947" y="1256970"/>
                </a:lnTo>
                <a:lnTo>
                  <a:pt x="567532" y="1256970"/>
                </a:lnTo>
                <a:lnTo>
                  <a:pt x="591620" y="1261891"/>
                </a:lnTo>
                <a:lnTo>
                  <a:pt x="611213" y="1275096"/>
                </a:lnTo>
                <a:lnTo>
                  <a:pt x="624418" y="1294690"/>
                </a:lnTo>
                <a:lnTo>
                  <a:pt x="629332" y="1318738"/>
                </a:lnTo>
                <a:lnTo>
                  <a:pt x="629340" y="1475835"/>
                </a:lnTo>
                <a:lnTo>
                  <a:pt x="633065" y="1494202"/>
                </a:lnTo>
                <a:lnTo>
                  <a:pt x="643212" y="1509230"/>
                </a:lnTo>
                <a:lnTo>
                  <a:pt x="658240" y="1519378"/>
                </a:lnTo>
                <a:lnTo>
                  <a:pt x="676608" y="1523103"/>
                </a:lnTo>
                <a:lnTo>
                  <a:pt x="1487277" y="1523103"/>
                </a:lnTo>
                <a:lnTo>
                  <a:pt x="1488755" y="1530353"/>
                </a:lnTo>
                <a:lnTo>
                  <a:pt x="1486445" y="1541689"/>
                </a:lnTo>
                <a:lnTo>
                  <a:pt x="1480231" y="1550911"/>
                </a:lnTo>
                <a:lnTo>
                  <a:pt x="1471009" y="1557125"/>
                </a:lnTo>
                <a:lnTo>
                  <a:pt x="1459673" y="1559435"/>
                </a:lnTo>
                <a:close/>
              </a:path>
              <a:path w="1866900" h="1885315">
                <a:moveTo>
                  <a:pt x="1794271" y="1884801"/>
                </a:moveTo>
                <a:lnTo>
                  <a:pt x="1770138" y="1880650"/>
                </a:lnTo>
                <a:lnTo>
                  <a:pt x="1749430" y="1869250"/>
                </a:lnTo>
                <a:lnTo>
                  <a:pt x="1733551" y="1851995"/>
                </a:lnTo>
                <a:lnTo>
                  <a:pt x="1723904" y="1830282"/>
                </a:lnTo>
                <a:lnTo>
                  <a:pt x="610996" y="1830282"/>
                </a:lnTo>
                <a:lnTo>
                  <a:pt x="570729" y="1818214"/>
                </a:lnTo>
                <a:lnTo>
                  <a:pt x="56780" y="1306139"/>
                </a:lnTo>
                <a:lnTo>
                  <a:pt x="82454" y="1280425"/>
                </a:lnTo>
                <a:lnTo>
                  <a:pt x="585321" y="1783253"/>
                </a:lnTo>
                <a:lnTo>
                  <a:pt x="611035" y="1793911"/>
                </a:lnTo>
                <a:lnTo>
                  <a:pt x="1863278" y="1793911"/>
                </a:lnTo>
                <a:lnTo>
                  <a:pt x="1866856" y="1811513"/>
                </a:lnTo>
                <a:lnTo>
                  <a:pt x="1866856" y="1812680"/>
                </a:lnTo>
                <a:lnTo>
                  <a:pt x="1861226" y="1840378"/>
                </a:lnTo>
                <a:lnTo>
                  <a:pt x="1845644" y="1863470"/>
                </a:lnTo>
                <a:lnTo>
                  <a:pt x="1822552" y="1879051"/>
                </a:lnTo>
                <a:lnTo>
                  <a:pt x="1794271" y="1884801"/>
                </a:lnTo>
                <a:close/>
              </a:path>
              <a:path w="1866900" h="1885315">
                <a:moveTo>
                  <a:pt x="1487277" y="1523103"/>
                </a:moveTo>
                <a:lnTo>
                  <a:pt x="1431542" y="1523103"/>
                </a:lnTo>
                <a:lnTo>
                  <a:pt x="1435397" y="1514404"/>
                </a:lnTo>
                <a:lnTo>
                  <a:pt x="1441730" y="1507507"/>
                </a:lnTo>
                <a:lnTo>
                  <a:pt x="1450001" y="1502950"/>
                </a:lnTo>
                <a:lnTo>
                  <a:pt x="1459673" y="1501272"/>
                </a:lnTo>
                <a:lnTo>
                  <a:pt x="1471009" y="1503581"/>
                </a:lnTo>
                <a:lnTo>
                  <a:pt x="1480231" y="1509795"/>
                </a:lnTo>
                <a:lnTo>
                  <a:pt x="1486445" y="1519017"/>
                </a:lnTo>
                <a:lnTo>
                  <a:pt x="1487277" y="1523103"/>
                </a:lnTo>
                <a:close/>
              </a:path>
              <a:path w="1866900" h="1885315">
                <a:moveTo>
                  <a:pt x="1863278" y="1793911"/>
                </a:moveTo>
                <a:lnTo>
                  <a:pt x="1723904" y="1793911"/>
                </a:lnTo>
                <a:lnTo>
                  <a:pt x="1733567" y="1772182"/>
                </a:lnTo>
                <a:lnTo>
                  <a:pt x="1749445" y="1754929"/>
                </a:lnTo>
                <a:lnTo>
                  <a:pt x="1770144" y="1743537"/>
                </a:lnTo>
                <a:lnTo>
                  <a:pt x="1794271" y="1739392"/>
                </a:lnTo>
                <a:lnTo>
                  <a:pt x="1822552" y="1745142"/>
                </a:lnTo>
                <a:lnTo>
                  <a:pt x="1845644" y="1760723"/>
                </a:lnTo>
                <a:lnTo>
                  <a:pt x="1861226" y="1783815"/>
                </a:lnTo>
                <a:lnTo>
                  <a:pt x="1863278" y="1793911"/>
                </a:lnTo>
                <a:close/>
              </a:path>
            </a:pathLst>
          </a:custGeom>
          <a:solidFill>
            <a:srgbClr val="20E4F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1520" y="1028700"/>
            <a:ext cx="5734049" cy="45434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16000" y="5816636"/>
            <a:ext cx="9690100" cy="3359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</a:pPr>
            <a:r>
              <a:rPr sz="3750" spc="70" dirty="0">
                <a:solidFill>
                  <a:srgbClr val="79FFFF"/>
                </a:solidFill>
                <a:latin typeface="Times New Roman"/>
                <a:cs typeface="Times New Roman"/>
              </a:rPr>
              <a:t>We </a:t>
            </a:r>
            <a:r>
              <a:rPr sz="3750" spc="45" dirty="0">
                <a:solidFill>
                  <a:srgbClr val="79FFFF"/>
                </a:solidFill>
                <a:latin typeface="Times New Roman"/>
                <a:cs typeface="Times New Roman"/>
              </a:rPr>
              <a:t>use </a:t>
            </a:r>
            <a:r>
              <a:rPr sz="3750" spc="90" dirty="0">
                <a:solidFill>
                  <a:srgbClr val="F5FF4F"/>
                </a:solidFill>
                <a:latin typeface="Times New Roman"/>
                <a:cs typeface="Times New Roman"/>
              </a:rPr>
              <a:t>PascalVOC</a:t>
            </a:r>
            <a:r>
              <a:rPr sz="3750" spc="90" dirty="0">
                <a:solidFill>
                  <a:srgbClr val="79FFFF"/>
                </a:solidFill>
                <a:latin typeface="Times New Roman"/>
                <a:cs typeface="Times New Roman"/>
              </a:rPr>
              <a:t>, </a:t>
            </a:r>
            <a:r>
              <a:rPr sz="3750" spc="65" dirty="0">
                <a:solidFill>
                  <a:srgbClr val="F5FF4F"/>
                </a:solidFill>
                <a:latin typeface="Times New Roman"/>
                <a:cs typeface="Times New Roman"/>
              </a:rPr>
              <a:t>BerkeleyReal</a:t>
            </a:r>
            <a:r>
              <a:rPr sz="3750" spc="65" dirty="0">
                <a:solidFill>
                  <a:srgbClr val="79FFFF"/>
                </a:solidFill>
                <a:latin typeface="Times New Roman"/>
                <a:cs typeface="Times New Roman"/>
              </a:rPr>
              <a:t>, </a:t>
            </a:r>
            <a:r>
              <a:rPr sz="3750" spc="105" dirty="0">
                <a:solidFill>
                  <a:srgbClr val="F5FF4F"/>
                </a:solidFill>
                <a:latin typeface="Times New Roman"/>
                <a:cs typeface="Times New Roman"/>
              </a:rPr>
              <a:t>SIR^2 </a:t>
            </a:r>
            <a:r>
              <a:rPr sz="3750" spc="195" dirty="0">
                <a:solidFill>
                  <a:srgbClr val="79FFFF"/>
                </a:solidFill>
                <a:latin typeface="Times New Roman"/>
                <a:cs typeface="Times New Roman"/>
              </a:rPr>
              <a:t>and </a:t>
            </a:r>
            <a:r>
              <a:rPr sz="3750" spc="200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3750" spc="190" dirty="0">
                <a:solidFill>
                  <a:srgbClr val="F5FF4F"/>
                </a:solidFill>
                <a:latin typeface="Times New Roman"/>
                <a:cs typeface="Times New Roman"/>
              </a:rPr>
              <a:t>CEILNet</a:t>
            </a:r>
            <a:r>
              <a:rPr sz="3750" spc="-5" dirty="0">
                <a:solidFill>
                  <a:srgbClr val="F5FF4F"/>
                </a:solidFill>
                <a:latin typeface="Times New Roman"/>
                <a:cs typeface="Times New Roman"/>
              </a:rPr>
              <a:t> </a:t>
            </a:r>
            <a:r>
              <a:rPr sz="3750" spc="45" dirty="0">
                <a:solidFill>
                  <a:srgbClr val="79FFFF"/>
                </a:solidFill>
                <a:latin typeface="Times New Roman"/>
                <a:cs typeface="Times New Roman"/>
              </a:rPr>
              <a:t>images</a:t>
            </a:r>
            <a:r>
              <a:rPr sz="3750" spc="-5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3750" spc="125" dirty="0">
                <a:solidFill>
                  <a:srgbClr val="79FFFF"/>
                </a:solidFill>
                <a:latin typeface="Times New Roman"/>
                <a:cs typeface="Times New Roman"/>
              </a:rPr>
              <a:t>for</a:t>
            </a:r>
            <a:r>
              <a:rPr sz="3750" spc="-5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3750" spc="190" dirty="0">
                <a:solidFill>
                  <a:srgbClr val="79FFFF"/>
                </a:solidFill>
                <a:latin typeface="Times New Roman"/>
                <a:cs typeface="Times New Roman"/>
              </a:rPr>
              <a:t>our</a:t>
            </a:r>
            <a:r>
              <a:rPr sz="3750" spc="-10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3750" spc="135" dirty="0">
                <a:solidFill>
                  <a:srgbClr val="79FFFF"/>
                </a:solidFill>
                <a:latin typeface="Times New Roman"/>
                <a:cs typeface="Times New Roman"/>
              </a:rPr>
              <a:t>database.</a:t>
            </a:r>
            <a:r>
              <a:rPr sz="3750" spc="-5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3750" spc="70" dirty="0">
                <a:solidFill>
                  <a:srgbClr val="79FFFF"/>
                </a:solidFill>
                <a:latin typeface="Times New Roman"/>
                <a:cs typeface="Times New Roman"/>
              </a:rPr>
              <a:t>We</a:t>
            </a:r>
            <a:r>
              <a:rPr sz="3750" spc="-5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3750" spc="90" dirty="0">
                <a:solidFill>
                  <a:srgbClr val="79FFFF"/>
                </a:solidFill>
                <a:latin typeface="Times New Roman"/>
                <a:cs typeface="Times New Roman"/>
              </a:rPr>
              <a:t>combine </a:t>
            </a:r>
            <a:r>
              <a:rPr sz="3750" spc="-925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3750" spc="45" dirty="0">
                <a:solidFill>
                  <a:srgbClr val="79FFFF"/>
                </a:solidFill>
                <a:latin typeface="Times New Roman"/>
                <a:cs typeface="Times New Roman"/>
              </a:rPr>
              <a:t>all images </a:t>
            </a:r>
            <a:r>
              <a:rPr sz="3750" spc="195" dirty="0">
                <a:solidFill>
                  <a:srgbClr val="79FFFF"/>
                </a:solidFill>
                <a:latin typeface="Times New Roman"/>
                <a:cs typeface="Times New Roman"/>
              </a:rPr>
              <a:t>and </a:t>
            </a:r>
            <a:r>
              <a:rPr sz="3750" spc="130" dirty="0">
                <a:solidFill>
                  <a:srgbClr val="79FFFF"/>
                </a:solidFill>
                <a:latin typeface="Times New Roman"/>
                <a:cs typeface="Times New Roman"/>
              </a:rPr>
              <a:t>make </a:t>
            </a:r>
            <a:r>
              <a:rPr sz="3750" spc="70" dirty="0">
                <a:solidFill>
                  <a:srgbClr val="79FFFF"/>
                </a:solidFill>
                <a:latin typeface="Times New Roman"/>
                <a:cs typeface="Times New Roman"/>
              </a:rPr>
              <a:t>r_image </a:t>
            </a:r>
            <a:r>
              <a:rPr sz="3750" spc="85" dirty="0">
                <a:solidFill>
                  <a:srgbClr val="79FFFF"/>
                </a:solidFill>
                <a:latin typeface="Times New Roman"/>
                <a:cs typeface="Times New Roman"/>
              </a:rPr>
              <a:t>folder </a:t>
            </a:r>
            <a:r>
              <a:rPr sz="3750" spc="60" dirty="0">
                <a:solidFill>
                  <a:srgbClr val="79FFFF"/>
                </a:solidFill>
                <a:latin typeface="Times New Roman"/>
                <a:cs typeface="Times New Roman"/>
              </a:rPr>
              <a:t>which </a:t>
            </a:r>
            <a:r>
              <a:rPr sz="3750" spc="65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3750" spc="55" dirty="0">
                <a:solidFill>
                  <a:srgbClr val="79FFFF"/>
                </a:solidFill>
                <a:latin typeface="Times New Roman"/>
                <a:cs typeface="Times New Roman"/>
              </a:rPr>
              <a:t>consists </a:t>
            </a:r>
            <a:r>
              <a:rPr sz="3750" spc="95" dirty="0">
                <a:solidFill>
                  <a:srgbClr val="79FFFF"/>
                </a:solidFill>
                <a:latin typeface="Times New Roman"/>
                <a:cs typeface="Times New Roman"/>
              </a:rPr>
              <a:t>of </a:t>
            </a:r>
            <a:r>
              <a:rPr sz="3750" spc="45" dirty="0">
                <a:solidFill>
                  <a:srgbClr val="79FFFF"/>
                </a:solidFill>
                <a:latin typeface="Times New Roman"/>
                <a:cs typeface="Times New Roman"/>
              </a:rPr>
              <a:t>Reflective(Blended) images </a:t>
            </a:r>
            <a:r>
              <a:rPr sz="3750" spc="195" dirty="0">
                <a:solidFill>
                  <a:srgbClr val="79FFFF"/>
                </a:solidFill>
                <a:latin typeface="Times New Roman"/>
                <a:cs typeface="Times New Roman"/>
              </a:rPr>
              <a:t>and </a:t>
            </a:r>
            <a:r>
              <a:rPr sz="3750" spc="200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3750" spc="80" dirty="0">
                <a:solidFill>
                  <a:srgbClr val="79FFFF"/>
                </a:solidFill>
                <a:latin typeface="Times New Roman"/>
                <a:cs typeface="Times New Roman"/>
              </a:rPr>
              <a:t>Clean(Transmission)</a:t>
            </a:r>
            <a:r>
              <a:rPr sz="3750" spc="-10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3750" spc="50" dirty="0">
                <a:solidFill>
                  <a:srgbClr val="79FFFF"/>
                </a:solidFill>
                <a:latin typeface="Times New Roman"/>
                <a:cs typeface="Times New Roman"/>
              </a:rPr>
              <a:t>images.</a:t>
            </a:r>
            <a:endParaRPr sz="375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8397252"/>
            <a:ext cx="1886585" cy="1885314"/>
          </a:xfrm>
          <a:custGeom>
            <a:avLst/>
            <a:gdLst/>
            <a:ahLst/>
            <a:cxnLst/>
            <a:rect l="l" t="t" r="r" b="b"/>
            <a:pathLst>
              <a:path w="1886585" h="1885315">
                <a:moveTo>
                  <a:pt x="75834" y="1306139"/>
                </a:moveTo>
                <a:lnTo>
                  <a:pt x="55876" y="1269148"/>
                </a:lnTo>
                <a:lnTo>
                  <a:pt x="54518" y="143070"/>
                </a:lnTo>
                <a:lnTo>
                  <a:pt x="32787" y="133407"/>
                </a:lnTo>
                <a:lnTo>
                  <a:pt x="15542" y="117530"/>
                </a:lnTo>
                <a:lnTo>
                  <a:pt x="4149" y="96831"/>
                </a:lnTo>
                <a:lnTo>
                  <a:pt x="0" y="72704"/>
                </a:lnTo>
                <a:lnTo>
                  <a:pt x="5749" y="44422"/>
                </a:lnTo>
                <a:lnTo>
                  <a:pt x="21330" y="21330"/>
                </a:lnTo>
                <a:lnTo>
                  <a:pt x="44422" y="5749"/>
                </a:lnTo>
                <a:lnTo>
                  <a:pt x="72704" y="0"/>
                </a:lnTo>
                <a:lnTo>
                  <a:pt x="100985" y="5749"/>
                </a:lnTo>
                <a:lnTo>
                  <a:pt x="124077" y="21330"/>
                </a:lnTo>
                <a:lnTo>
                  <a:pt x="139658" y="44422"/>
                </a:lnTo>
                <a:lnTo>
                  <a:pt x="145408" y="72704"/>
                </a:lnTo>
                <a:lnTo>
                  <a:pt x="141260" y="96836"/>
                </a:lnTo>
                <a:lnTo>
                  <a:pt x="129855" y="117544"/>
                </a:lnTo>
                <a:lnTo>
                  <a:pt x="112619" y="133407"/>
                </a:lnTo>
                <a:lnTo>
                  <a:pt x="90890" y="143070"/>
                </a:lnTo>
                <a:lnTo>
                  <a:pt x="90890" y="1254711"/>
                </a:lnTo>
                <a:lnTo>
                  <a:pt x="101508" y="1280385"/>
                </a:lnTo>
                <a:lnTo>
                  <a:pt x="75834" y="1306099"/>
                </a:lnTo>
                <a:close/>
              </a:path>
              <a:path w="1886585" h="1885315">
                <a:moveTo>
                  <a:pt x="1478766" y="1559434"/>
                </a:moveTo>
                <a:lnTo>
                  <a:pt x="1469095" y="1557756"/>
                </a:lnTo>
                <a:lnTo>
                  <a:pt x="1460823" y="1553199"/>
                </a:lnTo>
                <a:lnTo>
                  <a:pt x="1454491" y="1546302"/>
                </a:lnTo>
                <a:lnTo>
                  <a:pt x="1450636" y="1537603"/>
                </a:lnTo>
                <a:lnTo>
                  <a:pt x="695701" y="1537603"/>
                </a:lnTo>
                <a:lnTo>
                  <a:pt x="652019" y="1519477"/>
                </a:lnTo>
                <a:lnTo>
                  <a:pt x="633901" y="1475835"/>
                </a:lnTo>
                <a:lnTo>
                  <a:pt x="633893" y="1318738"/>
                </a:lnTo>
                <a:lnTo>
                  <a:pt x="630168" y="1300371"/>
                </a:lnTo>
                <a:lnTo>
                  <a:pt x="620020" y="1285343"/>
                </a:lnTo>
                <a:lnTo>
                  <a:pt x="604992" y="1275195"/>
                </a:lnTo>
                <a:lnTo>
                  <a:pt x="586625" y="1271470"/>
                </a:lnTo>
                <a:lnTo>
                  <a:pt x="447041" y="1271470"/>
                </a:lnTo>
                <a:lnTo>
                  <a:pt x="422953" y="1266549"/>
                </a:lnTo>
                <a:lnTo>
                  <a:pt x="403359" y="1253344"/>
                </a:lnTo>
                <a:lnTo>
                  <a:pt x="390154" y="1233750"/>
                </a:lnTo>
                <a:lnTo>
                  <a:pt x="385241" y="1209702"/>
                </a:lnTo>
                <a:lnTo>
                  <a:pt x="385232" y="467287"/>
                </a:lnTo>
                <a:lnTo>
                  <a:pt x="376534" y="463432"/>
                </a:lnTo>
                <a:lnTo>
                  <a:pt x="369637" y="457100"/>
                </a:lnTo>
                <a:lnTo>
                  <a:pt x="365080" y="448828"/>
                </a:lnTo>
                <a:lnTo>
                  <a:pt x="363401" y="439156"/>
                </a:lnTo>
                <a:lnTo>
                  <a:pt x="365711" y="427821"/>
                </a:lnTo>
                <a:lnTo>
                  <a:pt x="371925" y="418598"/>
                </a:lnTo>
                <a:lnTo>
                  <a:pt x="381147" y="412385"/>
                </a:lnTo>
                <a:lnTo>
                  <a:pt x="392483" y="410075"/>
                </a:lnTo>
                <a:lnTo>
                  <a:pt x="403819" y="412385"/>
                </a:lnTo>
                <a:lnTo>
                  <a:pt x="413041" y="418598"/>
                </a:lnTo>
                <a:lnTo>
                  <a:pt x="419255" y="427821"/>
                </a:lnTo>
                <a:lnTo>
                  <a:pt x="421565" y="439156"/>
                </a:lnTo>
                <a:lnTo>
                  <a:pt x="419893" y="448828"/>
                </a:lnTo>
                <a:lnTo>
                  <a:pt x="415349" y="457100"/>
                </a:lnTo>
                <a:lnTo>
                  <a:pt x="408466" y="463432"/>
                </a:lnTo>
                <a:lnTo>
                  <a:pt x="399773" y="467287"/>
                </a:lnTo>
                <a:lnTo>
                  <a:pt x="399773" y="1209702"/>
                </a:lnTo>
                <a:lnTo>
                  <a:pt x="403498" y="1228069"/>
                </a:lnTo>
                <a:lnTo>
                  <a:pt x="413646" y="1243097"/>
                </a:lnTo>
                <a:lnTo>
                  <a:pt x="428674" y="1253244"/>
                </a:lnTo>
                <a:lnTo>
                  <a:pt x="447041" y="1256969"/>
                </a:lnTo>
                <a:lnTo>
                  <a:pt x="586625" y="1256969"/>
                </a:lnTo>
                <a:lnTo>
                  <a:pt x="610713" y="1261891"/>
                </a:lnTo>
                <a:lnTo>
                  <a:pt x="630307" y="1275096"/>
                </a:lnTo>
                <a:lnTo>
                  <a:pt x="643512" y="1294690"/>
                </a:lnTo>
                <a:lnTo>
                  <a:pt x="648425" y="1318738"/>
                </a:lnTo>
                <a:lnTo>
                  <a:pt x="648433" y="1475835"/>
                </a:lnTo>
                <a:lnTo>
                  <a:pt x="652158" y="1494202"/>
                </a:lnTo>
                <a:lnTo>
                  <a:pt x="662306" y="1509230"/>
                </a:lnTo>
                <a:lnTo>
                  <a:pt x="677334" y="1519377"/>
                </a:lnTo>
                <a:lnTo>
                  <a:pt x="695701" y="1523102"/>
                </a:lnTo>
                <a:lnTo>
                  <a:pt x="1506371" y="1523102"/>
                </a:lnTo>
                <a:lnTo>
                  <a:pt x="1507848" y="1530353"/>
                </a:lnTo>
                <a:lnTo>
                  <a:pt x="1505538" y="1541689"/>
                </a:lnTo>
                <a:lnTo>
                  <a:pt x="1499325" y="1550911"/>
                </a:lnTo>
                <a:lnTo>
                  <a:pt x="1490102" y="1557125"/>
                </a:lnTo>
                <a:lnTo>
                  <a:pt x="1478766" y="1559434"/>
                </a:lnTo>
                <a:close/>
              </a:path>
              <a:path w="1886585" h="1885315">
                <a:moveTo>
                  <a:pt x="1813364" y="1884800"/>
                </a:moveTo>
                <a:lnTo>
                  <a:pt x="1789231" y="1880650"/>
                </a:lnTo>
                <a:lnTo>
                  <a:pt x="1768523" y="1869249"/>
                </a:lnTo>
                <a:lnTo>
                  <a:pt x="1752644" y="1851994"/>
                </a:lnTo>
                <a:lnTo>
                  <a:pt x="1742997" y="1830282"/>
                </a:lnTo>
                <a:lnTo>
                  <a:pt x="630089" y="1830282"/>
                </a:lnTo>
                <a:lnTo>
                  <a:pt x="589822" y="1818214"/>
                </a:lnTo>
                <a:lnTo>
                  <a:pt x="75873" y="1306139"/>
                </a:lnTo>
                <a:lnTo>
                  <a:pt x="101548" y="1280425"/>
                </a:lnTo>
                <a:lnTo>
                  <a:pt x="604415" y="1783252"/>
                </a:lnTo>
                <a:lnTo>
                  <a:pt x="630129" y="1793910"/>
                </a:lnTo>
                <a:lnTo>
                  <a:pt x="1882371" y="1793910"/>
                </a:lnTo>
                <a:lnTo>
                  <a:pt x="1886068" y="1812096"/>
                </a:lnTo>
                <a:lnTo>
                  <a:pt x="1880319" y="1840377"/>
                </a:lnTo>
                <a:lnTo>
                  <a:pt x="1864737" y="1863469"/>
                </a:lnTo>
                <a:lnTo>
                  <a:pt x="1841645" y="1879051"/>
                </a:lnTo>
                <a:lnTo>
                  <a:pt x="1813364" y="1884800"/>
                </a:lnTo>
                <a:close/>
              </a:path>
              <a:path w="1886585" h="1885315">
                <a:moveTo>
                  <a:pt x="1506371" y="1523102"/>
                </a:moveTo>
                <a:lnTo>
                  <a:pt x="1450636" y="1523102"/>
                </a:lnTo>
                <a:lnTo>
                  <a:pt x="1454491" y="1514404"/>
                </a:lnTo>
                <a:lnTo>
                  <a:pt x="1460823" y="1507506"/>
                </a:lnTo>
                <a:lnTo>
                  <a:pt x="1469095" y="1502949"/>
                </a:lnTo>
                <a:lnTo>
                  <a:pt x="1478766" y="1501271"/>
                </a:lnTo>
                <a:lnTo>
                  <a:pt x="1490102" y="1503581"/>
                </a:lnTo>
                <a:lnTo>
                  <a:pt x="1499325" y="1509795"/>
                </a:lnTo>
                <a:lnTo>
                  <a:pt x="1505538" y="1519017"/>
                </a:lnTo>
                <a:lnTo>
                  <a:pt x="1506371" y="1523102"/>
                </a:lnTo>
                <a:close/>
              </a:path>
              <a:path w="1886585" h="1885315">
                <a:moveTo>
                  <a:pt x="1882371" y="1793910"/>
                </a:moveTo>
                <a:lnTo>
                  <a:pt x="1742997" y="1793910"/>
                </a:lnTo>
                <a:lnTo>
                  <a:pt x="1752661" y="1772181"/>
                </a:lnTo>
                <a:lnTo>
                  <a:pt x="1768538" y="1754928"/>
                </a:lnTo>
                <a:lnTo>
                  <a:pt x="1789237" y="1743537"/>
                </a:lnTo>
                <a:lnTo>
                  <a:pt x="1813364" y="1739392"/>
                </a:lnTo>
                <a:lnTo>
                  <a:pt x="1841645" y="1745141"/>
                </a:lnTo>
                <a:lnTo>
                  <a:pt x="1864737" y="1760723"/>
                </a:lnTo>
                <a:lnTo>
                  <a:pt x="1880319" y="1783815"/>
                </a:lnTo>
                <a:lnTo>
                  <a:pt x="1882371" y="1793910"/>
                </a:lnTo>
                <a:close/>
              </a:path>
            </a:pathLst>
          </a:custGeom>
          <a:solidFill>
            <a:srgbClr val="20E4F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318629" y="6640308"/>
            <a:ext cx="3969370" cy="36449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22217" y="362387"/>
            <a:ext cx="5074920" cy="28003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751205">
              <a:lnSpc>
                <a:spcPct val="116700"/>
              </a:lnSpc>
              <a:spcBef>
                <a:spcPts val="90"/>
              </a:spcBef>
            </a:pPr>
            <a:r>
              <a:rPr b="0" spc="360" dirty="0">
                <a:latin typeface="Times New Roman"/>
                <a:cs typeface="Times New Roman"/>
              </a:rPr>
              <a:t>Dataset </a:t>
            </a:r>
            <a:r>
              <a:rPr b="0" spc="365" dirty="0">
                <a:latin typeface="Times New Roman"/>
                <a:cs typeface="Times New Roman"/>
              </a:rPr>
              <a:t> </a:t>
            </a:r>
            <a:r>
              <a:rPr b="0" spc="390" dirty="0">
                <a:latin typeface="Times New Roman"/>
                <a:cs typeface="Times New Roman"/>
              </a:rPr>
              <a:t>P</a:t>
            </a:r>
            <a:r>
              <a:rPr b="0" spc="415" dirty="0">
                <a:latin typeface="Times New Roman"/>
                <a:cs typeface="Times New Roman"/>
              </a:rPr>
              <a:t>r</a:t>
            </a:r>
            <a:r>
              <a:rPr b="0" spc="-35" dirty="0">
                <a:latin typeface="Times New Roman"/>
                <a:cs typeface="Times New Roman"/>
              </a:rPr>
              <a:t>e</a:t>
            </a:r>
            <a:r>
              <a:rPr b="0" spc="420" dirty="0">
                <a:latin typeface="Times New Roman"/>
                <a:cs typeface="Times New Roman"/>
              </a:rPr>
              <a:t>p</a:t>
            </a:r>
            <a:r>
              <a:rPr b="0" spc="450" dirty="0">
                <a:latin typeface="Times New Roman"/>
                <a:cs typeface="Times New Roman"/>
              </a:rPr>
              <a:t>a</a:t>
            </a:r>
            <a:r>
              <a:rPr b="0" spc="415" dirty="0">
                <a:latin typeface="Times New Roman"/>
                <a:cs typeface="Times New Roman"/>
              </a:rPr>
              <a:t>r</a:t>
            </a:r>
            <a:r>
              <a:rPr b="0" spc="450" dirty="0">
                <a:latin typeface="Times New Roman"/>
                <a:cs typeface="Times New Roman"/>
              </a:rPr>
              <a:t>a</a:t>
            </a:r>
            <a:r>
              <a:rPr b="0" spc="434" dirty="0">
                <a:latin typeface="Times New Roman"/>
                <a:cs typeface="Times New Roman"/>
              </a:rPr>
              <a:t>t</a:t>
            </a:r>
            <a:r>
              <a:rPr b="0" spc="-50" dirty="0">
                <a:latin typeface="Times New Roman"/>
                <a:cs typeface="Times New Roman"/>
              </a:rPr>
              <a:t>i</a:t>
            </a:r>
            <a:r>
              <a:rPr b="0" spc="420" dirty="0">
                <a:latin typeface="Times New Roman"/>
                <a:cs typeface="Times New Roman"/>
              </a:rPr>
              <a:t>o</a:t>
            </a:r>
            <a:r>
              <a:rPr b="0" spc="425" dirty="0">
                <a:latin typeface="Times New Roman"/>
                <a:cs typeface="Times New Roman"/>
              </a:rPr>
              <a:t>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412360" y="551379"/>
            <a:ext cx="8876030" cy="9732010"/>
            <a:chOff x="9412360" y="551379"/>
            <a:chExt cx="8876030" cy="97320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54423" y="551379"/>
              <a:ext cx="3200399" cy="288607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12360" y="551379"/>
              <a:ext cx="3200400" cy="28860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845389" y="1567818"/>
              <a:ext cx="979805" cy="855980"/>
            </a:xfrm>
            <a:custGeom>
              <a:avLst/>
              <a:gdLst/>
              <a:ahLst/>
              <a:cxnLst/>
              <a:rect l="l" t="t" r="r" b="b"/>
              <a:pathLst>
                <a:path w="979805" h="855980">
                  <a:moveTo>
                    <a:pt x="552938" y="855886"/>
                  </a:moveTo>
                  <a:lnTo>
                    <a:pt x="552938" y="641914"/>
                  </a:lnTo>
                  <a:lnTo>
                    <a:pt x="0" y="641914"/>
                  </a:lnTo>
                  <a:lnTo>
                    <a:pt x="0" y="213971"/>
                  </a:lnTo>
                  <a:lnTo>
                    <a:pt x="552938" y="213971"/>
                  </a:lnTo>
                  <a:lnTo>
                    <a:pt x="552938" y="0"/>
                  </a:lnTo>
                  <a:lnTo>
                    <a:pt x="979588" y="426651"/>
                  </a:lnTo>
                  <a:lnTo>
                    <a:pt x="979588" y="429235"/>
                  </a:lnTo>
                  <a:lnTo>
                    <a:pt x="552938" y="855886"/>
                  </a:lnTo>
                  <a:close/>
                </a:path>
              </a:pathLst>
            </a:custGeom>
            <a:solidFill>
              <a:srgbClr val="F5F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18630" y="6663802"/>
              <a:ext cx="3969370" cy="36194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48173" y="5783564"/>
              <a:ext cx="66675" cy="6667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48173" y="6212189"/>
              <a:ext cx="66675" cy="6667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48173" y="6640814"/>
              <a:ext cx="66675" cy="6667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48173" y="7069439"/>
              <a:ext cx="66675" cy="6667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48173" y="7498064"/>
              <a:ext cx="66675" cy="6667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48173" y="7926689"/>
              <a:ext cx="66675" cy="6667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48173" y="8355314"/>
              <a:ext cx="66675" cy="6667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48173" y="8783939"/>
              <a:ext cx="66675" cy="66674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236497" y="1246863"/>
            <a:ext cx="5694045" cy="11106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100" b="0" spc="140" dirty="0">
                <a:latin typeface="Times New Roman"/>
                <a:cs typeface="Times New Roman"/>
              </a:rPr>
              <a:t>Pre-Processing</a:t>
            </a:r>
            <a:endParaRPr sz="7100">
              <a:latin typeface="Times New Roman"/>
              <a:cs typeface="Times New Roman"/>
            </a:endParaRPr>
          </a:p>
        </p:txBody>
      </p:sp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38299" y="5989953"/>
            <a:ext cx="133350" cy="13334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38299" y="6761477"/>
            <a:ext cx="133350" cy="133349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38299" y="7533002"/>
            <a:ext cx="133350" cy="13334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38299" y="8304527"/>
            <a:ext cx="133350" cy="133349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38299" y="9076052"/>
            <a:ext cx="133350" cy="133349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1016000" y="3973917"/>
            <a:ext cx="8597900" cy="54260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6399"/>
              </a:lnSpc>
              <a:spcBef>
                <a:spcPts val="90"/>
              </a:spcBef>
            </a:pPr>
            <a:r>
              <a:rPr sz="4350" spc="105" dirty="0">
                <a:solidFill>
                  <a:srgbClr val="79FFFF"/>
                </a:solidFill>
                <a:latin typeface="Times New Roman"/>
                <a:cs typeface="Times New Roman"/>
              </a:rPr>
              <a:t>We</a:t>
            </a:r>
            <a:r>
              <a:rPr sz="4350" spc="-5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4350" spc="70" dirty="0">
                <a:solidFill>
                  <a:srgbClr val="79FFFF"/>
                </a:solidFill>
                <a:latin typeface="Times New Roman"/>
                <a:cs typeface="Times New Roman"/>
              </a:rPr>
              <a:t>use</a:t>
            </a:r>
            <a:r>
              <a:rPr sz="4350" spc="-5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4350" spc="70" dirty="0">
                <a:solidFill>
                  <a:srgbClr val="79FFFF"/>
                </a:solidFill>
                <a:latin typeface="Times New Roman"/>
                <a:cs typeface="Times New Roman"/>
              </a:rPr>
              <a:t>following</a:t>
            </a:r>
            <a:r>
              <a:rPr sz="4350" spc="-5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4350" spc="155" dirty="0">
                <a:solidFill>
                  <a:srgbClr val="79FFFF"/>
                </a:solidFill>
                <a:latin typeface="Times New Roman"/>
                <a:cs typeface="Times New Roman"/>
              </a:rPr>
              <a:t>the</a:t>
            </a:r>
            <a:r>
              <a:rPr sz="4350" spc="-5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4350" spc="90" dirty="0">
                <a:solidFill>
                  <a:srgbClr val="79FFFF"/>
                </a:solidFill>
                <a:latin typeface="Times New Roman"/>
                <a:cs typeface="Times New Roman"/>
              </a:rPr>
              <a:t>Pre-Processing </a:t>
            </a:r>
            <a:r>
              <a:rPr sz="4350" spc="-1075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4350" spc="95" dirty="0">
                <a:solidFill>
                  <a:srgbClr val="79FFFF"/>
                </a:solidFill>
                <a:latin typeface="Times New Roman"/>
                <a:cs typeface="Times New Roman"/>
              </a:rPr>
              <a:t>Techniques:</a:t>
            </a:r>
            <a:endParaRPr sz="4350">
              <a:latin typeface="Times New Roman"/>
              <a:cs typeface="Times New Roman"/>
            </a:endParaRPr>
          </a:p>
          <a:p>
            <a:pPr marL="957580">
              <a:lnSpc>
                <a:spcPct val="100000"/>
              </a:lnSpc>
              <a:spcBef>
                <a:spcPts val="855"/>
              </a:spcBef>
            </a:pPr>
            <a:r>
              <a:rPr sz="4350" spc="75" dirty="0">
                <a:solidFill>
                  <a:srgbClr val="79FFFF"/>
                </a:solidFill>
                <a:latin typeface="Times New Roman"/>
                <a:cs typeface="Times New Roman"/>
              </a:rPr>
              <a:t>Resizing</a:t>
            </a:r>
            <a:endParaRPr sz="4350">
              <a:latin typeface="Times New Roman"/>
              <a:cs typeface="Times New Roman"/>
            </a:endParaRPr>
          </a:p>
          <a:p>
            <a:pPr marL="957580" marR="177800">
              <a:lnSpc>
                <a:spcPts val="6080"/>
              </a:lnSpc>
              <a:spcBef>
                <a:spcPts val="345"/>
              </a:spcBef>
            </a:pPr>
            <a:r>
              <a:rPr sz="4350" spc="175" dirty="0">
                <a:solidFill>
                  <a:srgbClr val="79FFFF"/>
                </a:solidFill>
                <a:latin typeface="Times New Roman"/>
                <a:cs typeface="Times New Roman"/>
              </a:rPr>
              <a:t>Augmentation</a:t>
            </a:r>
            <a:r>
              <a:rPr sz="4350" spc="-30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4350" spc="130" dirty="0">
                <a:solidFill>
                  <a:srgbClr val="79FFFF"/>
                </a:solidFill>
                <a:latin typeface="Times New Roman"/>
                <a:cs typeface="Times New Roman"/>
              </a:rPr>
              <a:t>(Training</a:t>
            </a:r>
            <a:r>
              <a:rPr sz="4350" spc="-30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4350" spc="70" dirty="0">
                <a:solidFill>
                  <a:srgbClr val="79FFFF"/>
                </a:solidFill>
                <a:latin typeface="Times New Roman"/>
                <a:cs typeface="Times New Roman"/>
              </a:rPr>
              <a:t>Only): </a:t>
            </a:r>
            <a:r>
              <a:rPr sz="4350" spc="-1075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4350" spc="135" dirty="0">
                <a:solidFill>
                  <a:srgbClr val="79FFFF"/>
                </a:solidFill>
                <a:latin typeface="Times New Roman"/>
                <a:cs typeface="Times New Roman"/>
              </a:rPr>
              <a:t>Image Sharpening </a:t>
            </a:r>
            <a:r>
              <a:rPr sz="4350" spc="140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4350" spc="170" dirty="0">
                <a:solidFill>
                  <a:srgbClr val="79FFFF"/>
                </a:solidFill>
                <a:latin typeface="Times New Roman"/>
                <a:cs typeface="Times New Roman"/>
              </a:rPr>
              <a:t>Normalization</a:t>
            </a:r>
            <a:endParaRPr sz="4350">
              <a:latin typeface="Times New Roman"/>
              <a:cs typeface="Times New Roman"/>
            </a:endParaRPr>
          </a:p>
          <a:p>
            <a:pPr marL="957580">
              <a:lnSpc>
                <a:spcPct val="100000"/>
              </a:lnSpc>
              <a:spcBef>
                <a:spcPts val="495"/>
              </a:spcBef>
            </a:pPr>
            <a:r>
              <a:rPr sz="4350" spc="155" dirty="0">
                <a:solidFill>
                  <a:srgbClr val="79FFFF"/>
                </a:solidFill>
                <a:latin typeface="Times New Roman"/>
                <a:cs typeface="Times New Roman"/>
              </a:rPr>
              <a:t>Tensor</a:t>
            </a:r>
            <a:r>
              <a:rPr sz="4350" spc="-25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4350" spc="135" dirty="0">
                <a:solidFill>
                  <a:srgbClr val="79FFFF"/>
                </a:solidFill>
                <a:latin typeface="Times New Roman"/>
                <a:cs typeface="Times New Roman"/>
              </a:rPr>
              <a:t>Conversion</a:t>
            </a:r>
            <a:endParaRPr sz="43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353332" y="4981969"/>
            <a:ext cx="3702050" cy="39725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90500" marR="5080" indent="-178435">
              <a:lnSpc>
                <a:spcPct val="114799"/>
              </a:lnSpc>
              <a:spcBef>
                <a:spcPts val="180"/>
              </a:spcBef>
            </a:pPr>
            <a:r>
              <a:rPr sz="2850" spc="90" dirty="0">
                <a:solidFill>
                  <a:srgbClr val="79FFFF"/>
                </a:solidFill>
                <a:latin typeface="Times New Roman"/>
                <a:cs typeface="Times New Roman"/>
              </a:rPr>
              <a:t>Augmentations </a:t>
            </a:r>
            <a:r>
              <a:rPr sz="2850" spc="35" dirty="0">
                <a:solidFill>
                  <a:srgbClr val="79FFFF"/>
                </a:solidFill>
                <a:latin typeface="Times New Roman"/>
                <a:cs typeface="Times New Roman"/>
              </a:rPr>
              <a:t>include: </a:t>
            </a:r>
            <a:r>
              <a:rPr sz="2850" spc="-700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2450" spc="140" dirty="0">
                <a:solidFill>
                  <a:srgbClr val="79FFFF"/>
                </a:solidFill>
                <a:latin typeface="Times New Roman"/>
                <a:cs typeface="Times New Roman"/>
              </a:rPr>
              <a:t>Random </a:t>
            </a:r>
            <a:r>
              <a:rPr sz="2450" spc="90" dirty="0">
                <a:solidFill>
                  <a:srgbClr val="79FFFF"/>
                </a:solidFill>
                <a:latin typeface="Times New Roman"/>
                <a:cs typeface="Times New Roman"/>
              </a:rPr>
              <a:t>Horizontal </a:t>
            </a:r>
            <a:r>
              <a:rPr sz="2450" spc="85" dirty="0">
                <a:solidFill>
                  <a:srgbClr val="79FFFF"/>
                </a:solidFill>
                <a:latin typeface="Times New Roman"/>
                <a:cs typeface="Times New Roman"/>
              </a:rPr>
              <a:t>Flip </a:t>
            </a:r>
            <a:r>
              <a:rPr sz="2450" spc="90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2450" spc="140" dirty="0">
                <a:solidFill>
                  <a:srgbClr val="79FFFF"/>
                </a:solidFill>
                <a:latin typeface="Times New Roman"/>
                <a:cs typeface="Times New Roman"/>
              </a:rPr>
              <a:t>Random </a:t>
            </a:r>
            <a:r>
              <a:rPr sz="2450" spc="35" dirty="0">
                <a:solidFill>
                  <a:srgbClr val="79FFFF"/>
                </a:solidFill>
                <a:latin typeface="Times New Roman"/>
                <a:cs typeface="Times New Roman"/>
              </a:rPr>
              <a:t>Vertical </a:t>
            </a:r>
            <a:r>
              <a:rPr sz="2450" spc="85" dirty="0">
                <a:solidFill>
                  <a:srgbClr val="79FFFF"/>
                </a:solidFill>
                <a:latin typeface="Times New Roman"/>
                <a:cs typeface="Times New Roman"/>
              </a:rPr>
              <a:t>Flip </a:t>
            </a:r>
            <a:r>
              <a:rPr sz="2450" spc="90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2450" spc="140" dirty="0">
                <a:solidFill>
                  <a:srgbClr val="79FFFF"/>
                </a:solidFill>
                <a:latin typeface="Times New Roman"/>
                <a:cs typeface="Times New Roman"/>
              </a:rPr>
              <a:t>Random</a:t>
            </a:r>
            <a:r>
              <a:rPr sz="2450" spc="-10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2450" spc="120" dirty="0">
                <a:solidFill>
                  <a:srgbClr val="79FFFF"/>
                </a:solidFill>
                <a:latin typeface="Times New Roman"/>
                <a:cs typeface="Times New Roman"/>
              </a:rPr>
              <a:t>Rotation</a:t>
            </a:r>
            <a:endParaRPr sz="2450">
              <a:latin typeface="Times New Roman"/>
              <a:cs typeface="Times New Roman"/>
            </a:endParaRPr>
          </a:p>
          <a:p>
            <a:pPr marL="190500" marR="1558290">
              <a:lnSpc>
                <a:spcPct val="114799"/>
              </a:lnSpc>
            </a:pPr>
            <a:r>
              <a:rPr sz="2450" spc="90" dirty="0">
                <a:solidFill>
                  <a:srgbClr val="79FFFF"/>
                </a:solidFill>
                <a:latin typeface="Times New Roman"/>
                <a:cs typeface="Times New Roman"/>
              </a:rPr>
              <a:t>Color</a:t>
            </a:r>
            <a:r>
              <a:rPr sz="2450" spc="-60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2450" spc="60" dirty="0">
                <a:solidFill>
                  <a:srgbClr val="79FFFF"/>
                </a:solidFill>
                <a:latin typeface="Times New Roman"/>
                <a:cs typeface="Times New Roman"/>
              </a:rPr>
              <a:t>Jittering </a:t>
            </a:r>
            <a:r>
              <a:rPr sz="2450" spc="-600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2450" spc="40" dirty="0">
                <a:solidFill>
                  <a:srgbClr val="79FFFF"/>
                </a:solidFill>
                <a:latin typeface="Times New Roman"/>
                <a:cs typeface="Times New Roman"/>
              </a:rPr>
              <a:t>Brightness </a:t>
            </a:r>
            <a:r>
              <a:rPr sz="2450" spc="45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2450" spc="105" dirty="0">
                <a:solidFill>
                  <a:srgbClr val="79FFFF"/>
                </a:solidFill>
                <a:latin typeface="Times New Roman"/>
                <a:cs typeface="Times New Roman"/>
              </a:rPr>
              <a:t>Contrast </a:t>
            </a:r>
            <a:r>
              <a:rPr sz="2450" spc="110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2450" spc="95" dirty="0">
                <a:solidFill>
                  <a:srgbClr val="79FFFF"/>
                </a:solidFill>
                <a:latin typeface="Times New Roman"/>
                <a:cs typeface="Times New Roman"/>
              </a:rPr>
              <a:t>Saturation </a:t>
            </a:r>
            <a:r>
              <a:rPr sz="2450" spc="100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2450" spc="114" dirty="0">
                <a:solidFill>
                  <a:srgbClr val="79FFFF"/>
                </a:solidFill>
                <a:latin typeface="Times New Roman"/>
                <a:cs typeface="Times New Roman"/>
              </a:rPr>
              <a:t>Hue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418003" y="3345410"/>
            <a:ext cx="1193800" cy="5238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250" spc="5" dirty="0">
                <a:solidFill>
                  <a:srgbClr val="F5FF4F"/>
                </a:solidFill>
                <a:latin typeface="Times New Roman"/>
                <a:cs typeface="Times New Roman"/>
              </a:rPr>
              <a:t>B</a:t>
            </a:r>
            <a:r>
              <a:rPr sz="3250" spc="-20" dirty="0">
                <a:solidFill>
                  <a:srgbClr val="F5FF4F"/>
                </a:solidFill>
                <a:latin typeface="Times New Roman"/>
                <a:cs typeface="Times New Roman"/>
              </a:rPr>
              <a:t>e</a:t>
            </a:r>
            <a:r>
              <a:rPr sz="3250" dirty="0">
                <a:solidFill>
                  <a:srgbClr val="F5FF4F"/>
                </a:solidFill>
                <a:latin typeface="Times New Roman"/>
                <a:cs typeface="Times New Roman"/>
              </a:rPr>
              <a:t>f</a:t>
            </a:r>
            <a:r>
              <a:rPr sz="3250" spc="170" dirty="0">
                <a:solidFill>
                  <a:srgbClr val="F5FF4F"/>
                </a:solidFill>
                <a:latin typeface="Times New Roman"/>
                <a:cs typeface="Times New Roman"/>
              </a:rPr>
              <a:t>or</a:t>
            </a:r>
            <a:r>
              <a:rPr sz="3250" spc="-15" dirty="0">
                <a:solidFill>
                  <a:srgbClr val="F5FF4F"/>
                </a:solidFill>
                <a:latin typeface="Times New Roman"/>
                <a:cs typeface="Times New Roman"/>
              </a:rPr>
              <a:t>e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5174926" y="3339744"/>
            <a:ext cx="963930" cy="5238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250" spc="165" dirty="0">
                <a:solidFill>
                  <a:srgbClr val="F5FF4F"/>
                </a:solidFill>
                <a:latin typeface="Times New Roman"/>
                <a:cs typeface="Times New Roman"/>
              </a:rPr>
              <a:t>A</a:t>
            </a:r>
            <a:r>
              <a:rPr sz="3250" dirty="0">
                <a:solidFill>
                  <a:srgbClr val="F5FF4F"/>
                </a:solidFill>
                <a:latin typeface="Times New Roman"/>
                <a:cs typeface="Times New Roman"/>
              </a:rPr>
              <a:t>f</a:t>
            </a:r>
            <a:r>
              <a:rPr sz="3250" spc="180" dirty="0">
                <a:solidFill>
                  <a:srgbClr val="F5FF4F"/>
                </a:solidFill>
                <a:latin typeface="Times New Roman"/>
                <a:cs typeface="Times New Roman"/>
              </a:rPr>
              <a:t>t</a:t>
            </a:r>
            <a:r>
              <a:rPr sz="3250" spc="-20" dirty="0">
                <a:solidFill>
                  <a:srgbClr val="F5FF4F"/>
                </a:solidFill>
                <a:latin typeface="Times New Roman"/>
                <a:cs typeface="Times New Roman"/>
              </a:rPr>
              <a:t>e</a:t>
            </a:r>
            <a:r>
              <a:rPr sz="3250" spc="175" dirty="0">
                <a:solidFill>
                  <a:srgbClr val="F5FF4F"/>
                </a:solidFill>
                <a:latin typeface="Times New Roman"/>
                <a:cs typeface="Times New Roman"/>
              </a:rPr>
              <a:t>r</a:t>
            </a:r>
            <a:endParaRPr sz="3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18576" y="551379"/>
            <a:ext cx="5638799" cy="33146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62074" y="4899952"/>
            <a:ext cx="76200" cy="761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62074" y="5814352"/>
            <a:ext cx="76200" cy="761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62074" y="6728752"/>
            <a:ext cx="76200" cy="761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62074" y="7643152"/>
            <a:ext cx="76200" cy="761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62074" y="8557552"/>
            <a:ext cx="76200" cy="761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016000" y="3862930"/>
            <a:ext cx="9755505" cy="5344160"/>
          </a:xfrm>
          <a:prstGeom prst="rect">
            <a:avLst/>
          </a:prstGeom>
        </p:spPr>
        <p:txBody>
          <a:bodyPr vert="horz" wrap="square" lIns="0" tIns="163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sz="3650" spc="175" dirty="0">
                <a:solidFill>
                  <a:srgbClr val="79FFFF"/>
                </a:solidFill>
                <a:latin typeface="Times New Roman"/>
                <a:cs typeface="Times New Roman"/>
              </a:rPr>
              <a:t>Generator</a:t>
            </a:r>
            <a:r>
              <a:rPr sz="3650" spc="-10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3650" spc="70" dirty="0">
                <a:solidFill>
                  <a:srgbClr val="79FFFF"/>
                </a:solidFill>
                <a:latin typeface="Times New Roman"/>
                <a:cs typeface="Times New Roman"/>
              </a:rPr>
              <a:t>consists</a:t>
            </a:r>
            <a:r>
              <a:rPr sz="3650" spc="-5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3650" spc="100" dirty="0">
                <a:solidFill>
                  <a:srgbClr val="79FFFF"/>
                </a:solidFill>
                <a:latin typeface="Times New Roman"/>
                <a:cs typeface="Times New Roman"/>
              </a:rPr>
              <a:t>of</a:t>
            </a:r>
            <a:r>
              <a:rPr sz="3650" spc="-5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3650" spc="10" dirty="0">
                <a:solidFill>
                  <a:srgbClr val="79FFFF"/>
                </a:solidFill>
                <a:latin typeface="Times New Roman"/>
                <a:cs typeface="Times New Roman"/>
              </a:rPr>
              <a:t>32</a:t>
            </a:r>
            <a:r>
              <a:rPr sz="3650" spc="-5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3650" spc="50" dirty="0">
                <a:solidFill>
                  <a:srgbClr val="79FFFF"/>
                </a:solidFill>
                <a:latin typeface="Times New Roman"/>
                <a:cs typeface="Times New Roman"/>
              </a:rPr>
              <a:t>layers:</a:t>
            </a:r>
            <a:endParaRPr sz="3650">
              <a:latin typeface="Times New Roman"/>
              <a:cs typeface="Times New Roman"/>
            </a:endParaRPr>
          </a:p>
          <a:p>
            <a:pPr marL="567690" marR="593725">
              <a:lnSpc>
                <a:spcPct val="117600"/>
              </a:lnSpc>
              <a:spcBef>
                <a:spcPts val="305"/>
              </a:spcBef>
            </a:pPr>
            <a:r>
              <a:rPr sz="2550" spc="80" dirty="0">
                <a:solidFill>
                  <a:srgbClr val="79FFFF"/>
                </a:solidFill>
                <a:latin typeface="Times New Roman"/>
                <a:cs typeface="Times New Roman"/>
              </a:rPr>
              <a:t>Encoder:</a:t>
            </a:r>
            <a:r>
              <a:rPr sz="2550" spc="20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2550" spc="175" dirty="0">
                <a:solidFill>
                  <a:srgbClr val="79FFFF"/>
                </a:solidFill>
                <a:latin typeface="Times New Roman"/>
                <a:cs typeface="Times New Roman"/>
              </a:rPr>
              <a:t>Four</a:t>
            </a:r>
            <a:r>
              <a:rPr sz="2550" spc="20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2550" spc="80" dirty="0">
                <a:solidFill>
                  <a:srgbClr val="79FFFF"/>
                </a:solidFill>
                <a:latin typeface="Times New Roman"/>
                <a:cs typeface="Times New Roman"/>
              </a:rPr>
              <a:t>convolutional</a:t>
            </a:r>
            <a:r>
              <a:rPr sz="2550" spc="25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2550" spc="65" dirty="0">
                <a:solidFill>
                  <a:srgbClr val="79FFFF"/>
                </a:solidFill>
                <a:latin typeface="Times New Roman"/>
                <a:cs typeface="Times New Roman"/>
              </a:rPr>
              <a:t>blocks</a:t>
            </a:r>
            <a:r>
              <a:rPr sz="2550" spc="20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2550" spc="75" dirty="0">
                <a:solidFill>
                  <a:srgbClr val="79FFFF"/>
                </a:solidFill>
                <a:latin typeface="Times New Roman"/>
                <a:cs typeface="Times New Roman"/>
              </a:rPr>
              <a:t>(Conv2d,</a:t>
            </a:r>
            <a:r>
              <a:rPr sz="2550" spc="25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2550" spc="105" dirty="0">
                <a:solidFill>
                  <a:srgbClr val="79FFFF"/>
                </a:solidFill>
                <a:latin typeface="Times New Roman"/>
                <a:cs typeface="Times New Roman"/>
              </a:rPr>
              <a:t>BatchNorm2d, </a:t>
            </a:r>
            <a:r>
              <a:rPr sz="2550" spc="-625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2550" spc="110" dirty="0">
                <a:solidFill>
                  <a:srgbClr val="79FFFF"/>
                </a:solidFill>
                <a:latin typeface="Times New Roman"/>
                <a:cs typeface="Times New Roman"/>
              </a:rPr>
              <a:t>LeakyReLU)</a:t>
            </a:r>
            <a:r>
              <a:rPr sz="2550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2550" spc="90" dirty="0">
                <a:solidFill>
                  <a:srgbClr val="79FFFF"/>
                </a:solidFill>
                <a:latin typeface="Times New Roman"/>
                <a:cs typeface="Times New Roman"/>
              </a:rPr>
              <a:t>for</a:t>
            </a:r>
            <a:r>
              <a:rPr sz="2550" spc="5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2550" spc="75" dirty="0">
                <a:solidFill>
                  <a:srgbClr val="79FFFF"/>
                </a:solidFill>
                <a:latin typeface="Times New Roman"/>
                <a:cs typeface="Times New Roman"/>
              </a:rPr>
              <a:t>feature</a:t>
            </a:r>
            <a:r>
              <a:rPr sz="2550" spc="5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2550" spc="80" dirty="0">
                <a:solidFill>
                  <a:srgbClr val="79FFFF"/>
                </a:solidFill>
                <a:latin typeface="Times New Roman"/>
                <a:cs typeface="Times New Roman"/>
              </a:rPr>
              <a:t>extraction.</a:t>
            </a:r>
            <a:endParaRPr sz="2550">
              <a:latin typeface="Times New Roman"/>
              <a:cs typeface="Times New Roman"/>
            </a:endParaRPr>
          </a:p>
          <a:p>
            <a:pPr marL="567690" marR="453390">
              <a:lnSpc>
                <a:spcPct val="117600"/>
              </a:lnSpc>
            </a:pPr>
            <a:r>
              <a:rPr sz="2550" spc="55" dirty="0">
                <a:solidFill>
                  <a:srgbClr val="79FFFF"/>
                </a:solidFill>
                <a:latin typeface="Times New Roman"/>
                <a:cs typeface="Times New Roman"/>
              </a:rPr>
              <a:t>Bottleneck:</a:t>
            </a:r>
            <a:r>
              <a:rPr sz="2550" spc="15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2550" spc="140" dirty="0">
                <a:solidFill>
                  <a:srgbClr val="79FFFF"/>
                </a:solidFill>
                <a:latin typeface="Times New Roman"/>
                <a:cs typeface="Times New Roman"/>
              </a:rPr>
              <a:t>A</a:t>
            </a:r>
            <a:r>
              <a:rPr sz="2550" spc="20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2550" spc="65" dirty="0">
                <a:solidFill>
                  <a:srgbClr val="79FFFF"/>
                </a:solidFill>
                <a:latin typeface="Times New Roman"/>
                <a:cs typeface="Times New Roman"/>
              </a:rPr>
              <a:t>deeper</a:t>
            </a:r>
            <a:r>
              <a:rPr sz="2550" spc="20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2550" spc="80" dirty="0">
                <a:solidFill>
                  <a:srgbClr val="79FFFF"/>
                </a:solidFill>
                <a:latin typeface="Times New Roman"/>
                <a:cs typeface="Times New Roman"/>
              </a:rPr>
              <a:t>convolutional</a:t>
            </a:r>
            <a:r>
              <a:rPr sz="2550" spc="15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2550" spc="75" dirty="0">
                <a:solidFill>
                  <a:srgbClr val="79FFFF"/>
                </a:solidFill>
                <a:latin typeface="Times New Roman"/>
                <a:cs typeface="Times New Roman"/>
              </a:rPr>
              <a:t>block</a:t>
            </a:r>
            <a:r>
              <a:rPr sz="2550" spc="20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2550" spc="90" dirty="0">
                <a:solidFill>
                  <a:srgbClr val="79FFFF"/>
                </a:solidFill>
                <a:latin typeface="Times New Roman"/>
                <a:cs typeface="Times New Roman"/>
              </a:rPr>
              <a:t>for</a:t>
            </a:r>
            <a:r>
              <a:rPr sz="2550" spc="20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2550" spc="85" dirty="0">
                <a:solidFill>
                  <a:srgbClr val="79FFFF"/>
                </a:solidFill>
                <a:latin typeface="Times New Roman"/>
                <a:cs typeface="Times New Roman"/>
              </a:rPr>
              <a:t>advanced</a:t>
            </a:r>
            <a:r>
              <a:rPr sz="2550" spc="20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2550" spc="75" dirty="0">
                <a:solidFill>
                  <a:srgbClr val="79FFFF"/>
                </a:solidFill>
                <a:latin typeface="Times New Roman"/>
                <a:cs typeface="Times New Roman"/>
              </a:rPr>
              <a:t>feature </a:t>
            </a:r>
            <a:r>
              <a:rPr sz="2550" spc="-625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2550" spc="85" dirty="0">
                <a:solidFill>
                  <a:srgbClr val="79FFFF"/>
                </a:solidFill>
                <a:latin typeface="Times New Roman"/>
                <a:cs typeface="Times New Roman"/>
              </a:rPr>
              <a:t>representation.</a:t>
            </a:r>
            <a:endParaRPr sz="2550">
              <a:latin typeface="Times New Roman"/>
              <a:cs typeface="Times New Roman"/>
            </a:endParaRPr>
          </a:p>
          <a:p>
            <a:pPr marL="567690" marR="984885">
              <a:lnSpc>
                <a:spcPct val="117600"/>
              </a:lnSpc>
              <a:spcBef>
                <a:spcPts val="5"/>
              </a:spcBef>
            </a:pPr>
            <a:r>
              <a:rPr sz="2550" spc="80" dirty="0">
                <a:solidFill>
                  <a:srgbClr val="79FFFF"/>
                </a:solidFill>
                <a:latin typeface="Times New Roman"/>
                <a:cs typeface="Times New Roman"/>
              </a:rPr>
              <a:t>Decoder:</a:t>
            </a:r>
            <a:r>
              <a:rPr sz="2550" spc="-5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2550" spc="175" dirty="0">
                <a:solidFill>
                  <a:srgbClr val="79FFFF"/>
                </a:solidFill>
                <a:latin typeface="Times New Roman"/>
                <a:cs typeface="Times New Roman"/>
              </a:rPr>
              <a:t>Four</a:t>
            </a:r>
            <a:r>
              <a:rPr sz="2550" spc="-5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2550" spc="80" dirty="0">
                <a:solidFill>
                  <a:srgbClr val="79FFFF"/>
                </a:solidFill>
                <a:latin typeface="Times New Roman"/>
                <a:cs typeface="Times New Roman"/>
              </a:rPr>
              <a:t>deconvolutional</a:t>
            </a:r>
            <a:r>
              <a:rPr sz="2550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2550" spc="65" dirty="0">
                <a:solidFill>
                  <a:srgbClr val="79FFFF"/>
                </a:solidFill>
                <a:latin typeface="Times New Roman"/>
                <a:cs typeface="Times New Roman"/>
              </a:rPr>
              <a:t>blocks</a:t>
            </a:r>
            <a:r>
              <a:rPr sz="2550" spc="-5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2550" spc="85" dirty="0">
                <a:solidFill>
                  <a:srgbClr val="79FFFF"/>
                </a:solidFill>
                <a:latin typeface="Times New Roman"/>
                <a:cs typeface="Times New Roman"/>
              </a:rPr>
              <a:t>(ConvTranspose2d, </a:t>
            </a:r>
            <a:r>
              <a:rPr sz="2550" spc="-620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2550" spc="105" dirty="0">
                <a:solidFill>
                  <a:srgbClr val="79FFFF"/>
                </a:solidFill>
                <a:latin typeface="Times New Roman"/>
                <a:cs typeface="Times New Roman"/>
              </a:rPr>
              <a:t>BatchNorm2d,</a:t>
            </a:r>
            <a:r>
              <a:rPr sz="2550" spc="5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2550" spc="110" dirty="0">
                <a:solidFill>
                  <a:srgbClr val="79FFFF"/>
                </a:solidFill>
                <a:latin typeface="Times New Roman"/>
                <a:cs typeface="Times New Roman"/>
              </a:rPr>
              <a:t>LeakyReLU)</a:t>
            </a:r>
            <a:r>
              <a:rPr sz="2550" spc="5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2550" spc="90" dirty="0">
                <a:solidFill>
                  <a:srgbClr val="79FFFF"/>
                </a:solidFill>
                <a:latin typeface="Times New Roman"/>
                <a:cs typeface="Times New Roman"/>
              </a:rPr>
              <a:t>for</a:t>
            </a:r>
            <a:r>
              <a:rPr sz="2550" spc="10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2550" spc="75" dirty="0">
                <a:solidFill>
                  <a:srgbClr val="79FFFF"/>
                </a:solidFill>
                <a:latin typeface="Times New Roman"/>
                <a:cs typeface="Times New Roman"/>
              </a:rPr>
              <a:t>upsampling.</a:t>
            </a:r>
            <a:endParaRPr sz="2550">
              <a:latin typeface="Times New Roman"/>
              <a:cs typeface="Times New Roman"/>
            </a:endParaRPr>
          </a:p>
          <a:p>
            <a:pPr marL="567690" marR="5080">
              <a:lnSpc>
                <a:spcPct val="117600"/>
              </a:lnSpc>
            </a:pPr>
            <a:r>
              <a:rPr sz="2550" spc="114" dirty="0">
                <a:solidFill>
                  <a:srgbClr val="79FFFF"/>
                </a:solidFill>
                <a:latin typeface="Times New Roman"/>
                <a:cs typeface="Times New Roman"/>
              </a:rPr>
              <a:t>Output:</a:t>
            </a:r>
            <a:r>
              <a:rPr sz="2550" spc="10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2550" spc="140" dirty="0">
                <a:solidFill>
                  <a:srgbClr val="79FFFF"/>
                </a:solidFill>
                <a:latin typeface="Times New Roman"/>
                <a:cs typeface="Times New Roman"/>
              </a:rPr>
              <a:t>A</a:t>
            </a:r>
            <a:r>
              <a:rPr sz="2550" spc="15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2550" spc="50" dirty="0">
                <a:solidFill>
                  <a:srgbClr val="79FFFF"/>
                </a:solidFill>
                <a:latin typeface="Times New Roman"/>
                <a:cs typeface="Times New Roman"/>
              </a:rPr>
              <a:t>final</a:t>
            </a:r>
            <a:r>
              <a:rPr sz="2550" spc="10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2550" spc="95" dirty="0">
                <a:solidFill>
                  <a:srgbClr val="79FFFF"/>
                </a:solidFill>
                <a:latin typeface="Times New Roman"/>
                <a:cs typeface="Times New Roman"/>
              </a:rPr>
              <a:t>Conv2d</a:t>
            </a:r>
            <a:r>
              <a:rPr sz="2550" spc="15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2550" spc="50" dirty="0">
                <a:solidFill>
                  <a:srgbClr val="79FFFF"/>
                </a:solidFill>
                <a:latin typeface="Times New Roman"/>
                <a:cs typeface="Times New Roman"/>
              </a:rPr>
              <a:t>layer</a:t>
            </a:r>
            <a:r>
              <a:rPr sz="2550" spc="15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2550" spc="45" dirty="0">
                <a:solidFill>
                  <a:srgbClr val="79FFFF"/>
                </a:solidFill>
                <a:latin typeface="Times New Roman"/>
                <a:cs typeface="Times New Roman"/>
              </a:rPr>
              <a:t>followed</a:t>
            </a:r>
            <a:r>
              <a:rPr sz="2550" spc="10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2550" spc="75" dirty="0">
                <a:solidFill>
                  <a:srgbClr val="79FFFF"/>
                </a:solidFill>
                <a:latin typeface="Times New Roman"/>
                <a:cs typeface="Times New Roman"/>
              </a:rPr>
              <a:t>by</a:t>
            </a:r>
            <a:r>
              <a:rPr sz="2550" spc="15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2550" spc="50" dirty="0">
                <a:solidFill>
                  <a:srgbClr val="79FFFF"/>
                </a:solidFill>
                <a:latin typeface="Times New Roman"/>
                <a:cs typeface="Times New Roman"/>
              </a:rPr>
              <a:t>Sigmoid</a:t>
            </a:r>
            <a:r>
              <a:rPr sz="2550" spc="15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2550" spc="140" dirty="0">
                <a:solidFill>
                  <a:srgbClr val="79FFFF"/>
                </a:solidFill>
                <a:latin typeface="Times New Roman"/>
                <a:cs typeface="Times New Roman"/>
              </a:rPr>
              <a:t>to</a:t>
            </a:r>
            <a:r>
              <a:rPr sz="2550" spc="10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2550" spc="65" dirty="0">
                <a:solidFill>
                  <a:srgbClr val="79FFFF"/>
                </a:solidFill>
                <a:latin typeface="Times New Roman"/>
                <a:cs typeface="Times New Roman"/>
              </a:rPr>
              <a:t>generate</a:t>
            </a:r>
            <a:r>
              <a:rPr sz="2550" spc="15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2550" spc="90" dirty="0">
                <a:solidFill>
                  <a:srgbClr val="79FFFF"/>
                </a:solidFill>
                <a:latin typeface="Times New Roman"/>
                <a:cs typeface="Times New Roman"/>
              </a:rPr>
              <a:t>the </a:t>
            </a:r>
            <a:r>
              <a:rPr sz="2550" spc="-625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2550" spc="140" dirty="0">
                <a:solidFill>
                  <a:srgbClr val="79FFFF"/>
                </a:solidFill>
                <a:latin typeface="Times New Roman"/>
                <a:cs typeface="Times New Roman"/>
              </a:rPr>
              <a:t>output</a:t>
            </a:r>
            <a:r>
              <a:rPr sz="2550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2550" spc="50" dirty="0">
                <a:solidFill>
                  <a:srgbClr val="79FFFF"/>
                </a:solidFill>
                <a:latin typeface="Times New Roman"/>
                <a:cs typeface="Times New Roman"/>
              </a:rPr>
              <a:t>image.</a:t>
            </a:r>
            <a:endParaRPr sz="2550">
              <a:latin typeface="Times New Roman"/>
              <a:cs typeface="Times New Roman"/>
            </a:endParaRPr>
          </a:p>
          <a:p>
            <a:pPr marL="567690" marR="876300">
              <a:lnSpc>
                <a:spcPct val="117600"/>
              </a:lnSpc>
            </a:pPr>
            <a:r>
              <a:rPr sz="2550" spc="90" dirty="0">
                <a:solidFill>
                  <a:srgbClr val="79FFFF"/>
                </a:solidFill>
                <a:latin typeface="Times New Roman"/>
                <a:cs typeface="Times New Roman"/>
              </a:rPr>
              <a:t>Attention:</a:t>
            </a:r>
            <a:r>
              <a:rPr sz="2550" spc="30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2550" spc="100" dirty="0">
                <a:solidFill>
                  <a:srgbClr val="79FFFF"/>
                </a:solidFill>
                <a:latin typeface="Times New Roman"/>
                <a:cs typeface="Times New Roman"/>
              </a:rPr>
              <a:t>ChannelAttention</a:t>
            </a:r>
            <a:r>
              <a:rPr sz="2550" spc="30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2550" spc="140" dirty="0">
                <a:solidFill>
                  <a:srgbClr val="79FFFF"/>
                </a:solidFill>
                <a:latin typeface="Times New Roman"/>
                <a:cs typeface="Times New Roman"/>
              </a:rPr>
              <a:t>and</a:t>
            </a:r>
            <a:r>
              <a:rPr sz="2550" spc="30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2550" spc="90" dirty="0">
                <a:solidFill>
                  <a:srgbClr val="79FFFF"/>
                </a:solidFill>
                <a:latin typeface="Times New Roman"/>
                <a:cs typeface="Times New Roman"/>
              </a:rPr>
              <a:t>SpatialAttention</a:t>
            </a:r>
            <a:r>
              <a:rPr sz="2550" spc="35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2550" spc="70" dirty="0">
                <a:solidFill>
                  <a:srgbClr val="79FFFF"/>
                </a:solidFill>
                <a:latin typeface="Times New Roman"/>
                <a:cs typeface="Times New Roman"/>
              </a:rPr>
              <a:t>modules </a:t>
            </a:r>
            <a:r>
              <a:rPr sz="2550" spc="-625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2550" spc="75" dirty="0">
                <a:solidFill>
                  <a:srgbClr val="79FFFF"/>
                </a:solidFill>
                <a:latin typeface="Times New Roman"/>
                <a:cs typeface="Times New Roman"/>
              </a:rPr>
              <a:t>enhance</a:t>
            </a:r>
            <a:r>
              <a:rPr sz="2550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2550" spc="120" dirty="0">
                <a:solidFill>
                  <a:srgbClr val="79FFFF"/>
                </a:solidFill>
                <a:latin typeface="Times New Roman"/>
                <a:cs typeface="Times New Roman"/>
              </a:rPr>
              <a:t>important</a:t>
            </a:r>
            <a:r>
              <a:rPr sz="2550" spc="5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2550" spc="65" dirty="0">
                <a:solidFill>
                  <a:srgbClr val="79FFFF"/>
                </a:solidFill>
                <a:latin typeface="Times New Roman"/>
                <a:cs typeface="Times New Roman"/>
              </a:rPr>
              <a:t>features.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3549" y="8624003"/>
            <a:ext cx="1543685" cy="1542415"/>
          </a:xfrm>
          <a:custGeom>
            <a:avLst/>
            <a:gdLst/>
            <a:ahLst/>
            <a:cxnLst/>
            <a:rect l="l" t="t" r="r" b="b"/>
            <a:pathLst>
              <a:path w="1543685" h="1542415">
                <a:moveTo>
                  <a:pt x="62046" y="1068659"/>
                </a:moveTo>
                <a:lnTo>
                  <a:pt x="54479" y="1059527"/>
                </a:lnTo>
                <a:lnTo>
                  <a:pt x="49022" y="1049407"/>
                </a:lnTo>
                <a:lnTo>
                  <a:pt x="45717" y="1038394"/>
                </a:lnTo>
                <a:lnTo>
                  <a:pt x="44605" y="1026582"/>
                </a:lnTo>
                <a:lnTo>
                  <a:pt x="44605" y="117057"/>
                </a:lnTo>
                <a:lnTo>
                  <a:pt x="26826" y="109151"/>
                </a:lnTo>
                <a:lnTo>
                  <a:pt x="12716" y="96161"/>
                </a:lnTo>
                <a:lnTo>
                  <a:pt x="3394" y="79225"/>
                </a:lnTo>
                <a:lnTo>
                  <a:pt x="0" y="59485"/>
                </a:lnTo>
                <a:lnTo>
                  <a:pt x="4704" y="36346"/>
                </a:lnTo>
                <a:lnTo>
                  <a:pt x="17452" y="17452"/>
                </a:lnTo>
                <a:lnTo>
                  <a:pt x="36346" y="4704"/>
                </a:lnTo>
                <a:lnTo>
                  <a:pt x="59485" y="0"/>
                </a:lnTo>
                <a:lnTo>
                  <a:pt x="82624" y="4704"/>
                </a:lnTo>
                <a:lnTo>
                  <a:pt x="101517" y="17452"/>
                </a:lnTo>
                <a:lnTo>
                  <a:pt x="114266" y="36346"/>
                </a:lnTo>
                <a:lnTo>
                  <a:pt x="118970" y="59485"/>
                </a:lnTo>
                <a:lnTo>
                  <a:pt x="115576" y="79230"/>
                </a:lnTo>
                <a:lnTo>
                  <a:pt x="106245" y="96173"/>
                </a:lnTo>
                <a:lnTo>
                  <a:pt x="92112" y="109165"/>
                </a:lnTo>
                <a:lnTo>
                  <a:pt x="74364" y="117057"/>
                </a:lnTo>
                <a:lnTo>
                  <a:pt x="74364" y="1034718"/>
                </a:lnTo>
                <a:lnTo>
                  <a:pt x="77022" y="1041396"/>
                </a:lnTo>
                <a:lnTo>
                  <a:pt x="83053" y="1047588"/>
                </a:lnTo>
                <a:lnTo>
                  <a:pt x="62046" y="1068626"/>
                </a:lnTo>
                <a:close/>
              </a:path>
              <a:path w="1543685" h="1542415">
                <a:moveTo>
                  <a:pt x="1209900" y="1275901"/>
                </a:moveTo>
                <a:lnTo>
                  <a:pt x="1201987" y="1274528"/>
                </a:lnTo>
                <a:lnTo>
                  <a:pt x="1195219" y="1270799"/>
                </a:lnTo>
                <a:lnTo>
                  <a:pt x="1190038" y="1265156"/>
                </a:lnTo>
                <a:lnTo>
                  <a:pt x="1186884" y="1258039"/>
                </a:lnTo>
                <a:lnTo>
                  <a:pt x="569210" y="1258039"/>
                </a:lnTo>
                <a:lnTo>
                  <a:pt x="533470" y="1243208"/>
                </a:lnTo>
                <a:lnTo>
                  <a:pt x="518646" y="1207501"/>
                </a:lnTo>
                <a:lnTo>
                  <a:pt x="518639" y="1078967"/>
                </a:lnTo>
                <a:lnTo>
                  <a:pt x="515592" y="1063940"/>
                </a:lnTo>
                <a:lnTo>
                  <a:pt x="507289" y="1051644"/>
                </a:lnTo>
                <a:lnTo>
                  <a:pt x="494994" y="1043342"/>
                </a:lnTo>
                <a:lnTo>
                  <a:pt x="479966" y="1040294"/>
                </a:lnTo>
                <a:lnTo>
                  <a:pt x="365761" y="1040294"/>
                </a:lnTo>
                <a:lnTo>
                  <a:pt x="346052" y="1036267"/>
                </a:lnTo>
                <a:lnTo>
                  <a:pt x="330021" y="1025463"/>
                </a:lnTo>
                <a:lnTo>
                  <a:pt x="319217" y="1009432"/>
                </a:lnTo>
                <a:lnTo>
                  <a:pt x="315197" y="989756"/>
                </a:lnTo>
                <a:lnTo>
                  <a:pt x="315190" y="382326"/>
                </a:lnTo>
                <a:lnTo>
                  <a:pt x="308073" y="379172"/>
                </a:lnTo>
                <a:lnTo>
                  <a:pt x="302430" y="373991"/>
                </a:lnTo>
                <a:lnTo>
                  <a:pt x="298702" y="367223"/>
                </a:lnTo>
                <a:lnTo>
                  <a:pt x="297328" y="359310"/>
                </a:lnTo>
                <a:lnTo>
                  <a:pt x="299218" y="350035"/>
                </a:lnTo>
                <a:lnTo>
                  <a:pt x="304302" y="342489"/>
                </a:lnTo>
                <a:lnTo>
                  <a:pt x="311848" y="337405"/>
                </a:lnTo>
                <a:lnTo>
                  <a:pt x="321122" y="335516"/>
                </a:lnTo>
                <a:lnTo>
                  <a:pt x="330397" y="337405"/>
                </a:lnTo>
                <a:lnTo>
                  <a:pt x="337943" y="342489"/>
                </a:lnTo>
                <a:lnTo>
                  <a:pt x="343027" y="350035"/>
                </a:lnTo>
                <a:lnTo>
                  <a:pt x="344917" y="359310"/>
                </a:lnTo>
                <a:lnTo>
                  <a:pt x="343548" y="367223"/>
                </a:lnTo>
                <a:lnTo>
                  <a:pt x="339831" y="373991"/>
                </a:lnTo>
                <a:lnTo>
                  <a:pt x="334199" y="379172"/>
                </a:lnTo>
                <a:lnTo>
                  <a:pt x="327087" y="382326"/>
                </a:lnTo>
                <a:lnTo>
                  <a:pt x="327087" y="989756"/>
                </a:lnTo>
                <a:lnTo>
                  <a:pt x="330135" y="1004784"/>
                </a:lnTo>
                <a:lnTo>
                  <a:pt x="338437" y="1017080"/>
                </a:lnTo>
                <a:lnTo>
                  <a:pt x="350733" y="1025382"/>
                </a:lnTo>
                <a:lnTo>
                  <a:pt x="365761" y="1028430"/>
                </a:lnTo>
                <a:lnTo>
                  <a:pt x="479966" y="1028430"/>
                </a:lnTo>
                <a:lnTo>
                  <a:pt x="499674" y="1032456"/>
                </a:lnTo>
                <a:lnTo>
                  <a:pt x="515706" y="1043260"/>
                </a:lnTo>
                <a:lnTo>
                  <a:pt x="526510" y="1059292"/>
                </a:lnTo>
                <a:lnTo>
                  <a:pt x="530530" y="1078967"/>
                </a:lnTo>
                <a:lnTo>
                  <a:pt x="530536" y="1207501"/>
                </a:lnTo>
                <a:lnTo>
                  <a:pt x="533584" y="1222529"/>
                </a:lnTo>
                <a:lnTo>
                  <a:pt x="541886" y="1234825"/>
                </a:lnTo>
                <a:lnTo>
                  <a:pt x="554182" y="1243127"/>
                </a:lnTo>
                <a:lnTo>
                  <a:pt x="569210" y="1246175"/>
                </a:lnTo>
                <a:lnTo>
                  <a:pt x="1232485" y="1246175"/>
                </a:lnTo>
                <a:lnTo>
                  <a:pt x="1233694" y="1252107"/>
                </a:lnTo>
                <a:lnTo>
                  <a:pt x="1231804" y="1261382"/>
                </a:lnTo>
                <a:lnTo>
                  <a:pt x="1226720" y="1268927"/>
                </a:lnTo>
                <a:lnTo>
                  <a:pt x="1219175" y="1274011"/>
                </a:lnTo>
                <a:lnTo>
                  <a:pt x="1209900" y="1275901"/>
                </a:lnTo>
                <a:close/>
              </a:path>
              <a:path w="1543685" h="1542415">
                <a:moveTo>
                  <a:pt x="1483661" y="1542109"/>
                </a:moveTo>
                <a:lnTo>
                  <a:pt x="1463916" y="1538714"/>
                </a:lnTo>
                <a:lnTo>
                  <a:pt x="1446973" y="1529386"/>
                </a:lnTo>
                <a:lnTo>
                  <a:pt x="1433981" y="1515268"/>
                </a:lnTo>
                <a:lnTo>
                  <a:pt x="1426089" y="1497503"/>
                </a:lnTo>
                <a:lnTo>
                  <a:pt x="515527" y="1497503"/>
                </a:lnTo>
                <a:lnTo>
                  <a:pt x="473450" y="1480063"/>
                </a:lnTo>
                <a:lnTo>
                  <a:pt x="62078" y="1068659"/>
                </a:lnTo>
                <a:lnTo>
                  <a:pt x="83084" y="1047620"/>
                </a:lnTo>
                <a:lnTo>
                  <a:pt x="500421" y="1464924"/>
                </a:lnTo>
                <a:lnTo>
                  <a:pt x="507229" y="1467745"/>
                </a:lnTo>
                <a:lnTo>
                  <a:pt x="1540122" y="1467745"/>
                </a:lnTo>
                <a:lnTo>
                  <a:pt x="1543147" y="1482624"/>
                </a:lnTo>
                <a:lnTo>
                  <a:pt x="1538443" y="1505763"/>
                </a:lnTo>
                <a:lnTo>
                  <a:pt x="1525694" y="1524657"/>
                </a:lnTo>
                <a:lnTo>
                  <a:pt x="1506801" y="1537405"/>
                </a:lnTo>
                <a:lnTo>
                  <a:pt x="1483661" y="1542109"/>
                </a:lnTo>
                <a:close/>
              </a:path>
              <a:path w="1543685" h="1542415">
                <a:moveTo>
                  <a:pt x="1232485" y="1246175"/>
                </a:moveTo>
                <a:lnTo>
                  <a:pt x="1186884" y="1246175"/>
                </a:lnTo>
                <a:lnTo>
                  <a:pt x="1190038" y="1239057"/>
                </a:lnTo>
                <a:lnTo>
                  <a:pt x="1195219" y="1233414"/>
                </a:lnTo>
                <a:lnTo>
                  <a:pt x="1201987" y="1229686"/>
                </a:lnTo>
                <a:lnTo>
                  <a:pt x="1209900" y="1228313"/>
                </a:lnTo>
                <a:lnTo>
                  <a:pt x="1219175" y="1230203"/>
                </a:lnTo>
                <a:lnTo>
                  <a:pt x="1226720" y="1235286"/>
                </a:lnTo>
                <a:lnTo>
                  <a:pt x="1231804" y="1242832"/>
                </a:lnTo>
                <a:lnTo>
                  <a:pt x="1232485" y="1246175"/>
                </a:lnTo>
                <a:close/>
              </a:path>
              <a:path w="1543685" h="1542415">
                <a:moveTo>
                  <a:pt x="1540122" y="1467745"/>
                </a:moveTo>
                <a:lnTo>
                  <a:pt x="1426089" y="1467745"/>
                </a:lnTo>
                <a:lnTo>
                  <a:pt x="1433995" y="1449966"/>
                </a:lnTo>
                <a:lnTo>
                  <a:pt x="1446986" y="1435850"/>
                </a:lnTo>
                <a:lnTo>
                  <a:pt x="1463921" y="1426530"/>
                </a:lnTo>
                <a:lnTo>
                  <a:pt x="1483661" y="1423139"/>
                </a:lnTo>
                <a:lnTo>
                  <a:pt x="1506801" y="1427843"/>
                </a:lnTo>
                <a:lnTo>
                  <a:pt x="1525694" y="1440591"/>
                </a:lnTo>
                <a:lnTo>
                  <a:pt x="1538443" y="1459485"/>
                </a:lnTo>
                <a:lnTo>
                  <a:pt x="1540122" y="1467745"/>
                </a:lnTo>
                <a:close/>
              </a:path>
            </a:pathLst>
          </a:custGeom>
          <a:solidFill>
            <a:srgbClr val="20E4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617943" y="441352"/>
            <a:ext cx="4847590" cy="2545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30605">
              <a:lnSpc>
                <a:spcPct val="116399"/>
              </a:lnSpc>
              <a:spcBef>
                <a:spcPts val="100"/>
              </a:spcBef>
            </a:pPr>
            <a:r>
              <a:rPr sz="7100" b="0" spc="275" dirty="0">
                <a:latin typeface="Times New Roman"/>
                <a:cs typeface="Times New Roman"/>
              </a:rPr>
              <a:t>Model </a:t>
            </a:r>
            <a:r>
              <a:rPr sz="7100" b="0" spc="280" dirty="0">
                <a:latin typeface="Times New Roman"/>
                <a:cs typeface="Times New Roman"/>
              </a:rPr>
              <a:t> </a:t>
            </a:r>
            <a:r>
              <a:rPr sz="7100" b="0" spc="355" dirty="0">
                <a:latin typeface="Times New Roman"/>
                <a:cs typeface="Times New Roman"/>
              </a:rPr>
              <a:t>A</a:t>
            </a:r>
            <a:r>
              <a:rPr sz="7100" b="0" spc="370" dirty="0">
                <a:latin typeface="Times New Roman"/>
                <a:cs typeface="Times New Roman"/>
              </a:rPr>
              <a:t>r</a:t>
            </a:r>
            <a:r>
              <a:rPr sz="7100" b="0" spc="-40" dirty="0">
                <a:latin typeface="Times New Roman"/>
                <a:cs typeface="Times New Roman"/>
              </a:rPr>
              <a:t>c</a:t>
            </a:r>
            <a:r>
              <a:rPr sz="7100" b="0" spc="370" dirty="0">
                <a:latin typeface="Times New Roman"/>
                <a:cs typeface="Times New Roman"/>
              </a:rPr>
              <a:t>h</a:t>
            </a:r>
            <a:r>
              <a:rPr sz="7100" b="0" spc="-50" dirty="0">
                <a:latin typeface="Times New Roman"/>
                <a:cs typeface="Times New Roman"/>
              </a:rPr>
              <a:t>i</a:t>
            </a:r>
            <a:r>
              <a:rPr sz="7100" b="0" spc="390" dirty="0">
                <a:latin typeface="Times New Roman"/>
                <a:cs typeface="Times New Roman"/>
              </a:rPr>
              <a:t>t</a:t>
            </a:r>
            <a:r>
              <a:rPr sz="7100" b="0" spc="-40" dirty="0">
                <a:latin typeface="Times New Roman"/>
                <a:cs typeface="Times New Roman"/>
              </a:rPr>
              <a:t>ec</a:t>
            </a:r>
            <a:r>
              <a:rPr sz="7100" b="0" spc="390" dirty="0">
                <a:latin typeface="Times New Roman"/>
                <a:cs typeface="Times New Roman"/>
              </a:rPr>
              <a:t>t</a:t>
            </a:r>
            <a:r>
              <a:rPr sz="7100" b="0" spc="370" dirty="0">
                <a:latin typeface="Times New Roman"/>
                <a:cs typeface="Times New Roman"/>
              </a:rPr>
              <a:t>ur</a:t>
            </a:r>
            <a:r>
              <a:rPr sz="7100" b="0" spc="-35" dirty="0">
                <a:latin typeface="Times New Roman"/>
                <a:cs typeface="Times New Roman"/>
              </a:rPr>
              <a:t>e</a:t>
            </a:r>
            <a:endParaRPr sz="7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299377" y="6056750"/>
            <a:ext cx="4999990" cy="3159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399"/>
              </a:lnSpc>
              <a:spcBef>
                <a:spcPts val="95"/>
              </a:spcBef>
            </a:pPr>
            <a:r>
              <a:rPr sz="3650" spc="125" dirty="0">
                <a:solidFill>
                  <a:srgbClr val="79FFFF"/>
                </a:solidFill>
                <a:latin typeface="Times New Roman"/>
                <a:cs typeface="Times New Roman"/>
              </a:rPr>
              <a:t>Discriminator</a:t>
            </a:r>
            <a:r>
              <a:rPr sz="3650" spc="-20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3650" spc="60" dirty="0">
                <a:solidFill>
                  <a:srgbClr val="79FFFF"/>
                </a:solidFill>
                <a:latin typeface="Times New Roman"/>
                <a:cs typeface="Times New Roman"/>
              </a:rPr>
              <a:t>consists</a:t>
            </a:r>
            <a:r>
              <a:rPr sz="3650" spc="-20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3650" spc="100" dirty="0">
                <a:solidFill>
                  <a:srgbClr val="79FFFF"/>
                </a:solidFill>
                <a:latin typeface="Times New Roman"/>
                <a:cs typeface="Times New Roman"/>
              </a:rPr>
              <a:t>of </a:t>
            </a:r>
            <a:r>
              <a:rPr sz="3650" spc="-894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3650" spc="5" dirty="0">
                <a:solidFill>
                  <a:srgbClr val="79FFFF"/>
                </a:solidFill>
                <a:latin typeface="Times New Roman"/>
                <a:cs typeface="Times New Roman"/>
              </a:rPr>
              <a:t>16</a:t>
            </a:r>
            <a:r>
              <a:rPr sz="3650" spc="-5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3650" spc="45" dirty="0">
                <a:solidFill>
                  <a:srgbClr val="79FFFF"/>
                </a:solidFill>
                <a:latin typeface="Times New Roman"/>
                <a:cs typeface="Times New Roman"/>
              </a:rPr>
              <a:t>layers:</a:t>
            </a:r>
            <a:endParaRPr sz="3650">
              <a:latin typeface="Times New Roman"/>
              <a:cs typeface="Times New Roman"/>
            </a:endParaRPr>
          </a:p>
          <a:p>
            <a:pPr marL="12700" marR="459105">
              <a:lnSpc>
                <a:spcPct val="115199"/>
              </a:lnSpc>
              <a:spcBef>
                <a:spcPts val="380"/>
              </a:spcBef>
            </a:pPr>
            <a:r>
              <a:rPr sz="2550" spc="90" dirty="0">
                <a:solidFill>
                  <a:srgbClr val="79FFFF"/>
                </a:solidFill>
                <a:latin typeface="Times New Roman"/>
                <a:cs typeface="Times New Roman"/>
              </a:rPr>
              <a:t>Convolutional </a:t>
            </a:r>
            <a:r>
              <a:rPr sz="2550" spc="40" dirty="0">
                <a:solidFill>
                  <a:srgbClr val="79FFFF"/>
                </a:solidFill>
                <a:latin typeface="Times New Roman"/>
                <a:cs typeface="Times New Roman"/>
              </a:rPr>
              <a:t>layers </a:t>
            </a:r>
            <a:r>
              <a:rPr sz="2550" spc="65" dirty="0">
                <a:solidFill>
                  <a:srgbClr val="79FFFF"/>
                </a:solidFill>
                <a:latin typeface="Times New Roman"/>
                <a:cs typeface="Times New Roman"/>
              </a:rPr>
              <a:t>with </a:t>
            </a:r>
            <a:r>
              <a:rPr sz="2550" spc="70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2550" spc="120" dirty="0">
                <a:solidFill>
                  <a:srgbClr val="79FFFF"/>
                </a:solidFill>
                <a:latin typeface="Times New Roman"/>
                <a:cs typeface="Times New Roman"/>
              </a:rPr>
              <a:t>LeakyReLU</a:t>
            </a:r>
            <a:r>
              <a:rPr sz="2550" spc="-10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2550" spc="140" dirty="0">
                <a:solidFill>
                  <a:srgbClr val="79FFFF"/>
                </a:solidFill>
                <a:latin typeface="Times New Roman"/>
                <a:cs typeface="Times New Roman"/>
              </a:rPr>
              <a:t>and</a:t>
            </a:r>
            <a:r>
              <a:rPr sz="2550" spc="-5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2550" spc="105" dirty="0">
                <a:solidFill>
                  <a:srgbClr val="79FFFF"/>
                </a:solidFill>
                <a:latin typeface="Times New Roman"/>
                <a:cs typeface="Times New Roman"/>
              </a:rPr>
              <a:t>BatchNorm2d, </a:t>
            </a:r>
            <a:r>
              <a:rPr sz="2550" spc="-625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2550" spc="65" dirty="0">
                <a:solidFill>
                  <a:srgbClr val="79FFFF"/>
                </a:solidFill>
                <a:latin typeface="Times New Roman"/>
                <a:cs typeface="Times New Roman"/>
              </a:rPr>
              <a:t>ending with </a:t>
            </a:r>
            <a:r>
              <a:rPr sz="2550" spc="150" dirty="0">
                <a:solidFill>
                  <a:srgbClr val="79FFFF"/>
                </a:solidFill>
                <a:latin typeface="Times New Roman"/>
                <a:cs typeface="Times New Roman"/>
              </a:rPr>
              <a:t>a </a:t>
            </a:r>
            <a:r>
              <a:rPr sz="2550" spc="50" dirty="0">
                <a:solidFill>
                  <a:srgbClr val="79FFFF"/>
                </a:solidFill>
                <a:latin typeface="Times New Roman"/>
                <a:cs typeface="Times New Roman"/>
              </a:rPr>
              <a:t>Sigmoid </a:t>
            </a:r>
            <a:r>
              <a:rPr sz="2550" spc="90" dirty="0">
                <a:solidFill>
                  <a:srgbClr val="79FFFF"/>
                </a:solidFill>
                <a:latin typeface="Times New Roman"/>
                <a:cs typeface="Times New Roman"/>
              </a:rPr>
              <a:t>for </a:t>
            </a:r>
            <a:r>
              <a:rPr sz="2550" spc="95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2550" spc="60" dirty="0">
                <a:solidFill>
                  <a:srgbClr val="79FFFF"/>
                </a:solidFill>
                <a:latin typeface="Times New Roman"/>
                <a:cs typeface="Times New Roman"/>
              </a:rPr>
              <a:t>real/fake</a:t>
            </a:r>
            <a:r>
              <a:rPr sz="2550" spc="-5" dirty="0">
                <a:solidFill>
                  <a:srgbClr val="79FFFF"/>
                </a:solidFill>
                <a:latin typeface="Times New Roman"/>
                <a:cs typeface="Times New Roman"/>
              </a:rPr>
              <a:t> </a:t>
            </a:r>
            <a:r>
              <a:rPr sz="2550" spc="40" dirty="0">
                <a:solidFill>
                  <a:srgbClr val="79FFFF"/>
                </a:solidFill>
                <a:latin typeface="Times New Roman"/>
                <a:cs typeface="Times New Roman"/>
              </a:rPr>
              <a:t>classification.</a:t>
            </a:r>
            <a:endParaRPr sz="2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611</Words>
  <Application>Microsoft Office PowerPoint</Application>
  <PresentationFormat>Custom</PresentationFormat>
  <Paragraphs>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Calibri</vt:lpstr>
      <vt:lpstr>Times New Roman</vt:lpstr>
      <vt:lpstr>Office Theme</vt:lpstr>
      <vt:lpstr>REFLECTION  REMOVAL</vt:lpstr>
      <vt:lpstr>PROBLEM  STATEMENT:</vt:lpstr>
      <vt:lpstr>INDEX</vt:lpstr>
      <vt:lpstr>Introduction</vt:lpstr>
      <vt:lpstr>Literature</vt:lpstr>
      <vt:lpstr>Why GANs</vt:lpstr>
      <vt:lpstr>Dataset  Preparation</vt:lpstr>
      <vt:lpstr>Pre-Processing</vt:lpstr>
      <vt:lpstr>Model  Architecture</vt:lpstr>
      <vt:lpstr>W o r k f l o w</vt:lpstr>
      <vt:lpstr>Tools &amp;  Technology</vt:lpstr>
      <vt:lpstr>Results</vt:lpstr>
      <vt:lpstr>Future  Prospects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Reflection removal</dc:title>
  <dc:creator>aryaman Kaprekar</dc:creator>
  <cp:keywords>DAGXHQcMqtw,BADVoAxPyGU</cp:keywords>
  <cp:lastModifiedBy>Aryaman Kaprekar</cp:lastModifiedBy>
  <cp:revision>1</cp:revision>
  <dcterms:created xsi:type="dcterms:W3CDTF">2024-11-22T04:12:46Z</dcterms:created>
  <dcterms:modified xsi:type="dcterms:W3CDTF">2024-11-22T04:14:28Z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2024-11-21T00:00:00Z</vt:filetime>
  </property>
  <property fmtid="{D5CDD505-2E9C-101B-9397-08002B2CF9AE}" pid="3" name="Creator">
    <vt:lpwstr>Canva</vt:lpwstr>
  </property>
  <property fmtid="{D5CDD505-2E9C-101B-9397-08002B2CF9AE}" pid="4" name="LastSaved">
    <vt:filetime>2024-11-22T00:00:00Z</vt:filetime>
  </property>
</Properties>
</file>