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3A048-88E7-43F2-BA69-3D6171CD0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3637CF-AB14-43E0-A2B9-7D6DFD0E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AC60E-6F14-4427-8CAE-BD155AEB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8EC84-B7EC-4A9B-AFB6-1678083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C7EC8-6344-4627-A36E-684472EA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DFE87-47F4-4995-91A4-41E0258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31A8C1-3C9F-470D-81DF-A1C457EF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2359E-8232-4F24-A298-1557679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0FEE8-5471-45B8-AFAF-8118318B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513CA-6B0F-4039-9B8E-162C37F4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4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5674E6-C088-4DF0-A64F-9033A252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5DDB53-C546-4B26-A7CB-15A3F8D4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EE2A9-B1C1-47B5-88FC-8E529625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2590C-1322-4238-9A9E-BDEA57D7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50D9-D9B3-44E4-BE27-74DEC0D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5B26E-7DBD-48DB-9886-676BB746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DFE29-BC30-4B43-8ADD-DDC30A1E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71126-D8E8-4B14-A16F-B3359A50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3F74F-16D6-4F06-864B-E184EAC3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A5000-0958-454F-A39A-3ED77B79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9E089-E9A9-4AF3-8B48-F823DEDD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EF0B5-1105-484B-87FB-5EF3D413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FF69E-3435-4589-AC43-84B0BDEA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A22AD-C6CF-4FCF-BC26-D27BC416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B800F-E153-4A66-9A76-2E1878A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6FBFA-3B24-4C03-92D9-52E8433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F8DF5-0C8A-4C8C-8F7E-52B1051E1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67A9D9-995E-4812-BBEE-B2ADB3D1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AA623-91EE-47D6-8F79-C865257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305361-7CBF-45B7-8E06-5C35F5C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4265F0-F9B0-447A-9C2B-6D127ECD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16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6850-C38C-42FE-9DFC-85748E9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27CE9-46A5-480D-A315-8FDE579B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98E2E2-C8BA-4A47-BB7D-A8E645D3B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91DA6B-26D5-4340-A26A-483D21BB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9BB3E1-D2B6-4158-8570-C2B7FAF0F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7D46B1-2E35-40D1-8BF5-2E35F2B8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3640FE-0A13-4754-A031-AA10F538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5C7DDD-CD09-48D7-80FB-AB4B3CCA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5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057CB-083B-44C9-959E-1AA0834C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3A998-8835-472B-81CD-E7D6CA74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F46B4-94A4-4925-A8BA-661B3E75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801CD9-E0A3-482C-9D1B-C3216E87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32C5E8-0C9D-420A-B5D1-9258075F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958F4E-40AE-4ACE-ACF8-001012A7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667D4E-8B99-4840-87BD-EE1132D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421FA-67F9-4297-9411-BF3C2965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F1BB1-2170-4602-AB3F-12E61824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F487EF-E132-4737-9FF0-8172E2BF1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9105A-46F4-45EE-85E1-AE8958C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CEE949-0F02-4A45-AE59-7BE63105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BD6998-7B54-4A4E-A64F-59528FFC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0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1EA3-5A8F-4749-A318-E91ECCE2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F9A15E-5E03-4D41-8F94-492D0F2B1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E443B-65C9-4B9B-B24E-B8D6266D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F09352-B3BF-477A-8FE8-97479B1A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C3FFA3-C86E-4278-9F7D-54BD9F37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87CA5-88C4-4E77-966A-11EA9BA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005FA-D2C5-4F74-AE5B-B0C849D9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2DD5A4-2880-44D7-B2AF-11BCC505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D12B0-EC55-4350-9D99-059BF41A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8D84-4632-4F19-84DA-8FBDBF326699}" type="datetimeFigureOut">
              <a:rPr lang="ru-RU" smtClean="0"/>
              <a:t>13.10.2019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8FCE4-7DB3-43C6-8B77-3ED57B68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0533F3-1A7B-4166-9548-1C5CF2B4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333C3-F9F9-43B8-8ED3-AA1D02F2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5100"/>
              <a:t>Широтно-импульсный модулятор на ОУ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1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3C964-1441-4B0F-B5F1-FEFF39B9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57B7C-EE46-4C34-86EA-B6D690A8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графиках переходных процессов можно наблюдать зависимость  </a:t>
            </a:r>
            <a:r>
              <a:rPr lang="ru-RU" dirty="0" err="1"/>
              <a:t>скаважности</a:t>
            </a:r>
            <a:r>
              <a:rPr lang="ru-RU" dirty="0"/>
              <a:t> выходного сигнала от управляющего напряжения.</a:t>
            </a:r>
          </a:p>
          <a:p>
            <a:pPr marL="0" indent="0">
              <a:buNone/>
            </a:pPr>
            <a:r>
              <a:rPr lang="ru-RU" dirty="0"/>
              <a:t>Также можно наблюдать, что при низком управляющем сигнале  отсутствуют выходные импульсы.</a:t>
            </a:r>
          </a:p>
        </p:txBody>
      </p:sp>
    </p:spTree>
    <p:extLst>
      <p:ext uri="{BB962C8B-B14F-4D97-AF65-F5344CB8AC3E}">
        <p14:creationId xmlns:p14="http://schemas.microsoft.com/office/powerpoint/2010/main" val="27593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E27EDE-363D-49D3-BAE7-9739FFDD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3797807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На рисунке представлена простейшая схема широтно-импульсного модулятора. По существу, это тот же автоколебательный мультивибратор, отличие заключается в том, что здесь присутствует управляющий вход.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512DF5-7F78-4554-806E-CC228302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18" y="993662"/>
            <a:ext cx="7085468" cy="46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F9487-C7A3-41DB-BEF3-1A9FECB67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533854"/>
                <a:ext cx="10515600" cy="6324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Длительности импульса и паузы находятся из уравнений:</a:t>
                </a:r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/>
                  <a:t>	(1)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ru-RU" dirty="0"/>
                  <a:t>	(2)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b="0" dirty="0"/>
                  <a:t>		(3)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b="0" dirty="0"/>
                  <a:t>	(4)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Откуда разность пороговых напряжений будет</a:t>
                </a:r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dirty="0"/>
                  <a:t>		(5)</a:t>
                </a:r>
              </a:p>
              <a:p>
                <a:pPr marL="0" indent="0">
                  <a:buNone/>
                </a:pPr>
                <a:r>
                  <a:rPr lang="ru-RU" dirty="0"/>
                  <a:t>Из полученного выражения видно, что разница напряжений не зависит от управляющего напряжения.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F9487-C7A3-41DB-BEF3-1A9FECB67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533854"/>
                <a:ext cx="10515600" cy="6324146"/>
              </a:xfrm>
              <a:blipFill>
                <a:blip r:embed="rId2"/>
                <a:stretch>
                  <a:fillRect l="-1159" t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FE9F7-41A0-4976-AD57-34220EDB6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Совместное решение уравнений (1-4) позволяет найти зависимость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частоты выходных импульсов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И относительной длительности импульсов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FE9F7-41A0-4976-AD57-34220EDB6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1217" t="-1968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73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B8FDA2-13F6-46EE-A3CD-D27CB59FF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1" y="403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Графики зависимостей этих величин от управляющего напряжения, отнесенного к напряжению питания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ru-RU" dirty="0"/>
                  <a:t>, представлены на графиках ниже. Видно, что зависимость у почти линейна, но при изменении управляющего напряжения меняется частота импульсов, правда в не очень широких пределах. При уменьшении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чувствительность схемы снижается и наоборот. Максимальная частота следования импульсов ограничена динамическими параметрами компаратора.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B8FDA2-13F6-46EE-A3CD-D27CB59FF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403225"/>
                <a:ext cx="10515600" cy="4351338"/>
              </a:xfrm>
              <a:blipFill>
                <a:blip r:embed="rId2"/>
                <a:stretch>
                  <a:fillRect l="-1159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4EA5E-A94D-4EA5-93FE-80D1739D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70" y="3429000"/>
            <a:ext cx="72932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0746B-422A-4A45-862A-54A1DAD2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ШИМ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A005CC3-DE00-4C93-A82B-82ABA5E7D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Смоделируем ШИМ частотой в 5кГц. </a:t>
                </a:r>
              </a:p>
              <a:p>
                <a:pPr marL="0" indent="0">
                  <a:buNone/>
                </a:pPr>
                <a:r>
                  <a:rPr lang="ru-RU" dirty="0"/>
                  <a:t>Период можно найти по следующей формуле: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=1,388∗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Поставим конденсатор на 1нФ и исходя из того, что частота –величина обратная периоду, найдем сопротивление: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Гц∗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Ф∗1,388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150кОм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A005CC3-DE00-4C93-A82B-82ABA5E7D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7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D20A3-FE08-4F83-84B1-EAE95DB9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ШИМ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microCap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75CCAA-2B00-4FB4-8265-4EE0383B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90688"/>
            <a:ext cx="8001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F2B3-63F1-4336-BDB9-52AFCBC4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переходных процессов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DAF05-9986-4FCC-95A8-6B855E74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D8A87-D9C7-4AEB-BB36-8B2C2C07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переходных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500DC-1CE1-4EFD-9981-6153DE14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43C38-B92D-4BD1-89A4-78FDF8CE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9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46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216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Широтно-импульсный модулятор на ОУ</vt:lpstr>
      <vt:lpstr>PowerPoint Presentation</vt:lpstr>
      <vt:lpstr>PowerPoint Presentation</vt:lpstr>
      <vt:lpstr>PowerPoint Presentation</vt:lpstr>
      <vt:lpstr>PowerPoint Presentation</vt:lpstr>
      <vt:lpstr>Моделирование ШИМ</vt:lpstr>
      <vt:lpstr>Схема ШИМ в microCap</vt:lpstr>
      <vt:lpstr>График переходных процессов</vt:lpstr>
      <vt:lpstr>График переходных процессов</vt:lpstr>
      <vt:lpstr>Анализ полученных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Широтно-импульсный модулятор на ОУ</dc:title>
  <dc:creator>Андрей Солодянкин</dc:creator>
  <cp:lastModifiedBy>Джек Карвер</cp:lastModifiedBy>
  <cp:revision>3</cp:revision>
  <dcterms:created xsi:type="dcterms:W3CDTF">2019-10-12T22:53:44Z</dcterms:created>
  <dcterms:modified xsi:type="dcterms:W3CDTF">2019-10-13T10:05:01Z</dcterms:modified>
</cp:coreProperties>
</file>