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2C5AA-9B6B-4986-B372-C49A38E8E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676ED-D699-4758-86A5-DB711C37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F6985-2341-4DA8-9257-E91248FC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29FCA-ED52-4099-8907-EF88BB26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FEE0E-BA74-4EC2-9993-96AB7C18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2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31D14-A317-45BF-86D7-C43020E7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9C46BB-50E4-4DFD-B9A7-BD23F92C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C6C8A-E211-458C-B35A-199DB1A9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B1CDB-BCBE-4092-B1B5-3001033A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54B84-41D9-40A9-ADFB-D474B99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3C2963-3521-41B6-A62D-41890E867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B4D693-B626-414A-8C20-0EAC13DB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C8696-7682-4EF6-BFEA-69DDCE8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81079-61F3-42A3-95C5-56B1F38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75744-B4C2-4239-A3F3-F035C85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99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9FB3-AB7B-4E9B-9FCB-5F209400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B3595-4B71-4BA0-A150-DF3506FD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B7FA4-CEF1-47D5-B445-8F3E2AE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5DC36-5C9A-4139-A487-8356CF86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8E9BB-9CE9-4EB3-BC8C-37686A2D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487D5-7ADA-4E5B-A91A-37E2EBFB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896A1B-B0F7-42C3-A3AB-B4A8376A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74658-BC7B-4A5D-A887-FED49C5A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DCE36-28E9-4B16-89F7-B30A74D0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09996-E1F5-403C-A110-61853E1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3AA00-DFB9-4C16-87D1-BD71CEF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0327B-03E5-40D8-A804-0B9CB716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7DF17E-9815-4710-8D1C-96BDC397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336C1-AE19-428F-B969-EA033685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9297D-C076-429E-AA72-642E9BD4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BA59CF-112E-40B2-A309-2F8F7109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787A4-7D9B-48DB-9EFE-897BBE75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FA21A-EFF1-45BD-8DB1-4324A467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E55A5-9BAD-423D-B287-4A589E109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30572E-B6DA-417B-A3EF-AF5B7760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18A77-703D-449E-ABEA-81ECB64A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B66E5C-E5C4-4CE5-AC95-D73A5A5E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DEE837-7E64-4DFF-93C6-34F09143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7C4072-E9BC-4CA4-8A1B-0B2975E0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7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49A0A-82D6-4322-B32F-F02E0B20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D52104-0FE8-4CC7-BAFF-46D0B20D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366545-3DEF-4EEC-9518-8781F30C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BC5179-4798-4F54-93C1-F5419B3D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1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F4A68E-840B-483C-8CA0-A3791F20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973865-D6B8-4B14-9BD7-2DDB5B73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02DF19-9FA5-403F-AFC4-C8636A60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4E285-81DB-4545-A26A-FA0D7300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ECB95-1C74-4194-9530-E84F34F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C8ACC4-6D8C-44C4-939B-92209489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4CC5B-0FDF-4C06-8D5A-09B30B5C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5BFF8E-027F-45FA-AFC6-B333607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A8214A-BB32-418A-B480-DC31FEA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7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55D6E-E461-48AF-8354-539847D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A8122A-D8CA-48C4-9B8C-BCFB4CB8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8F4C05-3C08-4ECE-BF59-D9506F655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E11416-3D52-45D2-AC93-D3FDEDD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E6C95-0291-48D9-9394-6BF16E71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DADE5-C39C-4D1D-ADE5-217F3B7C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BA9A5-C8E1-48A8-89E0-FF44426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F2DB96-EDBD-4E42-B139-BA72F181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F6B4-0497-4F8A-BB68-1D2E4628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8C974-A76F-46C3-9AAE-A5DE3A38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63364-9571-4795-8CBE-8CF65C35B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333C3-F9F9-43B8-8ED3-AA1D02F2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5100"/>
              <a:t>Широтно-импульсный модулятор на ОУ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E27EDE-363D-49D3-BAE7-9739FFDD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3797807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На рисунке представлена простейшая схема широтно-импульсного модулятора. По существу, это тот же автоколебательный мультивибратор, отличие заключается в том, что здесь присутствует управляющий вход.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512DF5-7F78-4554-806E-CC228302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18" y="993662"/>
            <a:ext cx="7085468" cy="46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Длительности импульса и паузы находятся из уравнений: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/>
                  <a:t>	(1)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ru-RU" dirty="0"/>
                  <a:t>	(2)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	(3)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(4)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Откуда разность пороговых напряжений будет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dirty="0"/>
                  <a:t>		(5)</a:t>
                </a:r>
              </a:p>
              <a:p>
                <a:pPr marL="0" indent="0">
                  <a:buNone/>
                </a:pPr>
                <a:r>
                  <a:rPr lang="ru-RU" dirty="0"/>
                  <a:t>Из полученного выражения видно, что разница напряжений не зависит от управляющего напряжения.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  <a:blipFill>
                <a:blip r:embed="rId2"/>
                <a:stretch>
                  <a:fillRect l="-1159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Совместное решение уравнений (1-4) позволяет найти зависимость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частоты выходных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И относительной длительности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1217" t="-1968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3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Графики зависимостей этих величин от управляющего напряжения, отнесенного к напряжению питания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ru-RU" dirty="0"/>
                  <a:t>, представлены на графиках ниже. Видно, что зависимость у почти линейна, но при изменении управляющего напряжения меняется частота импульсов, правда в не очень широких пределах. При уменьшении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чувствительность схемы снижается и наоборот. Максимальная частота следования импульсов ограничена динамическими параметрами компаратора.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  <a:blipFill>
                <a:blip r:embed="rId2"/>
                <a:stretch>
                  <a:fillRect l="-1159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4EA5E-A94D-4EA5-93FE-80D1739D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70" y="3429000"/>
            <a:ext cx="72932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20A3-FE08-4F83-84B1-EAE95DB9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6CC60-1CD6-469A-B945-B5804B8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03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Широтно-импульсный модулятор на ОУ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Широтно-импульсный модулятор на ОУ</dc:title>
  <dc:creator>Андрей Солодянкин</dc:creator>
  <cp:lastModifiedBy>Андрей Солодянкин</cp:lastModifiedBy>
  <cp:revision>10</cp:revision>
  <dcterms:created xsi:type="dcterms:W3CDTF">2019-10-12T18:03:06Z</dcterms:created>
  <dcterms:modified xsi:type="dcterms:W3CDTF">2019-10-12T20:10:53Z</dcterms:modified>
</cp:coreProperties>
</file>