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Солодянкин" initials="АС" lastIdx="1" clrIdx="0">
    <p:extLst>
      <p:ext uri="{19B8F6BF-5375-455C-9EA6-DF929625EA0E}">
        <p15:presenceInfo xmlns:p15="http://schemas.microsoft.com/office/powerpoint/2012/main" userId="83d7ff90215a8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000AF-A7FD-47FD-8947-9E4D03F4FF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FFBEF3-53C7-488F-8F32-23C6207D5457}">
      <dgm:prSet/>
      <dgm:spPr/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7AA6C6BF-2FBF-417B-808F-DF76463FE803}" type="parTrans" cxnId="{33413562-DB80-4061-99FB-3FBDD2C3C89F}">
      <dgm:prSet/>
      <dgm:spPr/>
      <dgm:t>
        <a:bodyPr/>
        <a:lstStyle/>
        <a:p>
          <a:endParaRPr lang="en-US"/>
        </a:p>
      </dgm:t>
    </dgm:pt>
    <dgm:pt modelId="{4B38704A-4970-4F04-9DE1-F24FAD3F6F5A}" type="sibTrans" cxnId="{33413562-DB80-4061-99FB-3FBDD2C3C89F}">
      <dgm:prSet/>
      <dgm:spPr/>
      <dgm:t>
        <a:bodyPr/>
        <a:lstStyle/>
        <a:p>
          <a:endParaRPr lang="en-US"/>
        </a:p>
      </dgm:t>
    </dgm:pt>
    <dgm:pt modelId="{FB714C0D-DEA8-40A3-B3D1-41B2E27C20FE}">
      <dgm:prSet/>
      <dgm:spPr/>
      <dgm:t>
        <a:bodyPr/>
        <a:lstStyle/>
        <a:p>
          <a:r>
            <a:rPr lang="ru-RU" dirty="0"/>
            <a:t>Криптография (генерация квази случайных последовательностей)</a:t>
          </a:r>
          <a:endParaRPr lang="en-US" dirty="0"/>
        </a:p>
      </dgm:t>
    </dgm:pt>
    <dgm:pt modelId="{CFC01C99-1393-4A85-99D9-6BE3F006D8EA}" type="parTrans" cxnId="{E92F3F3F-103F-4B8A-B5F7-5193DEC22FDB}">
      <dgm:prSet/>
      <dgm:spPr/>
      <dgm:t>
        <a:bodyPr/>
        <a:lstStyle/>
        <a:p>
          <a:endParaRPr lang="en-US"/>
        </a:p>
      </dgm:t>
    </dgm:pt>
    <dgm:pt modelId="{85B3475D-C078-43B1-8FEB-D0E9298D16CE}" type="sibTrans" cxnId="{E92F3F3F-103F-4B8A-B5F7-5193DEC22FDB}">
      <dgm:prSet/>
      <dgm:spPr/>
      <dgm:t>
        <a:bodyPr/>
        <a:lstStyle/>
        <a:p>
          <a:endParaRPr lang="en-US"/>
        </a:p>
      </dgm:t>
    </dgm:pt>
    <dgm:pt modelId="{B7129C1E-507A-4969-8B62-B58E01AB2C74}">
      <dgm:prSet/>
      <dgm:spPr/>
      <dgm:t>
        <a:bodyPr/>
        <a:lstStyle/>
        <a:p>
          <a:r>
            <a:rPr lang="ru-RU" dirty="0"/>
            <a:t>Преобразование последовательного кода в обратный</a:t>
          </a:r>
          <a:endParaRPr lang="en-US" dirty="0"/>
        </a:p>
      </dgm:t>
    </dgm:pt>
    <dgm:pt modelId="{22A9E987-DFA9-4DBA-A097-6F8702310F76}" type="parTrans" cxnId="{AFB568D4-0E31-45D9-B897-A77A888A1B4F}">
      <dgm:prSet/>
      <dgm:spPr/>
      <dgm:t>
        <a:bodyPr/>
        <a:lstStyle/>
        <a:p>
          <a:endParaRPr lang="en-US"/>
        </a:p>
      </dgm:t>
    </dgm:pt>
    <dgm:pt modelId="{E96C4208-DF7E-4F38-9755-C3EAC33673AD}" type="sibTrans" cxnId="{AFB568D4-0E31-45D9-B897-A77A888A1B4F}">
      <dgm:prSet/>
      <dgm:spPr/>
      <dgm:t>
        <a:bodyPr/>
        <a:lstStyle/>
        <a:p>
          <a:endParaRPr lang="en-US"/>
        </a:p>
      </dgm:t>
    </dgm:pt>
    <dgm:pt modelId="{F85D64C0-DDC4-493A-ACCC-245596F1158B}">
      <dgm:prSet/>
      <dgm:spPr/>
      <dgm:t>
        <a:bodyPr/>
        <a:lstStyle/>
        <a:p>
          <a:r>
            <a:rPr lang="ru-RU" dirty="0"/>
            <a:t>Арифметические действия (умножение/деление на 2)</a:t>
          </a:r>
          <a:endParaRPr lang="en-US" dirty="0"/>
        </a:p>
      </dgm:t>
    </dgm:pt>
    <dgm:pt modelId="{85155543-8924-412E-AF16-8AFDFA7D9D95}" type="parTrans" cxnId="{84054417-F1DE-423C-9990-D7C839038117}">
      <dgm:prSet/>
      <dgm:spPr/>
      <dgm:t>
        <a:bodyPr/>
        <a:lstStyle/>
        <a:p>
          <a:endParaRPr lang="en-US"/>
        </a:p>
      </dgm:t>
    </dgm:pt>
    <dgm:pt modelId="{A15292B7-AA60-4320-A2C2-389D9C8069AF}" type="sibTrans" cxnId="{84054417-F1DE-423C-9990-D7C839038117}">
      <dgm:prSet/>
      <dgm:spPr/>
      <dgm:t>
        <a:bodyPr/>
        <a:lstStyle/>
        <a:p>
          <a:endParaRPr lang="en-US"/>
        </a:p>
      </dgm:t>
    </dgm:pt>
    <dgm:pt modelId="{77FF60A1-5241-49BF-B248-BF35986218E0}" type="pres">
      <dgm:prSet presAssocID="{368000AF-A7FD-47FD-8947-9E4D03F4FF41}" presName="vert0" presStyleCnt="0">
        <dgm:presLayoutVars>
          <dgm:dir/>
          <dgm:animOne val="branch"/>
          <dgm:animLvl val="lvl"/>
        </dgm:presLayoutVars>
      </dgm:prSet>
      <dgm:spPr/>
    </dgm:pt>
    <dgm:pt modelId="{28F374C4-9983-4C00-BC2C-DD3D91F6C152}" type="pres">
      <dgm:prSet presAssocID="{6AFFBEF3-53C7-488F-8F32-23C6207D5457}" presName="thickLine" presStyleLbl="alignNode1" presStyleIdx="0" presStyleCnt="4"/>
      <dgm:spPr/>
    </dgm:pt>
    <dgm:pt modelId="{4D12C566-C676-42AD-9FA5-7DAD537B944F}" type="pres">
      <dgm:prSet presAssocID="{6AFFBEF3-53C7-488F-8F32-23C6207D5457}" presName="horz1" presStyleCnt="0"/>
      <dgm:spPr/>
    </dgm:pt>
    <dgm:pt modelId="{F9897D1A-009B-4580-B7D8-5A8043068BC5}" type="pres">
      <dgm:prSet presAssocID="{6AFFBEF3-53C7-488F-8F32-23C6207D5457}" presName="tx1" presStyleLbl="revTx" presStyleIdx="0" presStyleCnt="4"/>
      <dgm:spPr/>
    </dgm:pt>
    <dgm:pt modelId="{D065D03F-2392-4424-9B37-6B0C2DE3CA12}" type="pres">
      <dgm:prSet presAssocID="{6AFFBEF3-53C7-488F-8F32-23C6207D5457}" presName="vert1" presStyleCnt="0"/>
      <dgm:spPr/>
    </dgm:pt>
    <dgm:pt modelId="{1FFEE0BB-75C2-4C6A-BEA1-20B177C71352}" type="pres">
      <dgm:prSet presAssocID="{FB714C0D-DEA8-40A3-B3D1-41B2E27C20FE}" presName="thickLine" presStyleLbl="alignNode1" presStyleIdx="1" presStyleCnt="4"/>
      <dgm:spPr/>
    </dgm:pt>
    <dgm:pt modelId="{0423575F-195B-44FA-8DC4-6E6D6DEA866A}" type="pres">
      <dgm:prSet presAssocID="{FB714C0D-DEA8-40A3-B3D1-41B2E27C20FE}" presName="horz1" presStyleCnt="0"/>
      <dgm:spPr/>
    </dgm:pt>
    <dgm:pt modelId="{B821E249-8E9C-4DC1-A763-6CF3E52FF276}" type="pres">
      <dgm:prSet presAssocID="{FB714C0D-DEA8-40A3-B3D1-41B2E27C20FE}" presName="tx1" presStyleLbl="revTx" presStyleIdx="1" presStyleCnt="4"/>
      <dgm:spPr/>
    </dgm:pt>
    <dgm:pt modelId="{FBFE054C-1A2E-4093-B4DB-80202C8872DE}" type="pres">
      <dgm:prSet presAssocID="{FB714C0D-DEA8-40A3-B3D1-41B2E27C20FE}" presName="vert1" presStyleCnt="0"/>
      <dgm:spPr/>
    </dgm:pt>
    <dgm:pt modelId="{CFD37DEF-6A6A-44A6-BA3F-4A50F1241978}" type="pres">
      <dgm:prSet presAssocID="{B7129C1E-507A-4969-8B62-B58E01AB2C74}" presName="thickLine" presStyleLbl="alignNode1" presStyleIdx="2" presStyleCnt="4"/>
      <dgm:spPr/>
    </dgm:pt>
    <dgm:pt modelId="{D34753AE-1974-44CC-9684-973860EB4ABC}" type="pres">
      <dgm:prSet presAssocID="{B7129C1E-507A-4969-8B62-B58E01AB2C74}" presName="horz1" presStyleCnt="0"/>
      <dgm:spPr/>
    </dgm:pt>
    <dgm:pt modelId="{3F5A2BF6-2338-4747-9872-A28019A33505}" type="pres">
      <dgm:prSet presAssocID="{B7129C1E-507A-4969-8B62-B58E01AB2C74}" presName="tx1" presStyleLbl="revTx" presStyleIdx="2" presStyleCnt="4"/>
      <dgm:spPr/>
    </dgm:pt>
    <dgm:pt modelId="{C11631C0-ECFD-41DE-8864-B952DE252600}" type="pres">
      <dgm:prSet presAssocID="{B7129C1E-507A-4969-8B62-B58E01AB2C74}" presName="vert1" presStyleCnt="0"/>
      <dgm:spPr/>
    </dgm:pt>
    <dgm:pt modelId="{0F1B80D1-22EB-484C-A677-B8E51E28F7F3}" type="pres">
      <dgm:prSet presAssocID="{F85D64C0-DDC4-493A-ACCC-245596F1158B}" presName="thickLine" presStyleLbl="alignNode1" presStyleIdx="3" presStyleCnt="4"/>
      <dgm:spPr/>
    </dgm:pt>
    <dgm:pt modelId="{35EC8F7D-C4D3-4115-A3BD-D02105C872C6}" type="pres">
      <dgm:prSet presAssocID="{F85D64C0-DDC4-493A-ACCC-245596F1158B}" presName="horz1" presStyleCnt="0"/>
      <dgm:spPr/>
    </dgm:pt>
    <dgm:pt modelId="{74DB1D82-CEB8-4BAA-B04E-400F58FC35EB}" type="pres">
      <dgm:prSet presAssocID="{F85D64C0-DDC4-493A-ACCC-245596F1158B}" presName="tx1" presStyleLbl="revTx" presStyleIdx="3" presStyleCnt="4"/>
      <dgm:spPr/>
    </dgm:pt>
    <dgm:pt modelId="{3CC52813-14BD-45F2-B527-7277C7E9D59F}" type="pres">
      <dgm:prSet presAssocID="{F85D64C0-DDC4-493A-ACCC-245596F1158B}" presName="vert1" presStyleCnt="0"/>
      <dgm:spPr/>
    </dgm:pt>
  </dgm:ptLst>
  <dgm:cxnLst>
    <dgm:cxn modelId="{CF660E02-A5A9-49AB-BFD3-1AB36FD6E979}" type="presOf" srcId="{F85D64C0-DDC4-493A-ACCC-245596F1158B}" destId="{74DB1D82-CEB8-4BAA-B04E-400F58FC35EB}" srcOrd="0" destOrd="0" presId="urn:microsoft.com/office/officeart/2008/layout/LinedList"/>
    <dgm:cxn modelId="{84054417-F1DE-423C-9990-D7C839038117}" srcId="{368000AF-A7FD-47FD-8947-9E4D03F4FF41}" destId="{F85D64C0-DDC4-493A-ACCC-245596F1158B}" srcOrd="3" destOrd="0" parTransId="{85155543-8924-412E-AF16-8AFDFA7D9D95}" sibTransId="{A15292B7-AA60-4320-A2C2-389D9C8069AF}"/>
    <dgm:cxn modelId="{8E168B1B-09EE-414F-BC19-2B884F5F26AC}" type="presOf" srcId="{368000AF-A7FD-47FD-8947-9E4D03F4FF41}" destId="{77FF60A1-5241-49BF-B248-BF35986218E0}" srcOrd="0" destOrd="0" presId="urn:microsoft.com/office/officeart/2008/layout/LinedList"/>
    <dgm:cxn modelId="{6EC5A82A-669F-4E31-99B1-87342A6CE201}" type="presOf" srcId="{B7129C1E-507A-4969-8B62-B58E01AB2C74}" destId="{3F5A2BF6-2338-4747-9872-A28019A33505}" srcOrd="0" destOrd="0" presId="urn:microsoft.com/office/officeart/2008/layout/LinedList"/>
    <dgm:cxn modelId="{E92F3F3F-103F-4B8A-B5F7-5193DEC22FDB}" srcId="{368000AF-A7FD-47FD-8947-9E4D03F4FF41}" destId="{FB714C0D-DEA8-40A3-B3D1-41B2E27C20FE}" srcOrd="1" destOrd="0" parTransId="{CFC01C99-1393-4A85-99D9-6BE3F006D8EA}" sibTransId="{85B3475D-C078-43B1-8FEB-D0E9298D16CE}"/>
    <dgm:cxn modelId="{33413562-DB80-4061-99FB-3FBDD2C3C89F}" srcId="{368000AF-A7FD-47FD-8947-9E4D03F4FF41}" destId="{6AFFBEF3-53C7-488F-8F32-23C6207D5457}" srcOrd="0" destOrd="0" parTransId="{7AA6C6BF-2FBF-417B-808F-DF76463FE803}" sibTransId="{4B38704A-4970-4F04-9DE1-F24FAD3F6F5A}"/>
    <dgm:cxn modelId="{ADB76A64-BF92-4247-8EDB-7257596D7951}" type="presOf" srcId="{FB714C0D-DEA8-40A3-B3D1-41B2E27C20FE}" destId="{B821E249-8E9C-4DC1-A763-6CF3E52FF276}" srcOrd="0" destOrd="0" presId="urn:microsoft.com/office/officeart/2008/layout/LinedList"/>
    <dgm:cxn modelId="{AFB568D4-0E31-45D9-B897-A77A888A1B4F}" srcId="{368000AF-A7FD-47FD-8947-9E4D03F4FF41}" destId="{B7129C1E-507A-4969-8B62-B58E01AB2C74}" srcOrd="2" destOrd="0" parTransId="{22A9E987-DFA9-4DBA-A097-6F8702310F76}" sibTransId="{E96C4208-DF7E-4F38-9755-C3EAC33673AD}"/>
    <dgm:cxn modelId="{89FC31FF-BCFC-4933-8D75-DF88DBE1D91F}" type="presOf" srcId="{6AFFBEF3-53C7-488F-8F32-23C6207D5457}" destId="{F9897D1A-009B-4580-B7D8-5A8043068BC5}" srcOrd="0" destOrd="0" presId="urn:microsoft.com/office/officeart/2008/layout/LinedList"/>
    <dgm:cxn modelId="{3A56CFC1-55D6-408C-B5F7-3EF60CDA5A1F}" type="presParOf" srcId="{77FF60A1-5241-49BF-B248-BF35986218E0}" destId="{28F374C4-9983-4C00-BC2C-DD3D91F6C152}" srcOrd="0" destOrd="0" presId="urn:microsoft.com/office/officeart/2008/layout/LinedList"/>
    <dgm:cxn modelId="{F962B972-2F04-4DC3-99CB-9A6B60097EFC}" type="presParOf" srcId="{77FF60A1-5241-49BF-B248-BF35986218E0}" destId="{4D12C566-C676-42AD-9FA5-7DAD537B944F}" srcOrd="1" destOrd="0" presId="urn:microsoft.com/office/officeart/2008/layout/LinedList"/>
    <dgm:cxn modelId="{AB00FEAA-C7F2-4E8B-877C-8D6EAFF8BA85}" type="presParOf" srcId="{4D12C566-C676-42AD-9FA5-7DAD537B944F}" destId="{F9897D1A-009B-4580-B7D8-5A8043068BC5}" srcOrd="0" destOrd="0" presId="urn:microsoft.com/office/officeart/2008/layout/LinedList"/>
    <dgm:cxn modelId="{23FAD5C6-510C-4490-A678-F62475E791ED}" type="presParOf" srcId="{4D12C566-C676-42AD-9FA5-7DAD537B944F}" destId="{D065D03F-2392-4424-9B37-6B0C2DE3CA12}" srcOrd="1" destOrd="0" presId="urn:microsoft.com/office/officeart/2008/layout/LinedList"/>
    <dgm:cxn modelId="{DF511AD4-18FC-4567-BCAE-A9D60E1980EE}" type="presParOf" srcId="{77FF60A1-5241-49BF-B248-BF35986218E0}" destId="{1FFEE0BB-75C2-4C6A-BEA1-20B177C71352}" srcOrd="2" destOrd="0" presId="urn:microsoft.com/office/officeart/2008/layout/LinedList"/>
    <dgm:cxn modelId="{5008BA63-70ED-4BD5-9F56-4AFDAE522605}" type="presParOf" srcId="{77FF60A1-5241-49BF-B248-BF35986218E0}" destId="{0423575F-195B-44FA-8DC4-6E6D6DEA866A}" srcOrd="3" destOrd="0" presId="urn:microsoft.com/office/officeart/2008/layout/LinedList"/>
    <dgm:cxn modelId="{B0264196-EFB2-4837-B71E-B2137C3090C0}" type="presParOf" srcId="{0423575F-195B-44FA-8DC4-6E6D6DEA866A}" destId="{B821E249-8E9C-4DC1-A763-6CF3E52FF276}" srcOrd="0" destOrd="0" presId="urn:microsoft.com/office/officeart/2008/layout/LinedList"/>
    <dgm:cxn modelId="{51F9B69E-B759-4CEF-B0C0-45E502FD0513}" type="presParOf" srcId="{0423575F-195B-44FA-8DC4-6E6D6DEA866A}" destId="{FBFE054C-1A2E-4093-B4DB-80202C8872DE}" srcOrd="1" destOrd="0" presId="urn:microsoft.com/office/officeart/2008/layout/LinedList"/>
    <dgm:cxn modelId="{89D88CD5-FCE0-435C-BEF7-59B21A96F4D9}" type="presParOf" srcId="{77FF60A1-5241-49BF-B248-BF35986218E0}" destId="{CFD37DEF-6A6A-44A6-BA3F-4A50F1241978}" srcOrd="4" destOrd="0" presId="urn:microsoft.com/office/officeart/2008/layout/LinedList"/>
    <dgm:cxn modelId="{B213B7C8-3B29-42D0-9925-D1A60D35707F}" type="presParOf" srcId="{77FF60A1-5241-49BF-B248-BF35986218E0}" destId="{D34753AE-1974-44CC-9684-973860EB4ABC}" srcOrd="5" destOrd="0" presId="urn:microsoft.com/office/officeart/2008/layout/LinedList"/>
    <dgm:cxn modelId="{3EDFEAA6-DD73-4D98-B40E-4E1512165664}" type="presParOf" srcId="{D34753AE-1974-44CC-9684-973860EB4ABC}" destId="{3F5A2BF6-2338-4747-9872-A28019A33505}" srcOrd="0" destOrd="0" presId="urn:microsoft.com/office/officeart/2008/layout/LinedList"/>
    <dgm:cxn modelId="{B90FB2B7-9B59-4CBD-BFFE-63E92B7E073A}" type="presParOf" srcId="{D34753AE-1974-44CC-9684-973860EB4ABC}" destId="{C11631C0-ECFD-41DE-8864-B952DE252600}" srcOrd="1" destOrd="0" presId="urn:microsoft.com/office/officeart/2008/layout/LinedList"/>
    <dgm:cxn modelId="{7EFF2B9C-8A3A-41CD-A023-748400350A56}" type="presParOf" srcId="{77FF60A1-5241-49BF-B248-BF35986218E0}" destId="{0F1B80D1-22EB-484C-A677-B8E51E28F7F3}" srcOrd="6" destOrd="0" presId="urn:microsoft.com/office/officeart/2008/layout/LinedList"/>
    <dgm:cxn modelId="{7CF1662C-F72C-4616-9703-D222DE7F6462}" type="presParOf" srcId="{77FF60A1-5241-49BF-B248-BF35986218E0}" destId="{35EC8F7D-C4D3-4115-A3BD-D02105C872C6}" srcOrd="7" destOrd="0" presId="urn:microsoft.com/office/officeart/2008/layout/LinedList"/>
    <dgm:cxn modelId="{F25BFACE-EF0C-4164-BC49-4E51238F6821}" type="presParOf" srcId="{35EC8F7D-C4D3-4115-A3BD-D02105C872C6}" destId="{74DB1D82-CEB8-4BAA-B04E-400F58FC35EB}" srcOrd="0" destOrd="0" presId="urn:microsoft.com/office/officeart/2008/layout/LinedList"/>
    <dgm:cxn modelId="{F1EF9B53-4B10-4DBA-B14C-2FC8F66C8B03}" type="presParOf" srcId="{35EC8F7D-C4D3-4115-A3BD-D02105C872C6}" destId="{3CC52813-14BD-45F2-B527-7277C7E9D5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74C4-9983-4C00-BC2C-DD3D91F6C15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97D1A-009B-4580-B7D8-5A8043068BC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Индикаторы</a:t>
          </a:r>
          <a:endParaRPr lang="en-US" sz="3100" kern="1200" dirty="0"/>
        </a:p>
      </dsp:txBody>
      <dsp:txXfrm>
        <a:off x="0" y="0"/>
        <a:ext cx="6492875" cy="1276350"/>
      </dsp:txXfrm>
    </dsp:sp>
    <dsp:sp modelId="{1FFEE0BB-75C2-4C6A-BEA1-20B177C71352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E249-8E9C-4DC1-A763-6CF3E52FF276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Криптография (генерация квази случайных последовательностей)</a:t>
          </a:r>
          <a:endParaRPr lang="en-US" sz="3100" kern="1200" dirty="0"/>
        </a:p>
      </dsp:txBody>
      <dsp:txXfrm>
        <a:off x="0" y="1276350"/>
        <a:ext cx="6492875" cy="1276350"/>
      </dsp:txXfrm>
    </dsp:sp>
    <dsp:sp modelId="{CFD37DEF-6A6A-44A6-BA3F-4A50F124197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A2BF6-2338-4747-9872-A28019A33505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Преобразование последовательного кода в обратный</a:t>
          </a:r>
          <a:endParaRPr lang="en-US" sz="3100" kern="1200" dirty="0"/>
        </a:p>
      </dsp:txBody>
      <dsp:txXfrm>
        <a:off x="0" y="2552700"/>
        <a:ext cx="6492875" cy="1276350"/>
      </dsp:txXfrm>
    </dsp:sp>
    <dsp:sp modelId="{0F1B80D1-22EB-484C-A677-B8E51E28F7F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B1D82-CEB8-4BAA-B04E-400F58FC35E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Арифметические действия (умножение/деление на 2)</a:t>
          </a:r>
          <a:endParaRPr lang="en-US" sz="31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54E3B-CB43-4BA7-B8B9-F56BD995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DA2AAE-7388-4821-9D8C-A0D7769CB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35A5E-B44B-47B9-97D0-929ED52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F8C09-8D4E-42B9-9A3A-662B0FF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F4CE6-0CB1-46BB-A3D5-2515C12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93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17BD-74A6-4997-83C1-57A77141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FF12A6-8D10-4510-BB49-52895D8F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85F15-924B-45A5-AF6F-E989957C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10619-80FC-41A9-838A-58CFF5D6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5D0B1-CD6E-41E2-9118-148195B6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9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A6748-593B-411A-8068-0A400E3D6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885304-8BE5-4624-986B-40F5F37A3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158E9-F83F-4D3F-B082-3007FDEF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ED202-F35F-492F-BDD4-FC030991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83F13-C90B-4295-99FC-4BDA740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8450A-5F60-431D-AF7B-17C7DA4C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885D-3F27-4853-9A23-C6591455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B43E-A3C6-4B4E-B7E5-18B76CEB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58AC8-466E-4160-89B7-E868BAA5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251C0-A5C0-4C6E-8EF7-E05DB026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C7803-8B08-4A71-8647-8DE2B220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B1E66-DD1C-457D-AD4B-D11AD99F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F87A4-7C3D-4C82-9C6F-859BF20B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BDD9C-0AD6-4BF9-BA80-0E306A7F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4BBF4-11B7-469C-B8A2-1D5C7185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CC33-D461-4303-9D8B-3DEA0F99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CB690-74BB-49B6-A02F-1E390D3B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EDA420-6B34-4661-806E-98EB6C88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788A28-D50A-423E-A699-11BFB82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E6E2D5-F571-438D-9124-A7129CAC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55B29-3DBF-4052-BED8-9EB6A261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6D998-FE49-407D-BE27-8388DAD2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57485-4015-4A88-A454-83BB794D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23058B-35E1-4D0B-AEB2-AD31185A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426C86-73B9-4B4A-91CB-F4A3D98FA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26E8F6-5875-4A1C-8B0D-C1699478D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41BCD2-A928-4645-98A1-930D0852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CD9AF1-037F-4561-A5C8-C07B6EC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5EC17-B101-4974-8166-69C5B73B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70B98-B5FC-4FB8-8391-C2EDDF0D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18E10-BE71-40D1-8811-D1B156E6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086B6-569B-471E-B545-45A3E8D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43F61F-B146-46F2-972B-DE3F770D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131EDE-91D7-4522-A5B8-C1337099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C11F6C-E2C9-4C3B-9EA5-1BE8D958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59FB5-4900-4DA5-A2F8-ECE87A09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9DA3C-838A-49F9-B361-FDE5510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4EF37-9319-4839-B1DB-1AAFA650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1CA64-CC4D-47FE-940C-9955CD7F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8303BD-EC72-456E-A32B-D9264392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D6E98-1938-44FB-ACC6-98CC0EB3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7913D-90DB-4F3A-8510-D7298DC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3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8A844-5F50-4070-BA18-C252AA42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F0474C-D6DB-4408-BC30-0990A4606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D04C58-FAE7-4229-8A48-07759E8C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80F95-D2B0-465E-AFF6-FD2E6613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12C99E-FFF1-4B05-98DD-07CAAD72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967DC5-9835-4366-BB30-C1717A9F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DA3DC-0743-4FE4-A4A3-0371F3C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B7097-99C2-44B2-9CE0-B6BCE77B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E6319-DCE0-4CC1-BFFB-51C49353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CA4E-DBBA-4627-B2C4-9EB84C0E5142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760AA-9961-418D-99D0-3AC8B047A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22E4D-8963-459E-B5E3-4333E635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C05E-A5C8-499E-9328-8F8ADDDE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1B2B53A5-532C-4DC6-8B2F-049D71CD8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3" b="1623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FAC2C-2746-48B2-96B4-DB132EEE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3400" dirty="0"/>
              <a:t>Принцип действия сдвигового регистра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8DB11-1BAB-401D-A7A1-76FA38E3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7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6D83B-4023-4CBA-B3F5-71BEA3BB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Индикаторы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14F5461F-F1FF-4536-8357-3CA6A100D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2641" y="2509911"/>
            <a:ext cx="557161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74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FE6FB-DB28-43E2-B686-C0CAFE59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Криптография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FEF31EAD-7A35-4EC1-94BC-724DA3A98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4" r="6498" b="2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A8724F9-65F4-4BD4-A7EF-98B30DEF0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7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1" name="Straight Connector 76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99FD-7A13-4581-8406-F4B086BDB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" r="2852" b="1"/>
          <a:stretch/>
        </p:blipFill>
        <p:spPr bwMode="auto">
          <a:xfrm>
            <a:off x="317635" y="3509433"/>
            <a:ext cx="4160452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9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6F2CB-05CE-49B6-9F5E-79C8389A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 err="1">
                <a:solidFill>
                  <a:srgbClr val="FFFFFF"/>
                </a:solidFill>
              </a:rPr>
              <a:t>Преобразование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последовательного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кода</a:t>
            </a:r>
            <a:r>
              <a:rPr lang="en-US" sz="3000" dirty="0">
                <a:solidFill>
                  <a:srgbClr val="FFFFFF"/>
                </a:solidFill>
              </a:rPr>
              <a:t> в </a:t>
            </a:r>
            <a:r>
              <a:rPr lang="en-US" sz="3000" dirty="0" err="1">
                <a:solidFill>
                  <a:srgbClr val="FFFFFF"/>
                </a:solidFill>
              </a:rPr>
              <a:t>обратный</a:t>
            </a:r>
            <a:r>
              <a:rPr lang="en-US" sz="3000" dirty="0">
                <a:solidFill>
                  <a:srgbClr val="FFFFFF"/>
                </a:solidFill>
              </a:rPr>
              <a:t> и </a:t>
            </a:r>
            <a:r>
              <a:rPr lang="en-US" sz="3000" dirty="0" err="1">
                <a:solidFill>
                  <a:srgbClr val="FFFFFF"/>
                </a:solidFill>
              </a:rPr>
              <a:t>наоборот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BB15483-1DF1-4C65-8D71-23C5A57D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180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1F3E972-1FEB-4E9F-9F10-C38859BE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910" y="307731"/>
            <a:ext cx="533018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3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97447-8119-4A59-9AF1-649A382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Типовые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характеристики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регистра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SN74LS194AN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B4D04D4-C5C8-49A9-980F-568443BE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D8CBB-2EEE-4A0F-88A8-5398CD373E58}"/>
              </a:ext>
            </a:extLst>
          </p:cNvPr>
          <p:cNvSpPr txBox="1"/>
          <p:nvPr/>
        </p:nvSpPr>
        <p:spPr>
          <a:xfrm>
            <a:off x="1347172" y="4072036"/>
            <a:ext cx="23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TTL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53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2D693-6323-4556-BF49-C7935C88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5" descr="Изображение выглядит как черный, белый, закрыть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321A9CF2-F467-452D-9682-140DDF64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912"/>
            <a:ext cx="10515599" cy="39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8A91B-DFAE-44F2-82FF-0770A077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9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4DA399F-EFEF-4BDF-9685-41CFE939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8" y="402180"/>
            <a:ext cx="10577541" cy="2803046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807292EB-BF21-46B0-B4C4-6017B8349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3" y="3429000"/>
            <a:ext cx="10425433" cy="27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A4243F-D8A9-451B-8C64-09062B89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464234"/>
            <a:ext cx="4228044" cy="5712729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Регистр</a:t>
            </a:r>
            <a:r>
              <a:rPr lang="ru-RU" sz="2400" dirty="0"/>
              <a:t> — устройство для записи, хранения и считывания </a:t>
            </a:r>
            <a:r>
              <a:rPr lang="ru-RU" sz="2400" i="1" dirty="0"/>
              <a:t>n</a:t>
            </a:r>
            <a:r>
              <a:rPr lang="ru-RU" sz="2400" dirty="0"/>
              <a:t>-разрядных двоичных данных и выполнения других операций над ними.</a:t>
            </a:r>
          </a:p>
          <a:p>
            <a:r>
              <a:rPr lang="ru-RU" sz="2400" dirty="0"/>
              <a:t>Последовательные (сдвигающие) регистры представляют собою цепочку разрядных схем, связанных цепями переноса. Основной режим работы — сдвиг разрядов кода от одного триггера к другому на каждый импульс тактового сигнала. В однотактных регистрах со сдвигом на один разряд вправо слово сдвигается при поступлении тактового сигнала.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652468-D6C5-476D-B812-6AEE5A302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 bwMode="auto">
          <a:xfrm>
            <a:off x="5176910" y="1184257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7AF4E-D56B-479D-B356-7A3978F4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работы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белый, сидит, легкий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660E5FD2-9056-48E7-9375-7303C8FAC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9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B6739-C899-4CCE-8216-D250C12D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работы сдвигового регистра на D-триггерах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FD084D-0928-47DA-AC2A-69FCF1F13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 bwMode="auto">
          <a:xfrm>
            <a:off x="1975628" y="2509911"/>
            <a:ext cx="818564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5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3BCB2-F45F-456D-B759-FEFF448F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работы сдвигового регистра на JK-триггерах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8DA05E-78CD-47B7-A160-82B5EDC827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3"/>
          <a:stretch/>
        </p:blipFill>
        <p:spPr bwMode="auto">
          <a:xfrm>
            <a:off x="2457150" y="2509911"/>
            <a:ext cx="72226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1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67F79-B9E3-4482-B0EF-B90C4CC3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Анимация работы регистра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7C1A90-A364-4725-96A7-53CCF1FA46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376" y="2509911"/>
            <a:ext cx="970014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3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04BFE-A911-4F1A-A7F1-8DC02460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Временные диаграммы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A5186F-2E75-4104-84C5-7151CEAB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972999"/>
            <a:ext cx="5455917" cy="29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4D3BE3D1-E3AD-4D5B-AC82-74AF8845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232155"/>
            <a:ext cx="5455917" cy="238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8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3028C-B2B0-456E-9CC7-CE9E85D4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Временные диаграммы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 descr="Изображение выглядит как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26372A2F-5FB8-4963-AA86-07BE129A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90719FF-B83B-4125-9894-06F5A46B8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2ABEF-1EC8-41FD-8E98-E3A94C5A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Применение</a:t>
            </a:r>
          </a:p>
        </p:txBody>
      </p:sp>
      <p:graphicFrame>
        <p:nvGraphicFramePr>
          <p:cNvPr id="22" name="Объект 2">
            <a:extLst>
              <a:ext uri="{FF2B5EF4-FFF2-40B4-BE49-F238E27FC236}">
                <a16:creationId xmlns:a16="http://schemas.microsoft.com/office/drawing/2014/main" id="{6E78DE75-87AB-4424-B636-075E068C4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6539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03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Широкоэкранный</PresentationFormat>
  <Paragraphs>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Принцип действия сдвигового регистра</vt:lpstr>
      <vt:lpstr>Презентация PowerPoint</vt:lpstr>
      <vt:lpstr>Схема работы</vt:lpstr>
      <vt:lpstr>Схема работы сдвигового регистра на D-триггерах</vt:lpstr>
      <vt:lpstr>Схема работы сдвигового регистра на JK-триггерах</vt:lpstr>
      <vt:lpstr>Анимация работы регистра</vt:lpstr>
      <vt:lpstr>Временные диаграммы</vt:lpstr>
      <vt:lpstr>Временные диаграммы</vt:lpstr>
      <vt:lpstr>Применение</vt:lpstr>
      <vt:lpstr>Индикаторы</vt:lpstr>
      <vt:lpstr>Криптография</vt:lpstr>
      <vt:lpstr>Преобразование последовательного кода в обратный и наоборот</vt:lpstr>
      <vt:lpstr>Типовые характеристики регистра SN74LS194AN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 действия сдвигового регистра</dc:title>
  <dc:creator>Андрей Солодянкин</dc:creator>
  <cp:lastModifiedBy>Андрей Солодянкин</cp:lastModifiedBy>
  <cp:revision>1</cp:revision>
  <dcterms:created xsi:type="dcterms:W3CDTF">2019-12-12T23:05:20Z</dcterms:created>
  <dcterms:modified xsi:type="dcterms:W3CDTF">2019-12-12T23:07:03Z</dcterms:modified>
</cp:coreProperties>
</file>