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0D8D3-81BE-46D8-90DA-7A570AC022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4DD99-3E27-4E2A-96D9-DC43F6E49F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9E614F-513A-4A61-85F8-AD5B0D3C0B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ACCE1-DD0B-4CA1-B119-093F38F7AB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640762-6C85-4460-9A34-9230741341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8383E-A61C-4E41-8D0E-F59790E8E9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6F91C0-B73E-4FCB-92BA-321568A3E2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9F568-BD21-4203-96C9-ACFB84D57F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F47B5B-22F2-450C-8505-0148752B0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A09FB6-7F00-42BD-AED6-4CDE877AC9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B0A61-6C81-4BF9-97E9-0CE58E0D4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E7345-02E9-487F-8F71-7161F9FF51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2F6CC44-BD0E-4364-A97E-C28072D85D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680" y="-39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2025-05-09T11:53:34Z</dcterms:created>
  <dc:creator/>
  <dc:description/>
  <dc:language>en-US</dc:language>
  <cp:lastModifiedBy/>
  <dcterms:modified xsi:type="dcterms:W3CDTF">2025-05-09T11:55:57Z</dcterms:modified>
  <cp:revision>1</cp:revision>
  <dc:subject/>
  <dc:title/>
</cp:coreProperties>
</file>