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9.xml" ContentType="application/vnd.openxmlformats-officedocument.theme+xml"/>
  <Override PartName="/ppt/theme/theme14.xml" ContentType="application/vnd.openxmlformats-officedocument.theme+xml"/>
  <Override PartName="/ppt/theme/theme8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20/02/relationships/classificationlabels" Target="/docMetadata/LabelInfo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3" name="PlaceHolder 4"/>
          <p:cNvSpPr>
            <a:spLocks noGrp="1"/>
          </p:cNvSpPr>
          <p:nvPr>
            <p:ph type="dt" idx="2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4" name="PlaceHolder 5"/>
          <p:cNvSpPr>
            <a:spLocks noGrp="1"/>
          </p:cNvSpPr>
          <p:nvPr>
            <p:ph type="ftr" idx="2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5" name="PlaceHolder 6"/>
          <p:cNvSpPr>
            <a:spLocks noGrp="1"/>
          </p:cNvSpPr>
          <p:nvPr>
            <p:ph type="sldNum" idx="2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5CFE754-72E7-4CD1-9882-301DF77069D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DD5C65-E63C-462B-920D-BE0D7A70B13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941609-2DD6-479D-8F1A-EBB87519476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DC3EC8-146A-43D9-825A-AE57791ADF6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16570A-5A29-44DD-A061-A37F5CF9AC6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53D71A-23D3-4D52-8640-7319B6272B8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6CE55C-281A-4571-BC78-AFD34E735BD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EF5BA9-7B93-45AF-96BF-A699B843C25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C87C1B-D911-4F12-B016-C9BE7F516E5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9A01AA-1DD2-48A0-9DCE-5BEDF09E1AE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7AA157-5F1C-4763-892C-92BCE83D076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C02F2B-FAF8-4309-AFEE-0487344CB09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9185A94-CE8A-40E3-B726-97F8640C5241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116C7AF-DDC4-4F66-B8FB-AF11FC7ADF28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4994CAB-0658-4FAC-9DA3-230F9812B7DB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BACA934-EB4B-4723-A9A7-5D1D25E82585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B128DFC-AFFE-49D3-B7B9-4FAA0D6881EE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D369261-C3A0-4333-A061-3FD53921960B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951E54B-CA79-45FC-9AC6-CC0BACD2B0F9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7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FEA69F5-E061-4917-AE67-B9B6EDF1EA8C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3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4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0FF76C0-D986-434E-95A9-5BAD0A3728B8}" type="slidenum">
              <a:t>&lt;#&gt;</a:t>
            </a:fld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B1A5B1FC-BDB6-45C4-BDED-1FBD0CF2D20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7277160A-6EBC-4453-A93C-C44D2895C8CB}" type="slidenum">
              <a:t>&lt;#&gt;</a:t>
            </a:fld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14805EC-A662-4FC7-936F-A3BE1F577AB3}" type="slidenum">
              <a:t>&lt;#&gt;</a:t>
            </a:fld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E425FB62-FB96-4979-8866-F250E91FAC7B}" type="slidenum">
              <a:t>&lt;#&gt;</a:t>
            </a:fld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5A444498-FE7F-4B7D-B760-7E897E1B44F8}" type="slidenum">
              <a:t>&lt;#&gt;</a:t>
            </a:fld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B2954B92-8E72-4961-8E79-2F2DF7A5A99C}" type="slidenum">
              <a:t>&lt;#&gt;</a:t>
            </a:fld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81398E9F-F750-45A7-BEE6-5A1A5B9E31C6}" type="slidenum">
              <a:t>&lt;#&gt;</a:t>
            </a:fld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4BA0F8C4-7828-4AEC-833F-5C9205FBFBCA}" type="slidenum">
              <a:t>&lt;#&gt;</a:t>
            </a:fld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72711DA2-18ED-4628-9DB3-26E3CBCCB36D}" type="slidenum">
              <a:t>&lt;#&gt;</a:t>
            </a:fld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FD832E53-18C1-44B2-BEA0-478B09178C29}" type="slidenum">
              <a:t>&lt;#&gt;</a:t>
            </a:fld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45A85D14-B97D-4896-A8C3-C6E677087ED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F63F9D14-C90B-48CD-BAA1-91D654B66B36}" type="slidenum">
              <a:t>&lt;#&gt;</a:t>
            </a:fld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6703E3C-4E8B-4915-9959-5D2AE610D171}" type="slidenum">
              <a:t>&lt;#&gt;</a:t>
            </a:fld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DDB43CE-717D-460D-9856-C2E22687BB2C}" type="slidenum">
              <a:t>&lt;#&gt;</a:t>
            </a:fld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9CF64F4-759B-42A8-B18E-49374B4A3E7D}" type="slidenum">
              <a:t>&lt;#&gt;</a:t>
            </a:fld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E5B285B-9D55-424F-906E-6D445E5B5B57}" type="slidenum">
              <a:t>&lt;#&gt;</a:t>
            </a:fld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8D62E3A-278C-4AF5-ABDF-EFFE53D167B9}" type="slidenum">
              <a:t>&lt;#&gt;</a:t>
            </a:fld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9ADC812-D732-43BB-A549-6C357B72E47B}" type="slidenum">
              <a:t>&lt;#&gt;</a:t>
            </a:fld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617C8FD-7CBE-477E-A873-652086CC52F7}" type="slidenum">
              <a:t>&lt;#&gt;</a:t>
            </a:fld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34A48DD-D411-4261-B8C2-CDAA6658C8D3}" type="slidenum">
              <a:t>&lt;#&gt;</a:t>
            </a:fld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26BF3EC-B980-4C23-8498-2E8DBEB1E0C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F4264A-11DC-4E70-BCDE-9747D6AE6F38}" type="slidenum">
              <a:t>&lt;#&gt;</a:t>
            </a:fld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1EBC88B-03F8-45E1-B2A3-7432D348686B}" type="slidenum">
              <a:t>&lt;#&gt;</a:t>
            </a:fld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3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4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B59CB00-6293-4252-A19E-011725712F02}" type="slidenum">
              <a:t>&lt;#&gt;</a:t>
            </a:fld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80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81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8529C3B-5703-410F-B3E4-B338D3CF66D9}" type="slidenum">
              <a:t>&lt;#&gt;</a:t>
            </a:fld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C9596D8-17E5-4DE7-B83D-10AC5EB6F05A}" type="slidenum">
              <a:t>&lt;#&gt;</a:t>
            </a:fld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13C519A-697A-4DD0-B269-818CA918B779}" type="slidenum">
              <a:t>&lt;#&gt;</a:t>
            </a:fld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5C78164-019A-4E02-8888-5204DD85C5BA}" type="slidenum">
              <a:t>&lt;#&gt;</a:t>
            </a:fld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C524C0D-5057-4435-8281-E73B0DD77CD8}" type="slidenum">
              <a:t>&lt;#&gt;</a:t>
            </a:fld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6C65303-03EE-4573-A3A5-B03ECA398546}" type="slidenum">
              <a:t>&lt;#&gt;</a:t>
            </a:fld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1167889-B671-4A3B-9E25-DC9A1D2E375A}" type="slidenum">
              <a:t>&lt;#&gt;</a:t>
            </a:fld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1FA4A2D-0008-4A6F-B70B-E50811FFA34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7D1898-FCFC-48B2-9682-0AF5AA193010}" type="slidenum">
              <a:t>&lt;#&gt;</a:t>
            </a:fld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EE19E85-FCFA-41BF-ABD0-4332C9E43372}" type="slidenum">
              <a:t>&lt;#&gt;</a:t>
            </a:fld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15F5618-2F1A-4CFF-AED9-AA13A39D40E4}" type="slidenum">
              <a:t>&lt;#&gt;</a:t>
            </a:fld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9010DA2-E2DA-4B1E-82D9-FB391B67058A}" type="slidenum">
              <a:t>&lt;#&gt;</a:t>
            </a:fld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8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8E5CFB6-9CB9-4EDA-92BA-7AA9073646D6}" type="slidenum">
              <a:t>&lt;#&gt;</a:t>
            </a:fld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23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24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25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BCED408-922F-4CA8-B00E-F009E0B57DE8}" type="slidenum">
              <a:t>&lt;#&gt;</a:t>
            </a:fld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C8E487-AA1B-4E04-8C79-468674CE2966}" type="slidenum">
              <a:t>&lt;#&gt;</a:t>
            </a:fld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6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0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4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2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6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7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8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9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A92586-C18C-42D3-AA68-C0AC84C42592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089617-6B6A-4ED8-A850-1FD6BFC45EC3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083167-A97C-44AD-8AE8-C96A23CA22DF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FFCE28-833B-41B6-B1F1-440FD6DDC5B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08D67B-0FAB-4283-98AD-91C9A6F1D4D6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A435D8-8997-4289-AFE6-10F57D21E480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BEFFB0-AE87-4F9E-89FD-B0B5DECB23B1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5FD398-B68E-4FE8-BB87-4BD859630CB2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B55CE2-D3BE-4B24-B9B8-2E7324419EC8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C77682F-2747-45A7-ABC7-DE36CBEEE26A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054A3BE-8DDA-43DE-BFD6-F7776CF7957B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4F872A9-7A80-4E7B-93C9-27A9D458192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EDEDE60-2692-4A86-A905-F479C826F2D4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EB7A59A-97F5-4BDB-9CFA-79E97CBC5983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2F38CB8-B6CE-4F75-A463-5A3895D9F87D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9BD1A82-F7BA-4E5E-8AEE-D1E60FB959E3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0BCC706-5922-4941-8C45-88D8D53A65CB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3EF4ED4-B3E0-45D2-BB03-3903EBE41335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9B33AC2-4D62-49C6-BA5E-EE2211093A0E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4AB9CDB-08E1-481D-924C-1FD399431B2F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5CB132B-919E-460F-894C-34C7851F63A7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FC7C7B-0821-4CF6-A999-60E9337E99F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A089C1-37D3-4F45-BB05-CC81FE549956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D35E0F-6A9D-4D3F-BAB9-5809CC53AFD2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8CB4BE-0E8C-4439-A6C0-62E8A1EC6A15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FD7E55-7647-494F-8C2D-D653051B2C58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7B9D53-EFD1-4D7E-B163-ABBCC69003C9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88A304-FD0D-4706-8CF8-A5D975420326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90543A-34A2-4283-A7BE-B3E8B3A28CFF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A9A29B-C4FB-4ED7-8192-B253F65DB2CF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159261-EBD4-4038-A801-046290D9A6F5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7A39A6-263A-4F7B-8373-89B3BC10B24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A67F7C-2775-4A23-8171-C3D200025A35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71B6CB-9A69-4654-B111-10812B6AFDB4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FCE615-19C4-4B43-BF96-10CFE788020C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9E6F81-3306-41E1-8B88-A33BD4A32FEA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9E3F0F-F900-4C04-A230-A1201176D1AF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688C4E-5D4D-4DB2-B390-621BB2EB37AE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91147B-F2C5-4EE2-88FB-6124FE6659BC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79825D-777D-4D1F-B983-19DFECD6EFAF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FEB785-6956-407D-97DA-64D7561B9F8A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B1AA7E-27E7-4403-869E-DC88028EE91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B33DCE-0081-4553-BC9B-15932157FEF4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AF3BAE-706C-4964-AB75-B50ACCF32EEB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9F0BB6-664B-4819-8EDF-7C0A9807BFD9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8B2370D-84EC-45EE-9332-D6C5C0D86A95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D6DA832-5BCE-4E12-9FE3-D87875D63DDE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0EA7F54-B311-4255-A130-A5B6468F549C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830AB53-A256-4983-AC4E-2B1D31A693DB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45F6950-3798-433D-A806-E98E5584205F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CD1A33B-401B-442D-9886-09ACBD6791DC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8DDB7DC-8426-4C77-A252-2D861A96507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B3725C4-7623-41A8-8742-F8FA6B3E8065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78AEA86-4DDF-4D95-83ED-7DBE7CDD1EFA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7400874-A4C3-48DC-863F-F05D227CEFD1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21F061A-F765-48B2-96E6-E7BDBBCCD2E1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6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7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0445122-3E8F-4727-9D3B-A17B58A4A4B6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1F35FA3-80D8-4F03-9AFE-015F887387B1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F7FCEE8-F8B6-4206-B9BB-A84658A6FD9E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1F081A4-A395-431A-A59F-12E33D7C359E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83D799C-6E53-42C2-A540-A9A83BEF22FC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8970F9B-CF70-4602-A7BE-48757B08BD4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654D7CA-D23A-4508-A7A6-F066E4A46BE0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9F90E90-3447-4EEB-BB27-542E2263C639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7AF4F90-4A92-453D-A999-13FC64AA547E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3E7CABA-DFD4-4DC5-AA56-DAA166F51405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945E4CA-313C-40F0-A915-D00253E2C552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4322E05-1CD0-4C0C-B75C-0A1C0224122B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0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1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291039E-15AA-498E-AD28-B0D8BF69A481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89B6A26-DB94-458E-BEB7-661D9F54411F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CD23EB0-6CEA-46FA-A8B7-75390D1066B0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FFE9F77-70C7-440A-9525-ED94821CE06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4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raphic 5"/>
          <p:cNvSpPr/>
          <p:nvPr/>
        </p:nvSpPr>
        <p:spPr>
          <a:xfrm rot="10431600">
            <a:off x="8398080" y="4155840"/>
            <a:ext cx="3960720" cy="2909880"/>
          </a:xfrm>
          <a:custGeom>
            <a:avLst/>
            <a:gdLst/>
            <a:ahLst/>
            <a:rect l="l" t="t" r="r" b="b"/>
            <a:pathLst>
              <a:path w="3961007" h="2910382">
                <a:moveTo>
                  <a:pt x="0" y="2910382"/>
                </a:moveTo>
                <a:lnTo>
                  <a:pt x="312841" y="0"/>
                </a:lnTo>
                <a:lnTo>
                  <a:pt x="3961007" y="392147"/>
                </a:lnTo>
                <a:lnTo>
                  <a:pt x="3961007" y="2910382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raphic 6"/>
          <p:cNvSpPr/>
          <p:nvPr/>
        </p:nvSpPr>
        <p:spPr>
          <a:xfrm rot="13235400">
            <a:off x="6807240" y="-837360"/>
            <a:ext cx="7519320" cy="3715200"/>
          </a:xfrm>
          <a:custGeom>
            <a:avLst/>
            <a:gdLst/>
            <a:ahLst/>
            <a:rect l="l" t="t" r="r" b="b"/>
            <a:pathLst>
              <a:path w="7519564" h="3715398">
                <a:moveTo>
                  <a:pt x="7519564" y="0"/>
                </a:moveTo>
                <a:lnTo>
                  <a:pt x="3183782" y="371539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raphic 7"/>
          <p:cNvSpPr/>
          <p:nvPr/>
        </p:nvSpPr>
        <p:spPr>
          <a:xfrm rot="10800000">
            <a:off x="-238680" y="5718960"/>
            <a:ext cx="7493760" cy="1150920"/>
          </a:xfrm>
          <a:custGeom>
            <a:avLst/>
            <a:gdLst/>
            <a:ahLst/>
            <a:rect l="l" t="t" r="r" b="b"/>
            <a:pathLst>
              <a:path w="7493958" h="1151336">
                <a:moveTo>
                  <a:pt x="7493958" y="1151336"/>
                </a:moveTo>
                <a:lnTo>
                  <a:pt x="0" y="1151336"/>
                </a:lnTo>
                <a:lnTo>
                  <a:pt x="0" y="0"/>
                </a:lnTo>
                <a:lnTo>
                  <a:pt x="7493958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raphic 8"/>
          <p:cNvSpPr/>
          <p:nvPr/>
        </p:nvSpPr>
        <p:spPr>
          <a:xfrm rot="7076400">
            <a:off x="-2918520" y="601560"/>
            <a:ext cx="7976520" cy="4617000"/>
          </a:xfrm>
          <a:custGeom>
            <a:avLst/>
            <a:gdLst/>
            <a:ahLst/>
            <a:rect l="l" t="t" r="r" b="b"/>
            <a:pathLst>
              <a:path w="7976987" h="4617239">
                <a:moveTo>
                  <a:pt x="0" y="999998"/>
                </a:moveTo>
                <a:lnTo>
                  <a:pt x="0" y="0"/>
                </a:lnTo>
                <a:lnTo>
                  <a:pt x="7232280" y="0"/>
                </a:lnTo>
                <a:lnTo>
                  <a:pt x="7976987" y="1404379"/>
                </a:lnTo>
                <a:lnTo>
                  <a:pt x="1918134" y="4617239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Freeform 8"/>
          <p:cNvSpPr/>
          <p:nvPr/>
        </p:nvSpPr>
        <p:spPr>
          <a:xfrm>
            <a:off x="1567800" y="0"/>
            <a:ext cx="2937960" cy="613800"/>
          </a:xfrm>
          <a:custGeom>
            <a:avLst/>
            <a:gdLst/>
            <a:ahLst/>
            <a:rect l="l" t="t" r="r" b="b"/>
            <a:pathLst>
              <a:path w="2938406" h="614238">
                <a:moveTo>
                  <a:pt x="0" y="0"/>
                </a:moveTo>
                <a:lnTo>
                  <a:pt x="2938406" y="0"/>
                </a:lnTo>
                <a:lnTo>
                  <a:pt x="2930135" y="9100"/>
                </a:lnTo>
                <a:cubicBezTo>
                  <a:pt x="2556250" y="382985"/>
                  <a:pt x="2039733" y="614238"/>
                  <a:pt x="1469203" y="614238"/>
                </a:cubicBezTo>
                <a:cubicBezTo>
                  <a:pt x="898674" y="614238"/>
                  <a:pt x="382156" y="382985"/>
                  <a:pt x="8271" y="91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Block Arc 11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5840" y="1463040"/>
            <a:ext cx="10359720" cy="4471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75000"/>
              </a:lnSpc>
              <a:buNone/>
            </a:pPr>
            <a:r>
              <a:rPr b="0" lang="en-US" sz="5400" spc="599" strike="noStrike" cap="all">
                <a:solidFill>
                  <a:srgbClr val="ffffff"/>
                </a:solidFill>
                <a:latin typeface="Century Gothic"/>
              </a:rPr>
              <a:t>Click to add title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80576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ftr" idx="15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16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C6F60B-8FD0-4BB8-B521-88B8AFEB91F5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98400" y="2366280"/>
            <a:ext cx="10791720" cy="358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icon to add table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e6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Freeform 20"/>
          <p:cNvSpPr/>
          <p:nvPr/>
        </p:nvSpPr>
        <p:spPr>
          <a:xfrm rot="16200000">
            <a:off x="45360" y="5586840"/>
            <a:ext cx="1217520" cy="1324440"/>
          </a:xfrm>
          <a:custGeom>
            <a:avLst/>
            <a:gdLst/>
            <a:ahLst/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Freeform 15"/>
          <p:cNvSpPr/>
          <p:nvPr/>
        </p:nvSpPr>
        <p:spPr>
          <a:xfrm flipH="1" rot="5400000">
            <a:off x="442440" y="-450000"/>
            <a:ext cx="1017720" cy="1918800"/>
          </a:xfrm>
          <a:custGeom>
            <a:avLst/>
            <a:gdLst/>
            <a:ahLst/>
            <a:rect l="l" t="t" r="r" b="b"/>
            <a:pathLst>
              <a:path w="1018073" h="1919124">
                <a:moveTo>
                  <a:pt x="1018073" y="1919124"/>
                </a:moveTo>
                <a:lnTo>
                  <a:pt x="1018073" y="0"/>
                </a:lnTo>
                <a:lnTo>
                  <a:pt x="860680" y="92033"/>
                </a:lnTo>
                <a:cubicBezTo>
                  <a:pt x="468017" y="356206"/>
                  <a:pt x="159674" y="774823"/>
                  <a:pt x="45685" y="1217247"/>
                </a:cubicBezTo>
                <a:cubicBezTo>
                  <a:pt x="-9143" y="1412111"/>
                  <a:pt x="-14542" y="1615180"/>
                  <a:pt x="29068" y="1808525"/>
                </a:cubicBezTo>
                <a:lnTo>
                  <a:pt x="59967" y="1919124"/>
                </a:lnTo>
                <a:close/>
              </a:path>
            </a:pathLst>
          </a:custGeom>
          <a:solidFill>
            <a:schemeClr val="accent5"/>
          </a:solidFill>
          <a:ln w="2027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Freeform: Shape 4"/>
          <p:cNvSpPr/>
          <p:nvPr/>
        </p:nvSpPr>
        <p:spPr>
          <a:xfrm flipH="1" flipV="1">
            <a:off x="10242720" y="0"/>
            <a:ext cx="1947960" cy="1453680"/>
          </a:xfrm>
          <a:custGeom>
            <a:avLst/>
            <a:gdLst/>
            <a:ahLst/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1"/>
          </a:solidFill>
          <a:ln w="15032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Freeform: Shape 5"/>
          <p:cNvSpPr/>
          <p:nvPr/>
        </p:nvSpPr>
        <p:spPr>
          <a:xfrm rot="10800000">
            <a:off x="7248600" y="5856120"/>
            <a:ext cx="4943520" cy="1001880"/>
          </a:xfrm>
          <a:custGeom>
            <a:avLst/>
            <a:gdLst/>
            <a:ahLst/>
            <a:rect l="l" t="t" r="r" b="b"/>
            <a:pathLst>
              <a:path w="4943770" h="1002382">
                <a:moveTo>
                  <a:pt x="0" y="0"/>
                </a:moveTo>
                <a:lnTo>
                  <a:pt x="4943770" y="0"/>
                </a:lnTo>
                <a:lnTo>
                  <a:pt x="4906928" y="44581"/>
                </a:lnTo>
                <a:cubicBezTo>
                  <a:pt x="4311119" y="665259"/>
                  <a:pt x="3275391" y="550750"/>
                  <a:pt x="2525640" y="241508"/>
                </a:cubicBezTo>
                <a:cubicBezTo>
                  <a:pt x="2174456" y="97448"/>
                  <a:pt x="1956229" y="100710"/>
                  <a:pt x="1667268" y="163732"/>
                </a:cubicBezTo>
                <a:cubicBezTo>
                  <a:pt x="1546867" y="189990"/>
                  <a:pt x="1429272" y="233773"/>
                  <a:pt x="1317749" y="293864"/>
                </a:cubicBezTo>
                <a:cubicBezTo>
                  <a:pt x="1050964" y="428937"/>
                  <a:pt x="614633" y="864100"/>
                  <a:pt x="75310" y="989292"/>
                </a:cubicBezTo>
                <a:lnTo>
                  <a:pt x="0" y="1002382"/>
                </a:lnTo>
                <a:close/>
              </a:path>
            </a:pathLst>
          </a:custGeom>
          <a:solidFill>
            <a:schemeClr val="accent6"/>
          </a:solidFill>
          <a:ln w="3482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5408640" y="914400"/>
            <a:ext cx="587016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p>
            <a:pPr>
              <a:lnSpc>
                <a:spcPct val="75000"/>
              </a:lnSpc>
              <a:buNone/>
            </a:pPr>
            <a:r>
              <a:rPr b="0" lang="en-US" sz="5400" spc="-1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943160" cy="685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00584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icon to add picture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ftr" idx="17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 type="sldNum" idx="18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8384F7-565B-4588-B45B-7FD42609CAE5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Freeform: Shape 22"/>
          <p:cNvSpPr/>
          <p:nvPr/>
        </p:nvSpPr>
        <p:spPr>
          <a:xfrm>
            <a:off x="8906400" y="4719960"/>
            <a:ext cx="3285360" cy="2137680"/>
          </a:xfrm>
          <a:custGeom>
            <a:avLst/>
            <a:gdLst/>
            <a:ahLst/>
            <a:rect l="l" t="t" r="r" b="b"/>
            <a:pathLst>
              <a:path w="3285608" h="2137938">
                <a:moveTo>
                  <a:pt x="3285608" y="0"/>
                </a:moveTo>
                <a:lnTo>
                  <a:pt x="3285608" y="2137938"/>
                </a:lnTo>
                <a:lnTo>
                  <a:pt x="0" y="2137938"/>
                </a:lnTo>
                <a:lnTo>
                  <a:pt x="53213" y="2070398"/>
                </a:lnTo>
                <a:cubicBezTo>
                  <a:pt x="428518" y="1649846"/>
                  <a:pt x="1048414" y="1562150"/>
                  <a:pt x="1464698" y="1425184"/>
                </a:cubicBezTo>
                <a:cubicBezTo>
                  <a:pt x="2343037" y="1136242"/>
                  <a:pt x="2721555" y="228637"/>
                  <a:pt x="3278751" y="2109"/>
                </a:cubicBezTo>
                <a:close/>
              </a:path>
            </a:pathLst>
          </a:custGeom>
          <a:solidFill>
            <a:schemeClr val="accent6"/>
          </a:solidFill>
          <a:ln w="2124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80576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ftr" idx="19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20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8B1D9D-57AE-4350-A950-A61FEA4C9D95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 type="body"/>
          </p:nvPr>
        </p:nvSpPr>
        <p:spPr>
          <a:xfrm>
            <a:off x="703440" y="2377800"/>
            <a:ext cx="6814080" cy="4358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511920" indent="-51192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Century Gothic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800280" indent="-51192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Century Gothic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257480" indent="-51192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Century Gothic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714680" indent="-51192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Century Gothic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171880" indent="-51192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Century Gothic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89" name="PlaceHolder 5"/>
          <p:cNvSpPr>
            <a:spLocks noGrp="1"/>
          </p:cNvSpPr>
          <p:nvPr>
            <p:ph type="body"/>
          </p:nvPr>
        </p:nvSpPr>
        <p:spPr>
          <a:xfrm>
            <a:off x="7954200" y="2377800"/>
            <a:ext cx="3840120" cy="4358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9144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marL="1371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marL="18288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92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Freeform: Shape 22"/>
          <p:cNvSpPr/>
          <p:nvPr/>
        </p:nvSpPr>
        <p:spPr>
          <a:xfrm>
            <a:off x="6576120" y="6244200"/>
            <a:ext cx="5128560" cy="613440"/>
          </a:xfrm>
          <a:custGeom>
            <a:avLst/>
            <a:gdLst/>
            <a:ahLst/>
            <a:rect l="l" t="t" r="r" b="b"/>
            <a:pathLst>
              <a:path w="5128931" h="613967">
                <a:moveTo>
                  <a:pt x="4291965" y="60"/>
                </a:moveTo>
                <a:cubicBezTo>
                  <a:pt x="4425259" y="-1390"/>
                  <a:pt x="4550210" y="23536"/>
                  <a:pt x="4666198" y="89254"/>
                </a:cubicBezTo>
                <a:cubicBezTo>
                  <a:pt x="4891999" y="217207"/>
                  <a:pt x="5029133" y="370815"/>
                  <a:pt x="5101197" y="537690"/>
                </a:cubicBezTo>
                <a:lnTo>
                  <a:pt x="5128931" y="613967"/>
                </a:lnTo>
                <a:lnTo>
                  <a:pt x="0" y="613967"/>
                </a:lnTo>
                <a:lnTo>
                  <a:pt x="15614" y="593375"/>
                </a:lnTo>
                <a:cubicBezTo>
                  <a:pt x="37505" y="566465"/>
                  <a:pt x="59606" y="541212"/>
                  <a:pt x="81739" y="517786"/>
                </a:cubicBezTo>
                <a:cubicBezTo>
                  <a:pt x="726324" y="-164414"/>
                  <a:pt x="1567784" y="212292"/>
                  <a:pt x="2139708" y="331996"/>
                </a:cubicBezTo>
                <a:cubicBezTo>
                  <a:pt x="2980088" y="507931"/>
                  <a:pt x="3714356" y="6344"/>
                  <a:pt x="4291965" y="60"/>
                </a:cubicBezTo>
                <a:close/>
              </a:path>
            </a:pathLst>
          </a:custGeom>
          <a:solidFill>
            <a:schemeClr val="accent1"/>
          </a:solidFill>
          <a:ln w="2373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Freeform: Shape 20"/>
          <p:cNvSpPr/>
          <p:nvPr/>
        </p:nvSpPr>
        <p:spPr>
          <a:xfrm>
            <a:off x="11450880" y="3547080"/>
            <a:ext cx="740880" cy="3164400"/>
          </a:xfrm>
          <a:custGeom>
            <a:avLst/>
            <a:gdLst/>
            <a:ahLst/>
            <a:rect l="l" t="t" r="r" b="b"/>
            <a:pathLst>
              <a:path w="741094" h="3164819">
                <a:moveTo>
                  <a:pt x="741094" y="0"/>
                </a:moveTo>
                <a:lnTo>
                  <a:pt x="741094" y="3164819"/>
                </a:lnTo>
                <a:lnTo>
                  <a:pt x="696311" y="3128887"/>
                </a:lnTo>
                <a:cubicBezTo>
                  <a:pt x="398216" y="2865259"/>
                  <a:pt x="172941" y="2512853"/>
                  <a:pt x="66029" y="2098526"/>
                </a:cubicBezTo>
                <a:cubicBezTo>
                  <a:pt x="-129976" y="1338929"/>
                  <a:pt x="122879" y="568970"/>
                  <a:pt x="659081" y="692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Block Arc 10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75000"/>
              </a:lnSpc>
              <a:buNone/>
            </a:pPr>
            <a:r>
              <a:rPr b="0" lang="en-US" sz="5400" spc="5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4572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9144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13716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marL="18288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31" name="Graphic 4"/>
          <p:cNvSpPr/>
          <p:nvPr/>
        </p:nvSpPr>
        <p:spPr>
          <a:xfrm flipH="1" flipV="1" rot="10800000">
            <a:off x="-9360" y="3945960"/>
            <a:ext cx="2853360" cy="2937600"/>
          </a:xfrm>
          <a:custGeom>
            <a:avLst/>
            <a:gdLst/>
            <a:ahLst/>
            <a:rect l="l" t="t" r="r" b="b"/>
            <a:pathLst>
              <a:path w="2853725" h="2938093">
                <a:moveTo>
                  <a:pt x="0" y="0"/>
                </a:moveTo>
                <a:lnTo>
                  <a:pt x="2853725" y="0"/>
                </a:lnTo>
                <a:lnTo>
                  <a:pt x="2853725" y="2938093"/>
                </a:lnTo>
                <a:lnTo>
                  <a:pt x="0" y="2938093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Freeform: Shape 18"/>
          <p:cNvSpPr/>
          <p:nvPr/>
        </p:nvSpPr>
        <p:spPr>
          <a:xfrm>
            <a:off x="9063360" y="0"/>
            <a:ext cx="3128400" cy="2679480"/>
          </a:xfrm>
          <a:custGeom>
            <a:avLst/>
            <a:gdLst/>
            <a:ahLst/>
            <a:rect l="l" t="t" r="r" b="b"/>
            <a:pathLst>
              <a:path w="3128797" h="2679752">
                <a:moveTo>
                  <a:pt x="3128797" y="879358"/>
                </a:moveTo>
                <a:lnTo>
                  <a:pt x="3128797" y="2679752"/>
                </a:lnTo>
                <a:lnTo>
                  <a:pt x="3059267" y="2608151"/>
                </a:lnTo>
                <a:cubicBezTo>
                  <a:pt x="2845801" y="2364562"/>
                  <a:pt x="2737482" y="2047511"/>
                  <a:pt x="2764395" y="1724021"/>
                </a:cubicBezTo>
                <a:cubicBezTo>
                  <a:pt x="2789869" y="1485736"/>
                  <a:pt x="2988975" y="1235917"/>
                  <a:pt x="3093998" y="985035"/>
                </a:cubicBezTo>
                <a:close/>
                <a:moveTo>
                  <a:pt x="0" y="0"/>
                </a:moveTo>
                <a:lnTo>
                  <a:pt x="3128797" y="0"/>
                </a:lnTo>
                <a:lnTo>
                  <a:pt x="3128797" y="550788"/>
                </a:lnTo>
                <a:lnTo>
                  <a:pt x="3123603" y="534564"/>
                </a:lnTo>
                <a:cubicBezTo>
                  <a:pt x="2933666" y="80785"/>
                  <a:pt x="2078477" y="268334"/>
                  <a:pt x="1737201" y="374784"/>
                </a:cubicBezTo>
                <a:cubicBezTo>
                  <a:pt x="1414305" y="472235"/>
                  <a:pt x="872573" y="510694"/>
                  <a:pt x="534991" y="378865"/>
                </a:cubicBezTo>
                <a:cubicBezTo>
                  <a:pt x="393838" y="323373"/>
                  <a:pt x="264165" y="243263"/>
                  <a:pt x="147047" y="143968"/>
                </a:cubicBezTo>
                <a:close/>
              </a:path>
            </a:pathLst>
          </a:custGeom>
          <a:solidFill>
            <a:schemeClr val="accent3"/>
          </a:solidFill>
          <a:ln w="4025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Freeform: Shape 24"/>
          <p:cNvSpPr/>
          <p:nvPr/>
        </p:nvSpPr>
        <p:spPr>
          <a:xfrm>
            <a:off x="-9720" y="0"/>
            <a:ext cx="2617200" cy="3478320"/>
          </a:xfrm>
          <a:custGeom>
            <a:avLst/>
            <a:gdLst/>
            <a:ahLst/>
            <a:rect l="l" t="t" r="r" b="b"/>
            <a:pathLst>
              <a:path w="2617625" h="3478627">
                <a:moveTo>
                  <a:pt x="0" y="0"/>
                </a:moveTo>
                <a:lnTo>
                  <a:pt x="2617625" y="0"/>
                </a:lnTo>
                <a:lnTo>
                  <a:pt x="2553291" y="101454"/>
                </a:lnTo>
                <a:cubicBezTo>
                  <a:pt x="2193600" y="596780"/>
                  <a:pt x="1511980" y="777778"/>
                  <a:pt x="1240549" y="958722"/>
                </a:cubicBezTo>
                <a:cubicBezTo>
                  <a:pt x="1133381" y="1026274"/>
                  <a:pt x="1037426" y="1107134"/>
                  <a:pt x="955351" y="1199055"/>
                </a:cubicBezTo>
                <a:cubicBezTo>
                  <a:pt x="758369" y="1419663"/>
                  <a:pt x="648207" y="1608072"/>
                  <a:pt x="600934" y="1984701"/>
                </a:cubicBezTo>
                <a:cubicBezTo>
                  <a:pt x="539729" y="2480023"/>
                  <a:pt x="361052" y="3033377"/>
                  <a:pt x="38433" y="3435524"/>
                </a:cubicBezTo>
                <a:lnTo>
                  <a:pt x="0" y="3478627"/>
                </a:lnTo>
                <a:close/>
              </a:path>
            </a:pathLst>
          </a:custGeom>
          <a:solidFill>
            <a:schemeClr val="accent5"/>
          </a:solidFill>
          <a:ln w="25189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Freeform: Shape 11"/>
          <p:cNvSpPr/>
          <p:nvPr/>
        </p:nvSpPr>
        <p:spPr>
          <a:xfrm>
            <a:off x="0" y="2304720"/>
            <a:ext cx="2954520" cy="4552920"/>
          </a:xfrm>
          <a:custGeom>
            <a:avLst/>
            <a:gdLst/>
            <a:ahLst/>
            <a:rect l="l" t="t" r="r" b="b"/>
            <a:pathLst>
              <a:path w="2954761" h="4553246">
                <a:moveTo>
                  <a:pt x="0" y="0"/>
                </a:moveTo>
                <a:lnTo>
                  <a:pt x="117233" y="82668"/>
                </a:lnTo>
                <a:cubicBezTo>
                  <a:pt x="705921" y="563578"/>
                  <a:pt x="630379" y="1460513"/>
                  <a:pt x="730843" y="1827598"/>
                </a:cubicBezTo>
                <a:cubicBezTo>
                  <a:pt x="761151" y="1950602"/>
                  <a:pt x="807625" y="2067161"/>
                  <a:pt x="868972" y="2174038"/>
                </a:cubicBezTo>
                <a:cubicBezTo>
                  <a:pt x="1016204" y="2430540"/>
                  <a:pt x="1160257" y="2594499"/>
                  <a:pt x="1502761" y="2758135"/>
                </a:cubicBezTo>
                <a:cubicBezTo>
                  <a:pt x="2178883" y="3079569"/>
                  <a:pt x="2895559" y="3693004"/>
                  <a:pt x="2954466" y="4460522"/>
                </a:cubicBezTo>
                <a:lnTo>
                  <a:pt x="2954761" y="4553246"/>
                </a:lnTo>
                <a:lnTo>
                  <a:pt x="0" y="45532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723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5044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1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5002C9-846A-44D3-842F-EC680964FBF6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911920" y="2343240"/>
            <a:ext cx="5568480" cy="436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f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: Shape 7"/>
          <p:cNvSpPr/>
          <p:nvPr/>
        </p:nvSpPr>
        <p:spPr>
          <a:xfrm>
            <a:off x="10451160" y="0"/>
            <a:ext cx="1740240" cy="2451960"/>
          </a:xfrm>
          <a:custGeom>
            <a:avLst/>
            <a:gdLst/>
            <a:ahLst/>
            <a:rect l="l" t="t" r="r" b="b"/>
            <a:pathLst>
              <a:path w="1740673" h="2452455">
                <a:moveTo>
                  <a:pt x="9752" y="0"/>
                </a:moveTo>
                <a:lnTo>
                  <a:pt x="1740673" y="0"/>
                </a:lnTo>
                <a:lnTo>
                  <a:pt x="1740673" y="2452455"/>
                </a:lnTo>
                <a:lnTo>
                  <a:pt x="1641792" y="2253927"/>
                </a:lnTo>
                <a:cubicBezTo>
                  <a:pt x="1523030" y="2044952"/>
                  <a:pt x="1373754" y="1845991"/>
                  <a:pt x="1168412" y="1679772"/>
                </a:cubicBezTo>
                <a:cubicBezTo>
                  <a:pt x="742644" y="1335088"/>
                  <a:pt x="-7886" y="949509"/>
                  <a:pt x="63" y="135821"/>
                </a:cubicBezTo>
                <a:close/>
              </a:path>
            </a:pathLst>
          </a:custGeom>
          <a:solidFill>
            <a:schemeClr val="accent1"/>
          </a:solidFill>
          <a:ln w="167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Graphic 6"/>
          <p:cNvSpPr/>
          <p:nvPr/>
        </p:nvSpPr>
        <p:spPr>
          <a:xfrm flipV="1" rot="10800000">
            <a:off x="4605480" y="-360"/>
            <a:ext cx="7493760" cy="1806840"/>
          </a:xfrm>
          <a:custGeom>
            <a:avLst/>
            <a:gdLst/>
            <a:ahLst/>
            <a:rect l="l" t="t" r="r" b="b"/>
            <a:pathLst>
              <a:path w="7493958" h="1807198">
                <a:moveTo>
                  <a:pt x="7493958" y="0"/>
                </a:moveTo>
                <a:lnTo>
                  <a:pt x="0" y="0"/>
                </a:lnTo>
                <a:lnTo>
                  <a:pt x="0" y="1807198"/>
                </a:lnTo>
                <a:lnTo>
                  <a:pt x="7493958" y="1807198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Freeform 24"/>
          <p:cNvSpPr/>
          <p:nvPr/>
        </p:nvSpPr>
        <p:spPr>
          <a:xfrm flipV="1">
            <a:off x="580320" y="5885640"/>
            <a:ext cx="3500640" cy="972000"/>
          </a:xfrm>
          <a:custGeom>
            <a:avLst/>
            <a:gdLst/>
            <a:ahLst/>
            <a:rect l="l" t="t" r="r" b="b"/>
            <a:pathLst>
              <a:path w="3501038" h="972311">
                <a:moveTo>
                  <a:pt x="1750519" y="972311"/>
                </a:moveTo>
                <a:cubicBezTo>
                  <a:pt x="2463681" y="972311"/>
                  <a:pt x="3092449" y="610979"/>
                  <a:pt x="3463737" y="61401"/>
                </a:cubicBezTo>
                <a:lnTo>
                  <a:pt x="3501038" y="0"/>
                </a:lnTo>
                <a:lnTo>
                  <a:pt x="0" y="0"/>
                </a:lnTo>
                <a:lnTo>
                  <a:pt x="37301" y="61401"/>
                </a:lnTo>
                <a:cubicBezTo>
                  <a:pt x="408589" y="610979"/>
                  <a:pt x="1037357" y="972311"/>
                  <a:pt x="1750519" y="9723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Freeform: Shape 10"/>
          <p:cNvSpPr/>
          <p:nvPr/>
        </p:nvSpPr>
        <p:spPr>
          <a:xfrm>
            <a:off x="8558640" y="4948920"/>
            <a:ext cx="3632760" cy="1908720"/>
          </a:xfrm>
          <a:custGeom>
            <a:avLst/>
            <a:gdLst/>
            <a:ahLst/>
            <a:rect l="l" t="t" r="r" b="b"/>
            <a:pathLst>
              <a:path w="3633200" h="1909181">
                <a:moveTo>
                  <a:pt x="3633200" y="0"/>
                </a:moveTo>
                <a:lnTo>
                  <a:pt x="3633200" y="1909181"/>
                </a:lnTo>
                <a:lnTo>
                  <a:pt x="0" y="1909181"/>
                </a:lnTo>
                <a:lnTo>
                  <a:pt x="93750" y="1811399"/>
                </a:lnTo>
                <a:cubicBezTo>
                  <a:pt x="559335" y="1384673"/>
                  <a:pt x="1301474" y="1240755"/>
                  <a:pt x="1924918" y="1263638"/>
                </a:cubicBezTo>
                <a:cubicBezTo>
                  <a:pt x="2304271" y="1276833"/>
                  <a:pt x="2507796" y="1198020"/>
                  <a:pt x="2756912" y="1038610"/>
                </a:cubicBezTo>
                <a:cubicBezTo>
                  <a:pt x="2860710" y="972190"/>
                  <a:pt x="2955795" y="890308"/>
                  <a:pt x="3039524" y="795240"/>
                </a:cubicBezTo>
                <a:cubicBezTo>
                  <a:pt x="3187383" y="635762"/>
                  <a:pt x="3364245" y="296298"/>
                  <a:pt x="3627562" y="5818"/>
                </a:cubicBezTo>
                <a:close/>
              </a:path>
            </a:pathLst>
          </a:custGeom>
          <a:solidFill>
            <a:schemeClr val="accent5"/>
          </a:solidFill>
          <a:ln w="3166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Freeform: Shape 11"/>
          <p:cNvSpPr/>
          <p:nvPr/>
        </p:nvSpPr>
        <p:spPr>
          <a:xfrm>
            <a:off x="0" y="0"/>
            <a:ext cx="1990800" cy="4571640"/>
          </a:xfrm>
          <a:custGeom>
            <a:avLst/>
            <a:gdLst/>
            <a:ahLst/>
            <a:rect l="l" t="t" r="r" b="b"/>
            <a:pathLst>
              <a:path w="1991252" h="4572104">
                <a:moveTo>
                  <a:pt x="0" y="2138799"/>
                </a:moveTo>
                <a:lnTo>
                  <a:pt x="6705" y="2143576"/>
                </a:lnTo>
                <a:cubicBezTo>
                  <a:pt x="195773" y="2267705"/>
                  <a:pt x="406581" y="2377529"/>
                  <a:pt x="516530" y="2534582"/>
                </a:cubicBezTo>
                <a:cubicBezTo>
                  <a:pt x="696394" y="2804803"/>
                  <a:pt x="754748" y="3134725"/>
                  <a:pt x="685548" y="3451134"/>
                </a:cubicBezTo>
                <a:cubicBezTo>
                  <a:pt x="607573" y="3849685"/>
                  <a:pt x="375193" y="4238508"/>
                  <a:pt x="60148" y="4521457"/>
                </a:cubicBezTo>
                <a:lnTo>
                  <a:pt x="0" y="4572104"/>
                </a:lnTo>
                <a:close/>
                <a:moveTo>
                  <a:pt x="0" y="0"/>
                </a:moveTo>
                <a:lnTo>
                  <a:pt x="1991252" y="0"/>
                </a:lnTo>
                <a:lnTo>
                  <a:pt x="1947397" y="93155"/>
                </a:lnTo>
                <a:cubicBezTo>
                  <a:pt x="1909773" y="158891"/>
                  <a:pt x="1866874" y="221286"/>
                  <a:pt x="1818489" y="279679"/>
                </a:cubicBezTo>
                <a:cubicBezTo>
                  <a:pt x="1586623" y="558208"/>
                  <a:pt x="1093740" y="786286"/>
                  <a:pt x="763951" y="856979"/>
                </a:cubicBezTo>
                <a:cubicBezTo>
                  <a:pt x="588836" y="892826"/>
                  <a:pt x="291439" y="973000"/>
                  <a:pt x="44441" y="1105345"/>
                </a:cubicBezTo>
                <a:lnTo>
                  <a:pt x="0" y="113337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83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Block Arc 10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1584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75000"/>
              </a:lnSpc>
              <a:buNone/>
            </a:pPr>
            <a:r>
              <a:rPr b="0" lang="en-US" sz="5400" spc="5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457200" algn="ctr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914400" algn="ctr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1371600" algn="ctr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marL="1828800" algn="ctr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: Shape 11"/>
          <p:cNvSpPr/>
          <p:nvPr/>
        </p:nvSpPr>
        <p:spPr>
          <a:xfrm>
            <a:off x="0" y="4413600"/>
            <a:ext cx="2599920" cy="2444040"/>
          </a:xfrm>
          <a:custGeom>
            <a:avLst/>
            <a:gdLst/>
            <a:ahLst/>
            <a:rect l="l" t="t" r="r" b="b"/>
            <a:pathLst>
              <a:path w="2600243" h="2444424">
                <a:moveTo>
                  <a:pt x="458924" y="637"/>
                </a:moveTo>
                <a:cubicBezTo>
                  <a:pt x="493548" y="1725"/>
                  <a:pt x="528182" y="4210"/>
                  <a:pt x="562733" y="8107"/>
                </a:cubicBezTo>
                <a:cubicBezTo>
                  <a:pt x="1012449" y="72734"/>
                  <a:pt x="1311790" y="431204"/>
                  <a:pt x="1359862" y="869200"/>
                </a:cubicBezTo>
                <a:cubicBezTo>
                  <a:pt x="1377560" y="1029024"/>
                  <a:pt x="1339048" y="1256941"/>
                  <a:pt x="1443944" y="1395455"/>
                </a:cubicBezTo>
                <a:cubicBezTo>
                  <a:pt x="1541160" y="1521546"/>
                  <a:pt x="1747337" y="1549218"/>
                  <a:pt x="1892284" y="1603510"/>
                </a:cubicBezTo>
                <a:cubicBezTo>
                  <a:pt x="2201784" y="1722676"/>
                  <a:pt x="2528982" y="2001668"/>
                  <a:pt x="2589282" y="2338245"/>
                </a:cubicBezTo>
                <a:lnTo>
                  <a:pt x="2600243" y="2444424"/>
                </a:lnTo>
                <a:lnTo>
                  <a:pt x="0" y="2444424"/>
                </a:lnTo>
                <a:lnTo>
                  <a:pt x="0" y="70818"/>
                </a:lnTo>
                <a:lnTo>
                  <a:pt x="49869" y="53717"/>
                </a:lnTo>
                <a:cubicBezTo>
                  <a:pt x="182087" y="14283"/>
                  <a:pt x="320427" y="-3717"/>
                  <a:pt x="458924" y="6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80576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ftr" idx="3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4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039D0F-C66B-4960-8AFF-69DE3DE04B91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2652480" y="2343240"/>
            <a:ext cx="8827920" cy="4358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2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reeform 19"/>
          <p:cNvSpPr/>
          <p:nvPr/>
        </p:nvSpPr>
        <p:spPr>
          <a:xfrm>
            <a:off x="0" y="0"/>
            <a:ext cx="3385080" cy="492120"/>
          </a:xfrm>
          <a:custGeom>
            <a:avLst/>
            <a:gdLst/>
            <a:ahLst/>
            <a:rect l="l" t="t" r="r" b="b"/>
            <a:pathLst>
              <a:path w="3385345" h="492455">
                <a:moveTo>
                  <a:pt x="0" y="0"/>
                </a:moveTo>
                <a:lnTo>
                  <a:pt x="3385345" y="0"/>
                </a:lnTo>
                <a:lnTo>
                  <a:pt x="3348503" y="44581"/>
                </a:lnTo>
                <a:cubicBezTo>
                  <a:pt x="2752694" y="665259"/>
                  <a:pt x="1716966" y="550750"/>
                  <a:pt x="967215" y="241508"/>
                </a:cubicBezTo>
                <a:cubicBezTo>
                  <a:pt x="616031" y="97448"/>
                  <a:pt x="397804" y="100710"/>
                  <a:pt x="108843" y="163732"/>
                </a:cubicBezTo>
                <a:lnTo>
                  <a:pt x="0" y="195744"/>
                </a:lnTo>
                <a:close/>
              </a:path>
            </a:pathLst>
          </a:custGeom>
          <a:solidFill>
            <a:schemeClr val="accent6"/>
          </a:solidFill>
          <a:ln w="3482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Freeform: Shape 4"/>
          <p:cNvSpPr/>
          <p:nvPr/>
        </p:nvSpPr>
        <p:spPr>
          <a:xfrm>
            <a:off x="0" y="5403960"/>
            <a:ext cx="1947960" cy="1453680"/>
          </a:xfrm>
          <a:custGeom>
            <a:avLst/>
            <a:gdLst/>
            <a:ahLst/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5"/>
          </a:solidFill>
          <a:ln w="15032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Freeform 20"/>
          <p:cNvSpPr/>
          <p:nvPr/>
        </p:nvSpPr>
        <p:spPr>
          <a:xfrm flipV="1" rot="10800000">
            <a:off x="10995840" y="-360"/>
            <a:ext cx="1217520" cy="1324440"/>
          </a:xfrm>
          <a:custGeom>
            <a:avLst/>
            <a:gdLst/>
            <a:ahLst/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Freeform 21"/>
          <p:cNvSpPr/>
          <p:nvPr/>
        </p:nvSpPr>
        <p:spPr>
          <a:xfrm>
            <a:off x="9467640" y="6369480"/>
            <a:ext cx="2355120" cy="488160"/>
          </a:xfrm>
          <a:custGeom>
            <a:avLst/>
            <a:gdLst/>
            <a:ahLst/>
            <a:rect l="l" t="t" r="r" b="b"/>
            <a:pathLst>
              <a:path w="2355305" h="488389">
                <a:moveTo>
                  <a:pt x="1090338" y="249"/>
                </a:moveTo>
                <a:cubicBezTo>
                  <a:pt x="1350361" y="-4090"/>
                  <a:pt x="1613690" y="48451"/>
                  <a:pt x="1849675" y="151843"/>
                </a:cubicBezTo>
                <a:cubicBezTo>
                  <a:pt x="2012239" y="223978"/>
                  <a:pt x="2163046" y="317800"/>
                  <a:pt x="2295970" y="431858"/>
                </a:cubicBezTo>
                <a:lnTo>
                  <a:pt x="2355305" y="488389"/>
                </a:lnTo>
                <a:lnTo>
                  <a:pt x="0" y="488389"/>
                </a:lnTo>
                <a:lnTo>
                  <a:pt x="136773" y="341166"/>
                </a:lnTo>
                <a:cubicBezTo>
                  <a:pt x="197432" y="287686"/>
                  <a:pt x="267562" y="237210"/>
                  <a:pt x="350829" y="189936"/>
                </a:cubicBezTo>
                <a:cubicBezTo>
                  <a:pt x="573595" y="65807"/>
                  <a:pt x="830314" y="4588"/>
                  <a:pt x="1090338" y="249"/>
                </a:cubicBezTo>
                <a:close/>
              </a:path>
            </a:pathLst>
          </a:custGeom>
          <a:solidFill>
            <a:schemeClr val="accent2"/>
          </a:solidFill>
          <a:ln w="2924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435640" y="914400"/>
            <a:ext cx="5842800" cy="382176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p>
            <a:r>
              <a:rPr b="0" lang="en-US" sz="54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943160" cy="685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54864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icon to add picture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435640" y="4956840"/>
            <a:ext cx="5718600" cy="174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9144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ftr" idx="5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sldNum" idx="6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AB85EB-43BC-4167-BBF8-BA481DA3C974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7"/>
          <p:cNvSpPr/>
          <p:nvPr/>
        </p:nvSpPr>
        <p:spPr>
          <a:xfrm flipH="1" rot="5400000">
            <a:off x="1387080" y="4556160"/>
            <a:ext cx="914040" cy="3689640"/>
          </a:xfrm>
          <a:custGeom>
            <a:avLst/>
            <a:gdLst/>
            <a:ahLst/>
            <a:rect l="l" t="t" r="r" b="b"/>
            <a:pathLst>
              <a:path w="914401" h="3690008">
                <a:moveTo>
                  <a:pt x="914393" y="1625548"/>
                </a:moveTo>
                <a:cubicBezTo>
                  <a:pt x="911641" y="1092628"/>
                  <a:pt x="614720" y="555054"/>
                  <a:pt x="200040" y="164703"/>
                </a:cubicBezTo>
                <a:lnTo>
                  <a:pt x="0" y="0"/>
                </a:lnTo>
                <a:lnTo>
                  <a:pt x="0" y="3690008"/>
                </a:lnTo>
                <a:lnTo>
                  <a:pt x="684950" y="3690008"/>
                </a:lnTo>
                <a:lnTo>
                  <a:pt x="683046" y="3683775"/>
                </a:lnTo>
                <a:cubicBezTo>
                  <a:pt x="661881" y="3627679"/>
                  <a:pt x="637060" y="3572811"/>
                  <a:pt x="608736" y="3519687"/>
                </a:cubicBezTo>
                <a:cubicBezTo>
                  <a:pt x="471578" y="3263358"/>
                  <a:pt x="246982" y="3154469"/>
                  <a:pt x="353078" y="2837178"/>
                </a:cubicBezTo>
                <a:cubicBezTo>
                  <a:pt x="503567" y="2394592"/>
                  <a:pt x="916615" y="2140445"/>
                  <a:pt x="914393" y="1625548"/>
                </a:cubicBezTo>
                <a:close/>
              </a:path>
            </a:pathLst>
          </a:custGeom>
          <a:solidFill>
            <a:schemeClr val="accent3"/>
          </a:solidFill>
          <a:ln w="20389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79424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ftr" idx="7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8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065533-AE23-41F5-AA34-6C3F3F804093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96600" y="2377800"/>
            <a:ext cx="3535560" cy="3565440"/>
          </a:xfrm>
          <a:prstGeom prst="rect">
            <a:avLst/>
          </a:prstGeom>
          <a:noFill/>
          <a:ln w="0">
            <a:noFill/>
          </a:ln>
        </p:spPr>
        <p:txBody>
          <a:bodyPr lIns="0" t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673520" y="2377800"/>
            <a:ext cx="6816240" cy="37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entury Gothic"/>
              </a:rPr>
              <a:t>Click to add text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4673520" y="2755800"/>
            <a:ext cx="6816240" cy="3187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79424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ftr" idx="9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10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16723E-5E8D-459F-828A-1B2EC4690E65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96600" y="2377800"/>
            <a:ext cx="4627440" cy="4300200"/>
          </a:xfrm>
          <a:prstGeom prst="rect">
            <a:avLst/>
          </a:prstGeom>
          <a:noFill/>
          <a:ln w="0">
            <a:noFill/>
          </a:ln>
        </p:spPr>
        <p:txBody>
          <a:bodyPr lIns="0" tIns="0" anchor="t">
            <a:normAutofit/>
          </a:bodyPr>
          <a:p>
            <a:pPr marL="2286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5916600" y="835200"/>
            <a:ext cx="5574960" cy="603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icon to add picture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Freeform: Shape 20"/>
          <p:cNvSpPr/>
          <p:nvPr/>
        </p:nvSpPr>
        <p:spPr>
          <a:xfrm>
            <a:off x="0" y="3810600"/>
            <a:ext cx="3505320" cy="3047040"/>
          </a:xfrm>
          <a:custGeom>
            <a:avLst/>
            <a:gdLst/>
            <a:ahLst/>
            <a:rect l="l" t="t" r="r" b="b"/>
            <a:pathLst>
              <a:path w="3505512" h="3047438">
                <a:moveTo>
                  <a:pt x="140070" y="84"/>
                </a:moveTo>
                <a:cubicBezTo>
                  <a:pt x="214085" y="1007"/>
                  <a:pt x="293301" y="9629"/>
                  <a:pt x="378078" y="26868"/>
                </a:cubicBezTo>
                <a:cubicBezTo>
                  <a:pt x="1074806" y="168586"/>
                  <a:pt x="1202169" y="1352919"/>
                  <a:pt x="2124544" y="1868599"/>
                </a:cubicBezTo>
                <a:cubicBezTo>
                  <a:pt x="2570800" y="2118122"/>
                  <a:pt x="3301901" y="2354692"/>
                  <a:pt x="3503411" y="3038169"/>
                </a:cubicBezTo>
                <a:lnTo>
                  <a:pt x="3505512" y="3047438"/>
                </a:lnTo>
                <a:lnTo>
                  <a:pt x="0" y="3047438"/>
                </a:lnTo>
                <a:lnTo>
                  <a:pt x="0" y="9356"/>
                </a:lnTo>
                <a:lnTo>
                  <a:pt x="32906" y="4358"/>
                </a:lnTo>
                <a:cubicBezTo>
                  <a:pt x="67357" y="1086"/>
                  <a:pt x="103063" y="-377"/>
                  <a:pt x="140070" y="84"/>
                </a:cubicBezTo>
                <a:close/>
              </a:path>
            </a:pathLst>
          </a:custGeom>
          <a:solidFill>
            <a:schemeClr val="accent5"/>
          </a:solidFill>
          <a:ln w="222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80576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</a:t>
            </a: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k to </a:t>
            </a: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add </a:t>
            </a: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ftr" idx="11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12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4B4222-0415-4DF6-BB60-FD78C726B920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2687400" y="2377800"/>
            <a:ext cx="4291920" cy="4358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9144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marL="1371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marL="18288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7318440" y="2377800"/>
            <a:ext cx="4172040" cy="4358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9144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marL="1371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marL="18288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80576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</a:t>
            </a: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ftr" idx="13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14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DD8A78-E583-4340-A78D-6462CDB4FFCB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680400" y="2366280"/>
            <a:ext cx="3535560" cy="358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7430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2002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574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1146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body"/>
          </p:nvPr>
        </p:nvSpPr>
        <p:spPr>
          <a:xfrm>
            <a:off x="4673520" y="2366280"/>
            <a:ext cx="6816240" cy="358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icon to add table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Num" idx="24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63563C-A1A1-407D-A6C3-25F4CC9984E9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LibreOffice/7.3.7.2$Linux_X86_64 LibreOffice_project/30$Build-2</Application>
  <AppVersion>15.0000</AppVersion>
  <Words>400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2024-01-29T10:10:21Z</dcterms:created>
  <dc:creator/>
  <dc:description/>
  <dc:language>en-US</dc:language>
  <cp:lastModifiedBy/>
  <dcterms:modified xsi:type="dcterms:W3CDTF">2025-05-08T20:31:49Z</dcterms:modified>
  <cp:revision>1</cp:revision>
  <dc:subject/>
  <dc:title>BUSINESS  MARKETING  MEETING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Notes">
    <vt:i4>13</vt:i4>
  </property>
  <property fmtid="{D5CDD505-2E9C-101B-9397-08002B2CF9AE}" pid="5" name="PresentationFormat">
    <vt:lpwstr>Widescreen</vt:lpwstr>
  </property>
  <property fmtid="{D5CDD505-2E9C-101B-9397-08002B2CF9AE}" pid="6" name="Slides">
    <vt:i4>13</vt:i4>
  </property>
</Properties>
</file>