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3C1E06-1443-4894-9FE6-94D28CDD1E49}" type="slidenum">
              <a:t>&lt;#&gt;</a:t>
            </a:fld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1027D72-C515-4F86-9345-8F164723181C}" type="slidenum">
              <a:t>&lt;#&gt;</a:t>
            </a:fld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8DD5454-DD54-4396-A326-DFD609234C59}" type="slidenum">
              <a:t>&lt;#&gt;</a:t>
            </a:fld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8A67590-6C8C-4D5E-AC55-42EA6B679D48}" type="slidenum">
              <a:t>&lt;#&gt;</a:t>
            </a:fld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EE2D547-0DC7-48DA-8DE8-B58FAAACCCDB}" type="slidenum">
              <a:t>&lt;#&gt;</a:t>
            </a:fld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9A8C855-769F-4EE2-92E8-90D7E4DF539B}" type="slidenum">
              <a:t>&lt;#&gt;</a:t>
            </a:fld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362E21A-7866-4FA8-8116-B5A75244FAC0}" type="slidenum">
              <a:t>&lt;#&gt;</a:t>
            </a:fld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43855AA-310C-417F-9683-C51A6760753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31CD72-3CE5-4703-A790-EA0A2D6551A8}" type="slidenum">
              <a:t>&lt;#&gt;</a:t>
            </a:fld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493E804-B55C-43E3-9ACE-4C4505B181D8}" type="slidenum">
              <a:t>&lt;#&gt;</a:t>
            </a:fld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3D8BF04-9EF6-40D9-B4E5-D8B9F3557DA5}" type="slidenum">
              <a:t>&lt;#&gt;</a:t>
            </a:fld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84E5AFF-B7B5-41D6-88BA-5F2F7513BFF0}" type="slidenum">
              <a:t>&lt;#&gt;</a:t>
            </a:fld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8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9D08C66-5305-41A4-8E28-C8A73F886C8C}" type="slidenum">
              <a:t>&lt;#&gt;</a:t>
            </a:fld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23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24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25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FB6AE0B-A30E-44C3-B15B-29DE13256D29}" type="slidenum">
              <a:t>&lt;#&gt;</a:t>
            </a:fld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D6AB78-EECD-45E2-AD8F-5B87E54BBE49}" type="slidenum">
              <a:t>&lt;#&gt;</a:t>
            </a:fld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6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0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4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2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6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7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8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9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5ACDE9-B5F9-41F4-8E76-C92CD6DF37D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6DF289-F83F-4AE0-8808-4D1D32EE1C2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68FA44-5C3C-4216-BDBE-D49E7E52284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C8DB17-B5D6-48FB-8D61-4BE936185E6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022B03-77AD-4AF6-BDCF-B444964C7BC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EAEFDF-B1C2-4B46-9A9F-4E98D3027E93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2D3AFC-DEB4-419C-92C4-F12FE3C47A9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878CAF-34F7-4BD0-96B1-ED7AE2B7AB0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091710-0B05-4F3D-BC62-0296F5803C9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B84A0D-4819-4B28-B90D-47C38D1DD101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4EB4CD-2F8F-4A29-8969-5AF3CCF97AEB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E600CC-3F2F-4650-9C76-D2F10BAD6CF3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CF57AD-2CCD-4145-8B0C-2528C5CB8D21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6DED79-BC7C-4DA1-ACB3-EFF347C8482B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EBAEAC-E8B8-4A8A-9DC5-A37EA25087B7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CC87D8-F9FA-42FD-8F63-5107CC7EDB98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41DB1D-D084-47B9-84D2-40E6C0847D9D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E9482C-27D9-4BAB-8144-13E5D596B28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20DB71-6B34-4483-9FE6-F1F8C7D26FE1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11779D-1502-49B9-B5A8-1CA860821B88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9B2B43-DD89-47C8-9717-F0DC827AAA6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</Relationships>
</file>

<file path=ppt/slideMasters/_rels/slideMaster12.xml.rels><?xml version='1.0' encoding='UTF-8' standalone='yes'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</Relationships>
</file>

<file path=ppt/slideMasters/_rels/slideMaster13.xml.rels><?xml version='1.0' encoding='UTF-8' standalone='yes'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4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raphic 5"/>
          <p:cNvSpPr/>
          <p:nvPr/>
        </p:nvSpPr>
        <p:spPr>
          <a:xfrm rot="10431600">
            <a:off x="8398080" y="4155840"/>
            <a:ext cx="3960720" cy="2909880"/>
          </a:xfrm>
          <a:custGeom>
            <a:avLst/>
            <a:gdLst/>
            <a:ahLst/>
            <a:rect l="l" t="t" r="r" b="b"/>
            <a:pathLst>
              <a:path w="3961007" h="2910382">
                <a:moveTo>
                  <a:pt x="0" y="2910382"/>
                </a:moveTo>
                <a:lnTo>
                  <a:pt x="312841" y="0"/>
                </a:lnTo>
                <a:lnTo>
                  <a:pt x="3961007" y="392147"/>
                </a:lnTo>
                <a:lnTo>
                  <a:pt x="3961007" y="2910382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raphic 6"/>
          <p:cNvSpPr/>
          <p:nvPr/>
        </p:nvSpPr>
        <p:spPr>
          <a:xfrm rot="13235400">
            <a:off x="6807240" y="-837360"/>
            <a:ext cx="7519320" cy="3715200"/>
          </a:xfrm>
          <a:custGeom>
            <a:avLst/>
            <a:gdLst/>
            <a:ahLst/>
            <a:rect l="l" t="t" r="r" b="b"/>
            <a:pathLst>
              <a:path w="7519564" h="3715398">
                <a:moveTo>
                  <a:pt x="7519564" y="0"/>
                </a:moveTo>
                <a:lnTo>
                  <a:pt x="3183782" y="371539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raphic 7"/>
          <p:cNvSpPr/>
          <p:nvPr/>
        </p:nvSpPr>
        <p:spPr>
          <a:xfrm rot="10800000">
            <a:off x="-238680" y="5718960"/>
            <a:ext cx="7493760" cy="1150920"/>
          </a:xfrm>
          <a:custGeom>
            <a:avLst/>
            <a:gdLst/>
            <a:ahLst/>
            <a:rect l="l" t="t" r="r" b="b"/>
            <a:pathLst>
              <a:path w="7493958" h="1151336">
                <a:moveTo>
                  <a:pt x="7493958" y="1151336"/>
                </a:moveTo>
                <a:lnTo>
                  <a:pt x="0" y="1151336"/>
                </a:lnTo>
                <a:lnTo>
                  <a:pt x="0" y="0"/>
                </a:lnTo>
                <a:lnTo>
                  <a:pt x="7493958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raphic 8"/>
          <p:cNvSpPr/>
          <p:nvPr/>
        </p:nvSpPr>
        <p:spPr>
          <a:xfrm rot="7076400">
            <a:off x="-2918520" y="601560"/>
            <a:ext cx="7976520" cy="4617000"/>
          </a:xfrm>
          <a:custGeom>
            <a:avLst/>
            <a:gdLst/>
            <a:ahLst/>
            <a:rect l="l" t="t" r="r" b="b"/>
            <a:pathLst>
              <a:path w="7976987" h="4617239">
                <a:moveTo>
                  <a:pt x="0" y="999998"/>
                </a:moveTo>
                <a:lnTo>
                  <a:pt x="0" y="0"/>
                </a:lnTo>
                <a:lnTo>
                  <a:pt x="7232280" y="0"/>
                </a:lnTo>
                <a:lnTo>
                  <a:pt x="7976987" y="1404379"/>
                </a:lnTo>
                <a:lnTo>
                  <a:pt x="1918134" y="4617239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Freeform 8"/>
          <p:cNvSpPr/>
          <p:nvPr/>
        </p:nvSpPr>
        <p:spPr>
          <a:xfrm>
            <a:off x="1567800" y="0"/>
            <a:ext cx="2937960" cy="613800"/>
          </a:xfrm>
          <a:custGeom>
            <a:avLst/>
            <a:gdLst/>
            <a:ahLst/>
            <a:rect l="l" t="t" r="r" b="b"/>
            <a:pathLst>
              <a:path w="2938406" h="614238">
                <a:moveTo>
                  <a:pt x="0" y="0"/>
                </a:moveTo>
                <a:lnTo>
                  <a:pt x="2938406" y="0"/>
                </a:lnTo>
                <a:lnTo>
                  <a:pt x="2930135" y="9100"/>
                </a:lnTo>
                <a:cubicBezTo>
                  <a:pt x="2556250" y="382985"/>
                  <a:pt x="2039733" y="614238"/>
                  <a:pt x="1469203" y="614238"/>
                </a:cubicBezTo>
                <a:cubicBezTo>
                  <a:pt x="898674" y="614238"/>
                  <a:pt x="382156" y="382985"/>
                  <a:pt x="8271" y="91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Block Arc 11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5840" y="1463040"/>
            <a:ext cx="10359720" cy="4471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75000"/>
              </a:lnSpc>
              <a:buNone/>
            </a:pPr>
            <a:r>
              <a:rPr b="0" lang="en-US" sz="5400" spc="599" strike="noStrike" cap="all">
                <a:solidFill>
                  <a:srgbClr val="ffffff"/>
                </a:solidFill>
                <a:latin typeface="Century Gothic"/>
              </a:rPr>
              <a:t>Click to add title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4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raphic 5"/>
          <p:cNvSpPr/>
          <p:nvPr/>
        </p:nvSpPr>
        <p:spPr>
          <a:xfrm rot="10431600">
            <a:off x="8398080" y="4155840"/>
            <a:ext cx="3960720" cy="2909880"/>
          </a:xfrm>
          <a:custGeom>
            <a:avLst/>
            <a:gdLst/>
            <a:ahLst/>
            <a:rect l="l" t="t" r="r" b="b"/>
            <a:pathLst>
              <a:path w="3961007" h="2910382">
                <a:moveTo>
                  <a:pt x="0" y="2910382"/>
                </a:moveTo>
                <a:lnTo>
                  <a:pt x="312841" y="0"/>
                </a:lnTo>
                <a:lnTo>
                  <a:pt x="3961007" y="392147"/>
                </a:lnTo>
                <a:lnTo>
                  <a:pt x="3961007" y="2910382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raphic 6"/>
          <p:cNvSpPr/>
          <p:nvPr/>
        </p:nvSpPr>
        <p:spPr>
          <a:xfrm rot="13235400">
            <a:off x="6807240" y="-837360"/>
            <a:ext cx="7519320" cy="3715200"/>
          </a:xfrm>
          <a:custGeom>
            <a:avLst/>
            <a:gdLst/>
            <a:ahLst/>
            <a:rect l="l" t="t" r="r" b="b"/>
            <a:pathLst>
              <a:path w="7519564" h="3715398">
                <a:moveTo>
                  <a:pt x="7519564" y="0"/>
                </a:moveTo>
                <a:lnTo>
                  <a:pt x="3183782" y="371539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raphic 7"/>
          <p:cNvSpPr/>
          <p:nvPr/>
        </p:nvSpPr>
        <p:spPr>
          <a:xfrm rot="10800000">
            <a:off x="-238680" y="5718960"/>
            <a:ext cx="7493760" cy="1150920"/>
          </a:xfrm>
          <a:custGeom>
            <a:avLst/>
            <a:gdLst/>
            <a:ahLst/>
            <a:rect l="l" t="t" r="r" b="b"/>
            <a:pathLst>
              <a:path w="7493958" h="1151336">
                <a:moveTo>
                  <a:pt x="7493958" y="1151336"/>
                </a:moveTo>
                <a:lnTo>
                  <a:pt x="0" y="1151336"/>
                </a:lnTo>
                <a:lnTo>
                  <a:pt x="0" y="0"/>
                </a:lnTo>
                <a:lnTo>
                  <a:pt x="7493958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raphic 8"/>
          <p:cNvSpPr/>
          <p:nvPr/>
        </p:nvSpPr>
        <p:spPr>
          <a:xfrm rot="7076400">
            <a:off x="-2918520" y="601560"/>
            <a:ext cx="7976520" cy="4617000"/>
          </a:xfrm>
          <a:custGeom>
            <a:avLst/>
            <a:gdLst/>
            <a:ahLst/>
            <a:rect l="l" t="t" r="r" b="b"/>
            <a:pathLst>
              <a:path w="7976987" h="4617239">
                <a:moveTo>
                  <a:pt x="0" y="999998"/>
                </a:moveTo>
                <a:lnTo>
                  <a:pt x="0" y="0"/>
                </a:lnTo>
                <a:lnTo>
                  <a:pt x="7232280" y="0"/>
                </a:lnTo>
                <a:lnTo>
                  <a:pt x="7976987" y="1404379"/>
                </a:lnTo>
                <a:lnTo>
                  <a:pt x="1918134" y="4617239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Freeform 8"/>
          <p:cNvSpPr/>
          <p:nvPr/>
        </p:nvSpPr>
        <p:spPr>
          <a:xfrm>
            <a:off x="1567800" y="0"/>
            <a:ext cx="2937960" cy="613800"/>
          </a:xfrm>
          <a:custGeom>
            <a:avLst/>
            <a:gdLst/>
            <a:ahLst/>
            <a:rect l="l" t="t" r="r" b="b"/>
            <a:pathLst>
              <a:path w="2938406" h="614238">
                <a:moveTo>
                  <a:pt x="0" y="0"/>
                </a:moveTo>
                <a:lnTo>
                  <a:pt x="2938406" y="0"/>
                </a:lnTo>
                <a:lnTo>
                  <a:pt x="2930135" y="9100"/>
                </a:lnTo>
                <a:cubicBezTo>
                  <a:pt x="2556250" y="382985"/>
                  <a:pt x="2039733" y="614238"/>
                  <a:pt x="1469203" y="614238"/>
                </a:cubicBezTo>
                <a:cubicBezTo>
                  <a:pt x="898674" y="614238"/>
                  <a:pt x="382156" y="382985"/>
                  <a:pt x="8271" y="91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Block Arc 11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5840" y="1463040"/>
            <a:ext cx="10359720" cy="4471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75000"/>
              </a:lnSpc>
              <a:buNone/>
            </a:pPr>
            <a:r>
              <a:rPr b="0" lang="en-US" sz="5400" spc="599" strike="noStrike" cap="all">
                <a:solidFill>
                  <a:srgbClr val="ffffff"/>
                </a:solidFill>
                <a:latin typeface="Century Gothic"/>
              </a:rPr>
              <a:t>Click to add title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Freeform: Shape 22"/>
          <p:cNvSpPr/>
          <p:nvPr/>
        </p:nvSpPr>
        <p:spPr>
          <a:xfrm>
            <a:off x="8906400" y="4719960"/>
            <a:ext cx="3285360" cy="2137680"/>
          </a:xfrm>
          <a:custGeom>
            <a:avLst/>
            <a:gdLst/>
            <a:ahLst/>
            <a:rect l="l" t="t" r="r" b="b"/>
            <a:pathLst>
              <a:path w="3285608" h="2137938">
                <a:moveTo>
                  <a:pt x="3285608" y="0"/>
                </a:moveTo>
                <a:lnTo>
                  <a:pt x="3285608" y="2137938"/>
                </a:lnTo>
                <a:lnTo>
                  <a:pt x="0" y="2137938"/>
                </a:lnTo>
                <a:lnTo>
                  <a:pt x="53213" y="2070398"/>
                </a:lnTo>
                <a:cubicBezTo>
                  <a:pt x="428518" y="1649846"/>
                  <a:pt x="1048414" y="1562150"/>
                  <a:pt x="1464698" y="1425184"/>
                </a:cubicBezTo>
                <a:cubicBezTo>
                  <a:pt x="2343037" y="1136242"/>
                  <a:pt x="2721555" y="228637"/>
                  <a:pt x="3278751" y="2109"/>
                </a:cubicBezTo>
                <a:close/>
              </a:path>
            </a:pathLst>
          </a:custGeom>
          <a:solidFill>
            <a:schemeClr val="accent6"/>
          </a:solidFill>
          <a:ln w="2124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80576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ftr" idx="19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20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11853A-4D5D-4D61-A144-8A3B002AC4D2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 type="body"/>
          </p:nvPr>
        </p:nvSpPr>
        <p:spPr>
          <a:xfrm>
            <a:off x="703440" y="2377800"/>
            <a:ext cx="6814080" cy="4358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511920" indent="-51192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Century Gothic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800280" indent="-51192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Century Gothic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257480" indent="-51192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Century Gothic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714680" indent="-51192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Century Gothic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171880" indent="-51192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Century Gothic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89" name="PlaceHolder 5"/>
          <p:cNvSpPr>
            <a:spLocks noGrp="1"/>
          </p:cNvSpPr>
          <p:nvPr>
            <p:ph type="body"/>
          </p:nvPr>
        </p:nvSpPr>
        <p:spPr>
          <a:xfrm>
            <a:off x="7954200" y="2377800"/>
            <a:ext cx="3840120" cy="4358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9144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marL="1371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marL="18288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92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Freeform: Shape 22"/>
          <p:cNvSpPr/>
          <p:nvPr/>
        </p:nvSpPr>
        <p:spPr>
          <a:xfrm>
            <a:off x="6576120" y="6244200"/>
            <a:ext cx="5128560" cy="613440"/>
          </a:xfrm>
          <a:custGeom>
            <a:avLst/>
            <a:gdLst/>
            <a:ahLst/>
            <a:rect l="l" t="t" r="r" b="b"/>
            <a:pathLst>
              <a:path w="5128931" h="613967">
                <a:moveTo>
                  <a:pt x="4291965" y="60"/>
                </a:moveTo>
                <a:cubicBezTo>
                  <a:pt x="4425259" y="-1390"/>
                  <a:pt x="4550210" y="23536"/>
                  <a:pt x="4666198" y="89254"/>
                </a:cubicBezTo>
                <a:cubicBezTo>
                  <a:pt x="4891999" y="217207"/>
                  <a:pt x="5029133" y="370815"/>
                  <a:pt x="5101197" y="537690"/>
                </a:cubicBezTo>
                <a:lnTo>
                  <a:pt x="5128931" y="613967"/>
                </a:lnTo>
                <a:lnTo>
                  <a:pt x="0" y="613967"/>
                </a:lnTo>
                <a:lnTo>
                  <a:pt x="15614" y="593375"/>
                </a:lnTo>
                <a:cubicBezTo>
                  <a:pt x="37505" y="566465"/>
                  <a:pt x="59606" y="541212"/>
                  <a:pt x="81739" y="517786"/>
                </a:cubicBezTo>
                <a:cubicBezTo>
                  <a:pt x="726324" y="-164414"/>
                  <a:pt x="1567784" y="212292"/>
                  <a:pt x="2139708" y="331996"/>
                </a:cubicBezTo>
                <a:cubicBezTo>
                  <a:pt x="2980088" y="507931"/>
                  <a:pt x="3714356" y="6344"/>
                  <a:pt x="4291965" y="60"/>
                </a:cubicBezTo>
                <a:close/>
              </a:path>
            </a:pathLst>
          </a:custGeom>
          <a:solidFill>
            <a:schemeClr val="accent1"/>
          </a:solidFill>
          <a:ln w="2373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Freeform: Shape 20"/>
          <p:cNvSpPr/>
          <p:nvPr/>
        </p:nvSpPr>
        <p:spPr>
          <a:xfrm>
            <a:off x="11450880" y="3547080"/>
            <a:ext cx="740880" cy="3164400"/>
          </a:xfrm>
          <a:custGeom>
            <a:avLst/>
            <a:gdLst/>
            <a:ahLst/>
            <a:rect l="l" t="t" r="r" b="b"/>
            <a:pathLst>
              <a:path w="741094" h="3164819">
                <a:moveTo>
                  <a:pt x="741094" y="0"/>
                </a:moveTo>
                <a:lnTo>
                  <a:pt x="741094" y="3164819"/>
                </a:lnTo>
                <a:lnTo>
                  <a:pt x="696311" y="3128887"/>
                </a:lnTo>
                <a:cubicBezTo>
                  <a:pt x="398216" y="2865259"/>
                  <a:pt x="172941" y="2512853"/>
                  <a:pt x="66029" y="2098526"/>
                </a:cubicBezTo>
                <a:cubicBezTo>
                  <a:pt x="-129976" y="1338929"/>
                  <a:pt x="122879" y="568970"/>
                  <a:pt x="659081" y="692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Block Arc 10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75000"/>
              </a:lnSpc>
              <a:buNone/>
            </a:pPr>
            <a:r>
              <a:rPr b="0" lang="en-US" sz="5400" spc="5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4572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9144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13716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marL="18288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31" name="Graphic 4"/>
          <p:cNvSpPr/>
          <p:nvPr/>
        </p:nvSpPr>
        <p:spPr>
          <a:xfrm flipH="1" flipV="1" rot="10800000">
            <a:off x="-9360" y="3945960"/>
            <a:ext cx="2853360" cy="2937600"/>
          </a:xfrm>
          <a:custGeom>
            <a:avLst/>
            <a:gdLst/>
            <a:ahLst/>
            <a:rect l="l" t="t" r="r" b="b"/>
            <a:pathLst>
              <a:path w="2853725" h="2938093">
                <a:moveTo>
                  <a:pt x="0" y="0"/>
                </a:moveTo>
                <a:lnTo>
                  <a:pt x="2853725" y="0"/>
                </a:lnTo>
                <a:lnTo>
                  <a:pt x="2853725" y="2938093"/>
                </a:lnTo>
                <a:lnTo>
                  <a:pt x="0" y="2938093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Freeform: Shape 18"/>
          <p:cNvSpPr/>
          <p:nvPr/>
        </p:nvSpPr>
        <p:spPr>
          <a:xfrm>
            <a:off x="9063360" y="0"/>
            <a:ext cx="3128400" cy="2679480"/>
          </a:xfrm>
          <a:custGeom>
            <a:avLst/>
            <a:gdLst/>
            <a:ahLst/>
            <a:rect l="l" t="t" r="r" b="b"/>
            <a:pathLst>
              <a:path w="3128797" h="2679752">
                <a:moveTo>
                  <a:pt x="3128797" y="879358"/>
                </a:moveTo>
                <a:lnTo>
                  <a:pt x="3128797" y="2679752"/>
                </a:lnTo>
                <a:lnTo>
                  <a:pt x="3059267" y="2608151"/>
                </a:lnTo>
                <a:cubicBezTo>
                  <a:pt x="2845801" y="2364562"/>
                  <a:pt x="2737482" y="2047511"/>
                  <a:pt x="2764395" y="1724021"/>
                </a:cubicBezTo>
                <a:cubicBezTo>
                  <a:pt x="2789869" y="1485736"/>
                  <a:pt x="2988975" y="1235917"/>
                  <a:pt x="3093998" y="985035"/>
                </a:cubicBezTo>
                <a:close/>
                <a:moveTo>
                  <a:pt x="0" y="0"/>
                </a:moveTo>
                <a:lnTo>
                  <a:pt x="3128797" y="0"/>
                </a:lnTo>
                <a:lnTo>
                  <a:pt x="3128797" y="550788"/>
                </a:lnTo>
                <a:lnTo>
                  <a:pt x="3123603" y="534564"/>
                </a:lnTo>
                <a:cubicBezTo>
                  <a:pt x="2933666" y="80785"/>
                  <a:pt x="2078477" y="268334"/>
                  <a:pt x="1737201" y="374784"/>
                </a:cubicBezTo>
                <a:cubicBezTo>
                  <a:pt x="1414305" y="472235"/>
                  <a:pt x="872573" y="510694"/>
                  <a:pt x="534991" y="378865"/>
                </a:cubicBezTo>
                <a:cubicBezTo>
                  <a:pt x="393838" y="323373"/>
                  <a:pt x="264165" y="243263"/>
                  <a:pt x="147047" y="143968"/>
                </a:cubicBezTo>
                <a:close/>
              </a:path>
            </a:pathLst>
          </a:custGeom>
          <a:solidFill>
            <a:schemeClr val="accent3"/>
          </a:solidFill>
          <a:ln w="4025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Freeform: Shape 24"/>
          <p:cNvSpPr/>
          <p:nvPr/>
        </p:nvSpPr>
        <p:spPr>
          <a:xfrm>
            <a:off x="-9720" y="0"/>
            <a:ext cx="2617200" cy="3478320"/>
          </a:xfrm>
          <a:custGeom>
            <a:avLst/>
            <a:gdLst/>
            <a:ahLst/>
            <a:rect l="l" t="t" r="r" b="b"/>
            <a:pathLst>
              <a:path w="2617625" h="3478627">
                <a:moveTo>
                  <a:pt x="0" y="0"/>
                </a:moveTo>
                <a:lnTo>
                  <a:pt x="2617625" y="0"/>
                </a:lnTo>
                <a:lnTo>
                  <a:pt x="2553291" y="101454"/>
                </a:lnTo>
                <a:cubicBezTo>
                  <a:pt x="2193600" y="596780"/>
                  <a:pt x="1511980" y="777778"/>
                  <a:pt x="1240549" y="958722"/>
                </a:cubicBezTo>
                <a:cubicBezTo>
                  <a:pt x="1133381" y="1026274"/>
                  <a:pt x="1037426" y="1107134"/>
                  <a:pt x="955351" y="1199055"/>
                </a:cubicBezTo>
                <a:cubicBezTo>
                  <a:pt x="758369" y="1419663"/>
                  <a:pt x="648207" y="1608072"/>
                  <a:pt x="600934" y="1984701"/>
                </a:cubicBezTo>
                <a:cubicBezTo>
                  <a:pt x="539729" y="2480023"/>
                  <a:pt x="361052" y="3033377"/>
                  <a:pt x="38433" y="3435524"/>
                </a:cubicBezTo>
                <a:lnTo>
                  <a:pt x="0" y="3478627"/>
                </a:lnTo>
                <a:close/>
              </a:path>
            </a:pathLst>
          </a:custGeom>
          <a:solidFill>
            <a:schemeClr val="accent5"/>
          </a:solidFill>
          <a:ln w="25189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Freeform: Shape 11"/>
          <p:cNvSpPr/>
          <p:nvPr/>
        </p:nvSpPr>
        <p:spPr>
          <a:xfrm>
            <a:off x="0" y="2304720"/>
            <a:ext cx="2954520" cy="4552920"/>
          </a:xfrm>
          <a:custGeom>
            <a:avLst/>
            <a:gdLst/>
            <a:ahLst/>
            <a:rect l="l" t="t" r="r" b="b"/>
            <a:pathLst>
              <a:path w="2954761" h="4553246">
                <a:moveTo>
                  <a:pt x="0" y="0"/>
                </a:moveTo>
                <a:lnTo>
                  <a:pt x="117233" y="82668"/>
                </a:lnTo>
                <a:cubicBezTo>
                  <a:pt x="705921" y="563578"/>
                  <a:pt x="630379" y="1460513"/>
                  <a:pt x="730843" y="1827598"/>
                </a:cubicBezTo>
                <a:cubicBezTo>
                  <a:pt x="761151" y="1950602"/>
                  <a:pt x="807625" y="2067161"/>
                  <a:pt x="868972" y="2174038"/>
                </a:cubicBezTo>
                <a:cubicBezTo>
                  <a:pt x="1016204" y="2430540"/>
                  <a:pt x="1160257" y="2594499"/>
                  <a:pt x="1502761" y="2758135"/>
                </a:cubicBezTo>
                <a:cubicBezTo>
                  <a:pt x="2178883" y="3079569"/>
                  <a:pt x="2895559" y="3693004"/>
                  <a:pt x="2954466" y="4460522"/>
                </a:cubicBezTo>
                <a:lnTo>
                  <a:pt x="2954761" y="4553246"/>
                </a:lnTo>
                <a:lnTo>
                  <a:pt x="0" y="45532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723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5044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1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DE2C8B-786D-4F7F-8181-41CED4D191CD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911920" y="2343240"/>
            <a:ext cx="5568480" cy="436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7"/>
          <p:cNvSpPr/>
          <p:nvPr/>
        </p:nvSpPr>
        <p:spPr>
          <a:xfrm flipH="1" rot="5400000">
            <a:off x="1387080" y="4556160"/>
            <a:ext cx="914040" cy="3689640"/>
          </a:xfrm>
          <a:custGeom>
            <a:avLst/>
            <a:gdLst/>
            <a:ahLst/>
            <a:rect l="l" t="t" r="r" b="b"/>
            <a:pathLst>
              <a:path w="914401" h="3690008">
                <a:moveTo>
                  <a:pt x="914393" y="1625548"/>
                </a:moveTo>
                <a:cubicBezTo>
                  <a:pt x="911641" y="1092628"/>
                  <a:pt x="614720" y="555054"/>
                  <a:pt x="200040" y="164703"/>
                </a:cubicBezTo>
                <a:lnTo>
                  <a:pt x="0" y="0"/>
                </a:lnTo>
                <a:lnTo>
                  <a:pt x="0" y="3690008"/>
                </a:lnTo>
                <a:lnTo>
                  <a:pt x="684950" y="3690008"/>
                </a:lnTo>
                <a:lnTo>
                  <a:pt x="683046" y="3683775"/>
                </a:lnTo>
                <a:cubicBezTo>
                  <a:pt x="661881" y="3627679"/>
                  <a:pt x="637060" y="3572811"/>
                  <a:pt x="608736" y="3519687"/>
                </a:cubicBezTo>
                <a:cubicBezTo>
                  <a:pt x="471578" y="3263358"/>
                  <a:pt x="246982" y="3154469"/>
                  <a:pt x="353078" y="2837178"/>
                </a:cubicBezTo>
                <a:cubicBezTo>
                  <a:pt x="503567" y="2394592"/>
                  <a:pt x="916615" y="2140445"/>
                  <a:pt x="914393" y="1625548"/>
                </a:cubicBezTo>
                <a:close/>
              </a:path>
            </a:pathLst>
          </a:custGeom>
          <a:solidFill>
            <a:schemeClr val="accent3"/>
          </a:solidFill>
          <a:ln w="20389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79424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ftr" idx="7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8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21ACB4-A036-4A08-8BAC-B32BC3645637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96600" y="2377800"/>
            <a:ext cx="3535560" cy="3565440"/>
          </a:xfrm>
          <a:prstGeom prst="rect">
            <a:avLst/>
          </a:prstGeom>
          <a:noFill/>
          <a:ln w="0">
            <a:noFill/>
          </a:ln>
        </p:spPr>
        <p:txBody>
          <a:bodyPr lIns="0" t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673520" y="2377800"/>
            <a:ext cx="6816240" cy="37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entury Gothic"/>
              </a:rPr>
              <a:t>Click to add text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4673520" y="2755800"/>
            <a:ext cx="6816240" cy="3187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22860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ctr">
              <a:defRPr sz="5400" b="1">
                <a:solidFill>
                  <a:srgbClr val="000000"/>
                </a:solidFill>
                <a:latin typeface="Century Gothic"/>
              </a:defRPr>
            </a:pPr>
            <a:r>
              <a:t>asd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-27432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1. What is ASD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2. Characteristics and Symptoms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3. Causes and Risk Factors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4. Diagnosis and Assessment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5. Support and Interventions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6. Living with ASD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-27432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Agenda 1: What is ASD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Autism Spectrum Disorder (ASD) is a developmental disability.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It affects how a person communicates and interacts with others.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Involves restricted or repetitive patterns of behavior, interests, or activities.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It's a 'spectrum' because symptoms and severity vary widely.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Typically appears in early childhood.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Sensory processing differences are common.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-27432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Agenda 2: Characteristics and Symptoms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Observable physical changes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Behavioral or emotional indicators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Functional limitations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Changes in cognitive abilities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Specific discomforts reported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Duration and severity variations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-27432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Agenda 3: Causes and Risk Factors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Genetic factors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Environmental exposures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Lifestyle choices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Age and gender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Underlying health conditions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Infectious agents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-27432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Agenda 4: Diagnosis and Assessment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Review current assessment methodologies.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Discuss standardized diagnostic criteria.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Evaluate efficacy of assessment tools.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Address challenges in timely diagnosis.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Plan for improved assessment processes.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Training and development needs for assessors.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-27432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Agenda 5: Support and Interventions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Review current support mechanisms.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Discuss targeted intervention strategies.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Assess effectiveness of existing support systems.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Identify areas requiring additional support.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Explore potential new interventions.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Plan implementation for enhanced support.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-27432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Agenda 6: Living with ASD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Understanding ASD (definition, characteristics)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Daily challenges and coping strategies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Recognizing strengths and unique abilities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Support systems and resources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Communication and social interaction tips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Advocacy and self-advocacy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22860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ctr">
              <a:defRPr sz="5400" b="1">
                <a:solidFill>
                  <a:srgbClr val="000000"/>
                </a:solidFill>
                <a:latin typeface="Century Gothic"/>
              </a:defRPr>
            </a:pPr>
            <a: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