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.xml.rels" ContentType="application/vnd.openxmlformats-package.relationships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9.xml" ContentType="application/vnd.openxmlformats-officedocument.theme+xml"/>
  <Override PartName="/ppt/theme/theme14.xml" ContentType="application/vnd.openxmlformats-officedocument.theme+xml"/>
  <Override PartName="/ppt/theme/theme8.xml" ContentType="application/vnd.openxmlformats-officedocument.them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10.xml" ContentType="application/vnd.openxmlformats-officedocument.theme+xml"/>
  <Override PartName="/ppt/theme/theme5.xml" ContentType="application/vnd.openxmlformats-officedocument.theme+xml"/>
  <Override PartName="/ppt/theme/theme11.xml" ContentType="application/vnd.openxmlformats-officedocument.theme+xml"/>
  <Override PartName="/ppt/theme/theme6.xml" ContentType="application/vnd.openxmlformats-officedocument.theme+xml"/>
  <Override PartName="/ppt/theme/theme12.xml" ContentType="application/vnd.openxmlformats-officedocument.theme+xml"/>
  <Override PartName="/ppt/theme/theme7.xml" ContentType="application/vnd.openxmlformats-officedocument.theme+xml"/>
  <Override PartName="/ppt/theme/theme1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9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1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50.xml.rels" ContentType="application/vnd.openxmlformats-package.relationships+xml"/>
  <Override PartName="/ppt/slideLayouts/_rels/slideLayout14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2.xml.rels" ContentType="application/vnd.openxmlformats-package.relationships+xml"/>
  <Override PartName="/ppt/slideLayouts/_rels/slideLayout151.xml.rels" ContentType="application/vnd.openxmlformats-package.relationships+xml"/>
  <Override PartName="/ppt/slideLayouts/_rels/slideLayout147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131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1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18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14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8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15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112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1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13.xml.rels" ContentType="application/vnd.openxmlformats-package.relationships+xml"/>
  <Override PartName="/ppt/slideLayouts/_rels/slideLayout109.xml.rels" ContentType="application/vnd.openxmlformats-package.relationships+xml"/>
  <Override PartName="/ppt/slideLayouts/_rels/slideLayout120.xml.rels" ContentType="application/vnd.openxmlformats-package.relationships+xml"/>
  <Override PartName="/ppt/slideLayouts/_rels/slideLayout12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0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123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122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55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44.xml.rels" ContentType="application/vnd.openxmlformats-package.relationships+xml"/>
  <Override PartName="/ppt/slideLayouts/_rels/slideLayout153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156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34.xml.rels" ContentType="application/vnd.openxmlformats-package.relationships+xml"/>
  <Override PartName="/ppt/slideLayouts/_rels/slideLayout143.xml.rels" ContentType="application/vnd.openxmlformats-package.relationships+xml"/>
  <Override PartName="/ppt/slideLayouts/_rels/slideLayout133.xml.rels" ContentType="application/vnd.openxmlformats-package.relationships+xml"/>
  <Override PartName="/ppt/slideLayouts/_rels/slideLayout14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132.xml.rels" ContentType="application/vnd.openxmlformats-package.relationships+xml"/>
  <Override PartName="/ppt/slideLayouts/_rels/slideLayout14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37.xml.rels" ContentType="application/vnd.openxmlformats-package.relationships+xml"/>
  <Override PartName="/ppt/slideLayouts/_rels/slideLayout130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3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1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2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2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2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2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2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119.xml.rels" ContentType="application/vnd.openxmlformats-package.relationships+xml"/>
  <Override PartName="/ppt/slideLayouts/_rels/slideLayout15.xml.rels" ContentType="application/vnd.openxmlformats-package.relationships+xml"/>
  <Override PartName="/ppt/slideLayouts/slideLayout124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9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/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  <p:sldMasterId id="2147483765" r:id="rId11"/>
    <p:sldMasterId id="2147483778" r:id="rId12"/>
    <p:sldMasterId id="2147483791" r:id="rId13"/>
    <p:sldMasterId id="2147483804" r:id="rId14"/>
  </p:sldMasterIdLst>
  <p:notesMasterIdLst>
    <p:notesMasterId r:id="rId15"/>
  </p:notes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notesMaster" Target="notesMasters/notesMaster1.xml"/><Relationship Id="rId16" Type="http://schemas.openxmlformats.org/officeDocument/2006/relationships/slide" Target="slides/slide1.xml"/><Relationship Id="rId17" Type="http://schemas.openxmlformats.org/officeDocument/2006/relationships/slide" Target="slides/slide2.xml"/><Relationship Id="rId18" Type="http://schemas.openxmlformats.org/officeDocument/2006/relationships/slide" Target="slides/slide3.xml"/><Relationship Id="rId19" Type="http://schemas.openxmlformats.org/officeDocument/2006/relationships/slide" Target="slides/slide4.xml"/><Relationship Id="rId20" Type="http://schemas.openxmlformats.org/officeDocument/2006/relationships/slide" Target="slides/slide5.xml"/><Relationship Id="rId21" Type="http://schemas.openxmlformats.org/officeDocument/2006/relationships/slide" Target="slides/slide6.xml"/><Relationship Id="rId22" Type="http://schemas.openxmlformats.org/officeDocument/2006/relationships/slide" Target="slides/slide7.xml"/><Relationship Id="rId23" Type="http://schemas.openxmlformats.org/officeDocument/2006/relationships/slide" Target="slides/slide8.xml"/><Relationship Id="rId24" Type="http://schemas.openxmlformats.org/officeDocument/2006/relationships/slide" Target="slides/slide9.xml"/><Relationship Id="rId25" Type="http://schemas.openxmlformats.org/officeDocument/2006/relationships/slide" Target="slides/slide10.xml"/><Relationship Id="rId26" Type="http://schemas.openxmlformats.org/officeDocument/2006/relationships/slide" Target="slides/slide11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to move the slide</a:t>
            </a:r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7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57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3" name="PlaceHolder 4"/>
          <p:cNvSpPr>
            <a:spLocks noGrp="1"/>
          </p:cNvSpPr>
          <p:nvPr>
            <p:ph type="dt" idx="2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4" name="PlaceHolder 5"/>
          <p:cNvSpPr>
            <a:spLocks noGrp="1"/>
          </p:cNvSpPr>
          <p:nvPr>
            <p:ph type="ftr" idx="2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75" name="PlaceHolder 6"/>
          <p:cNvSpPr>
            <a:spLocks noGrp="1"/>
          </p:cNvSpPr>
          <p:nvPr>
            <p:ph type="sldNum" idx="2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FB7B69A-0359-4AF9-BEF1-10389AD1DAAF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7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330C928-B5E9-44B7-91A8-7332A5C2C53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5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0DAC907-8FDD-48BA-A2CB-A6F9E2B0AE93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8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4091E5D-0C7D-43EF-AF55-9F756DE3493F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CF49E37-3D2D-43F6-AC27-79DDD7AEC059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80E523-E246-4BD5-B6F4-941ED1810752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87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F1820E-5738-401F-84F0-02487E13BD58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8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0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16E0E8E-33DC-4AAB-9D29-D0BECB3B0B8D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3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667D6C-8E05-43F0-9EEC-BBBB438C8341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FB78C2-73BB-4721-AF81-31C6071FA05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599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07FBDE-BF80-45EA-AECB-A9C9D89DAFCB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6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602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CAB23A7-58AE-4A00-8DD2-7D18052A7910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0F038D-84AB-4C8C-B4C3-5FA48F02109E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5AC7FA2-AFAF-4007-8F3B-9C9C7603B1DC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55A73B1-2AF7-4B11-A634-EB4E4CD1E48C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3BC3A3C-5F51-41A7-AA43-B234F0BBAF4E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9A8382D-6871-44B5-BD5B-00D379C0D98F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02D79F-05D9-454C-98A2-CEC9B9101B51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FD2845F9-C423-458A-AFED-1E3113E8C3EF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9913AB8-1387-4057-96E4-A1D10CA1FDFE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3097C1D-452F-48CB-82FC-2B7D964CBDD0}" type="slidenum">
              <a:t>&lt;#&gt;</a:t>
            </a:fld>
          </a:p>
        </p:txBody>
      </p:sp>
    </p:spTree>
  </p:cSld>
</p:sldLayout>
</file>

<file path=ppt/slideLayouts/slideLayout10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6EC55EC-442C-40D4-973A-B0CF7C949441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2D20938-8FA4-4897-8F50-FA2376FBA6DE}" type="slidenum">
              <a:t>&lt;#&gt;</a:t>
            </a:fld>
          </a:p>
        </p:txBody>
      </p:sp>
    </p:spTree>
  </p:cSld>
</p:sldLayout>
</file>

<file path=ppt/slideLayouts/slideLayout1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E22D4FB-12F8-47D5-9401-FBBFFE1AB2AA}" type="slidenum">
              <a:t>&lt;#&gt;</a:t>
            </a:fld>
          </a:p>
        </p:txBody>
      </p:sp>
    </p:spTree>
  </p:cSld>
</p:sldLayout>
</file>

<file path=ppt/slideLayouts/slideLayout1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F23ECAE-D5A9-4E69-8FD0-89386A57111E}" type="slidenum">
              <a:t>&lt;#&gt;</a:t>
            </a:fld>
          </a:p>
        </p:txBody>
      </p:sp>
    </p:spTree>
  </p:cSld>
</p:sldLayout>
</file>

<file path=ppt/slideLayouts/slideLayout1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CC9D2250-6DBE-4AE7-9D03-0B87CBD634F0}" type="slidenum">
              <a:t>&lt;#&gt;</a:t>
            </a:fld>
          </a:p>
        </p:txBody>
      </p:sp>
    </p:spTree>
  </p:cSld>
</p:sldLayout>
</file>

<file path=ppt/slideLayouts/slideLayout1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C294B84-6537-454C-94C5-2239CDD9C12F}" type="slidenum">
              <a:t>&lt;#&gt;</a:t>
            </a:fld>
          </a:p>
        </p:txBody>
      </p:sp>
    </p:spTree>
  </p:cSld>
</p:sldLayout>
</file>

<file path=ppt/slideLayouts/slideLayout1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2657FC68-E272-4E74-9B18-A319DFF05AF7}" type="slidenum">
              <a:t>&lt;#&gt;</a:t>
            </a:fld>
          </a:p>
        </p:txBody>
      </p:sp>
    </p:spTree>
  </p:cSld>
</p:sldLayout>
</file>

<file path=ppt/slideLayouts/slideLayout1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17EAA2E6-B294-4896-B78E-B0E358C48709}" type="slidenum">
              <a:t>&lt;#&gt;</a:t>
            </a:fld>
          </a:p>
        </p:txBody>
      </p:sp>
    </p:spTree>
  </p:cSld>
</p:sldLayout>
</file>

<file path=ppt/slideLayouts/slideLayout1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24CD8DC-F84A-4A4C-B320-52020D406C97}" type="slidenum">
              <a:t>&lt;#&gt;</a:t>
            </a:fld>
          </a:p>
        </p:txBody>
      </p:sp>
    </p:spTree>
  </p:cSld>
</p:sldLayout>
</file>

<file path=ppt/slideLayouts/slideLayout1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AE94AEC-67EE-4FF3-92CD-FB37559B05C5}" type="slidenum">
              <a:t>&lt;#&gt;</a:t>
            </a:fld>
          </a:p>
        </p:txBody>
      </p:sp>
    </p:spTree>
  </p:cSld>
</p:sldLayout>
</file>

<file path=ppt/slideLayouts/slideLayout1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DC5F4204-FF8C-45E5-8E19-6396F0848258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3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5B3C2FB-48FB-4B22-BDB6-6C658D347A63}" type="slidenum">
              <a:t>&lt;#&gt;</a:t>
            </a:fld>
          </a:p>
        </p:txBody>
      </p:sp>
    </p:spTree>
  </p:cSld>
</p:sldLayout>
</file>

<file path=ppt/slideLayouts/slideLayout1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CCA021A-8D0B-4A08-ABC0-61AF9C61AB12}" type="slidenum">
              <a:t>&lt;#&gt;</a:t>
            </a:fld>
          </a:p>
        </p:txBody>
      </p:sp>
    </p:spTree>
  </p:cSld>
</p:sldLayout>
</file>

<file path=ppt/slideLayouts/slideLayout1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7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867A10-6409-40E3-AE3B-F41CE1510646}" type="slidenum">
              <a:t>&lt;#&gt;</a:t>
            </a:fld>
          </a:p>
        </p:txBody>
      </p:sp>
    </p:spTree>
  </p:cSld>
</p:sldLayout>
</file>

<file path=ppt/slideLayouts/slideLayout1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440192-3D8F-446D-ABB5-895E535B20E1}" type="slidenum">
              <a:t>&lt;#&gt;</a:t>
            </a:fld>
          </a:p>
        </p:txBody>
      </p:sp>
    </p:spTree>
  </p:cSld>
</p:sldLayout>
</file>

<file path=ppt/slideLayouts/slideLayout1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8CA47DF-B53B-42AA-8A94-D32FA4B4F8C9}" type="slidenum">
              <a:t>&lt;#&gt;</a:t>
            </a:fld>
          </a:p>
        </p:txBody>
      </p:sp>
    </p:spTree>
  </p:cSld>
</p:sldLayout>
</file>

<file path=ppt/slideLayouts/slideLayout1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3E73FCB-89CA-4598-B9FA-B3557D97FF55}" type="slidenum">
              <a:t>&lt;#&gt;</a:t>
            </a:fld>
          </a:p>
        </p:txBody>
      </p:sp>
    </p:spTree>
  </p:cSld>
</p:sldLayout>
</file>

<file path=ppt/slideLayouts/slideLayout1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EB02B6C-99DE-4796-87B0-6C27D8CAB5AC}" type="slidenum">
              <a:t>&lt;#&gt;</a:t>
            </a:fld>
          </a:p>
        </p:txBody>
      </p:sp>
    </p:spTree>
  </p:cSld>
</p:sldLayout>
</file>

<file path=ppt/slideLayouts/slideLayout1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65AABF1-181A-4E93-AEB6-422E02284468}" type="slidenum">
              <a:t>&lt;#&gt;</a:t>
            </a:fld>
          </a:p>
        </p:txBody>
      </p:sp>
    </p:spTree>
  </p:cSld>
</p:sldLayout>
</file>

<file path=ppt/slideLayouts/slideLayout1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2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D34758-A7CB-4DA2-9642-9ABCA70E2614}" type="slidenum">
              <a:t>&lt;#&gt;</a:t>
            </a:fld>
          </a:p>
        </p:txBody>
      </p:sp>
    </p:spTree>
  </p:cSld>
</p:sldLayout>
</file>

<file path=ppt/slideLayouts/slideLayout1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CD33FF3-D10A-4CA0-A541-A660893CE9BA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3C1E06-1443-4894-9FE6-94D28CDD1E49}" type="slidenum">
              <a:t>&lt;#&gt;</a:t>
            </a:fld>
          </a:p>
        </p:txBody>
      </p:sp>
    </p:spTree>
  </p:cSld>
</p:sldLayout>
</file>

<file path=ppt/slideLayouts/slideLayout1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E35874E-8882-4871-AB6C-181CF9DFEC26}" type="slidenum">
              <a:t>&lt;#&gt;</a:t>
            </a:fld>
          </a:p>
        </p:txBody>
      </p:sp>
    </p:spTree>
  </p:cSld>
</p:sldLayout>
</file>

<file path=ppt/slideLayouts/slideLayout1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4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99BC57D-EE62-4A5E-A2C0-5E8994109669}" type="slidenum">
              <a:t>&lt;#&gt;</a:t>
            </a:fld>
          </a:p>
        </p:txBody>
      </p:sp>
    </p:spTree>
  </p:cSld>
</p:sldLayout>
</file>

<file path=ppt/slideLayouts/slideLayout1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7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8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79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0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1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A11A6B2-5CA8-4799-86D0-A0DF31E1E9B0}" type="slidenum">
              <a:t>&lt;#&gt;</a:t>
            </a:fld>
          </a:p>
        </p:txBody>
      </p:sp>
    </p:spTree>
  </p:cSld>
</p:sldLayout>
</file>

<file path=ppt/slideLayouts/slideLayout1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1027D72-C515-4F86-9345-8F164723181C}" type="slidenum">
              <a:t>&lt;#&gt;</a:t>
            </a:fld>
          </a:p>
        </p:txBody>
      </p:sp>
    </p:spTree>
  </p:cSld>
</p:sldLayout>
</file>

<file path=ppt/slideLayouts/slideLayout1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78DD5454-DD54-4396-A326-DFD609234C59}" type="slidenum">
              <a:t>&lt;#&gt;</a:t>
            </a:fld>
          </a:p>
        </p:txBody>
      </p:sp>
    </p:spTree>
  </p:cSld>
</p:sldLayout>
</file>

<file path=ppt/slideLayouts/slideLayout1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8A67590-6C8C-4D5E-AC55-42EA6B679D48}" type="slidenum">
              <a:t>&lt;#&gt;</a:t>
            </a:fld>
          </a:p>
        </p:txBody>
      </p:sp>
    </p:spTree>
  </p:cSld>
</p:sldLayout>
</file>

<file path=ppt/slideLayouts/slideLayout1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9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EE2D547-0DC7-48DA-8DE8-B58FAAACCCDB}" type="slidenum">
              <a:t>&lt;#&gt;</a:t>
            </a:fld>
          </a:p>
        </p:txBody>
      </p:sp>
    </p:spTree>
  </p:cSld>
</p:sldLayout>
</file>

<file path=ppt/slideLayouts/slideLayout1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49A8C855-769F-4EE2-92E8-90D7E4DF539B}" type="slidenum">
              <a:t>&lt;#&gt;</a:t>
            </a:fld>
          </a:p>
        </p:txBody>
      </p:sp>
    </p:spTree>
  </p:cSld>
</p:sldLayout>
</file>

<file path=ppt/slideLayouts/slideLayout1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C362E21A-7866-4FA8-8116-B5A75244FAC0}" type="slidenum">
              <a:t>&lt;#&gt;</a:t>
            </a:fld>
          </a:p>
        </p:txBody>
      </p:sp>
    </p:spTree>
  </p:cSld>
</p:sldLayout>
</file>

<file path=ppt/slideLayouts/slideLayout1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43855AA-310C-417F-9683-C51A67607534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331CD72-3CE5-4703-A790-EA0A2D6551A8}" type="slidenum">
              <a:t>&lt;#&gt;</a:t>
            </a:fld>
          </a:p>
        </p:txBody>
      </p:sp>
    </p:spTree>
  </p:cSld>
</p:sldLayout>
</file>

<file path=ppt/slideLayouts/slideLayout1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6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93E804-B55C-43E3-9ACE-4C4505B181D8}" type="slidenum">
              <a:t>&lt;#&gt;</a:t>
            </a:fld>
          </a:p>
        </p:txBody>
      </p:sp>
    </p:spTree>
  </p:cSld>
</p:sldLayout>
</file>

<file path=ppt/slideLayouts/slideLayout1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03D8BF04-9EF6-40D9-B4E5-D8B9F3557DA5}" type="slidenum">
              <a:t>&lt;#&gt;</a:t>
            </a:fld>
          </a:p>
        </p:txBody>
      </p:sp>
    </p:spTree>
  </p:cSld>
</p:sldLayout>
</file>

<file path=ppt/slideLayouts/slideLayout1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3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84E5AFF-B7B5-41D6-88BA-5F2F7513BFF0}" type="slidenum">
              <a:t>&lt;#&gt;</a:t>
            </a:fld>
          </a:p>
        </p:txBody>
      </p:sp>
    </p:spTree>
  </p:cSld>
</p:sldLayout>
</file>

<file path=ppt/slideLayouts/slideLayout1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7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18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9D08C66-5305-41A4-8E28-C8A73F886C8C}" type="slidenum">
              <a:t>&lt;#&gt;</a:t>
            </a:fld>
          </a:p>
        </p:txBody>
      </p:sp>
    </p:spTree>
  </p:cSld>
</p:sldLayout>
</file>

<file path=ppt/slideLayouts/slideLayout1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1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2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3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4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25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FB6AE0B-A30E-44C3-B15B-29DE13256D29}" type="slidenum">
              <a:t>&lt;#&gt;</a:t>
            </a:fld>
          </a:p>
        </p:txBody>
      </p:sp>
    </p:spTree>
  </p:cSld>
</p:sldLayout>
</file>

<file path=ppt/slideLayouts/slideLayout1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D6AB78-EECD-45E2-AD8F-5B87E54BBE49}" type="slidenum">
              <a:t>&lt;#&gt;</a:t>
            </a:fld>
          </a:p>
        </p:txBody>
      </p:sp>
    </p:spTree>
  </p:cSld>
</p:sldLayout>
</file>

<file path=ppt/slideLayouts/slideLayout1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5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6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C5ACDE9-B5F9-41F4-8E76-C92CD6DF37D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A6DF289-F83F-4AE0-8808-4D1D32EE1C2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568FA44-5C3C-4216-BDBE-D49E7E52284C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C8DB17-B5D6-48FB-8D61-4BE936185E6C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9022B03-77AD-4AF6-BDCF-B444964C7BC5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BEAEFDF-B1C2-4B46-9A9F-4E98D3027E9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22D3AFC-DEB4-419C-92C4-F12FE3C47A9D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E878CAF-34F7-4BD0-96B1-ED7AE2B7AB0B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5091710-0B05-4F3D-BC62-0296F5803C96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29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30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BEC3938-494F-468C-809F-3E79DFDE08F4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299FFF9-834D-4EF3-BD35-A5F7807903AB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C897215-496F-41EC-8EAD-7FC7861ABE4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01DD63-4C9E-4D62-9050-FFBCDABC9CC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61762FB-8B22-4C13-9CC1-0A53969ECB45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2FB7F98-4B38-42DD-B5AC-89E07B88D7CB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5789245-4F3F-4813-A8B5-74DB6CEC96EF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2C88B78-915B-4FA2-977E-A1BA61687E4B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4F5C15D-746F-41F5-AD98-8FB776CD35E8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1ABA6D8-CFC4-42AA-AAE7-06FC9851D95D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745700B-8945-4894-A97B-B97DE6DC374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BCA6E61-06F8-403A-8D41-D20B0BDCD7B3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6B133A-8CAE-471A-9A58-7A9C03B1172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3CEDCF-4320-449E-AA41-25B612A8A91D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321DC3D-4FEB-43FD-B3CD-88A8FEDF629B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4B8457-7089-4222-B4EA-EBAAEA94D822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F0DB5F3-43F3-4352-B509-068FA20F2461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672E37-76F3-455D-B60E-1A31439F86A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39AB6-06C9-4105-BB84-1707DCBA3532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0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17CD226-9479-4967-BB17-123DF532CCF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B7CE346-F531-48E6-B757-05E263C5432C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1F7136-AD0F-4230-BD33-D8501FDC7BCD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2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74A211C-F02D-490E-94DA-6483C2CD01D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7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8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9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60B99F-05F9-456D-84E5-B936637C16D7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6B84A0D-4819-4B28-B90D-47C38D1DD101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44EB4CD-2F8F-4A29-8969-5AF3CCF97AEB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E600CC-3F2F-4650-9C76-D2F10BAD6CF3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CF57AD-2CCD-4145-8B0C-2528C5CB8D21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A6DED79-BC7C-4DA1-ACB3-EFF347C8482B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EBAEAC-E8B8-4A8A-9DC5-A37EA25087B7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2CC87D8-F9FA-42FD-8F63-5107CC7EDB98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C41DB1D-D084-47B9-84D2-40E6C0847D9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E9482C-27D9-4BAB-8144-13E5D596B280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920DB71-6B34-4483-9FE6-F1F8C7D26FE1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11779D-1502-49B9-B5A8-1CA860821B88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69B2B43-DD89-47C8-9717-F0DC827AAA69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1D4B028-2935-42C6-95E2-75F9BEAD2AB7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C74FC4D-E743-40F4-A77F-4441950D8333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475C279-EA5F-417C-95DE-486E43071992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8D3D065-1E32-42A6-8072-D32D01E39CEF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4B5D8D8-12A0-442B-9A3B-7BE1B124A47C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A24C005-5102-4E31-B1F0-4DC3D005E33E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950FC3F-0B82-48A1-908D-8E7ACC3ECED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0D1664C-8A69-40C2-BDFF-3A5122C8F977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3B8447B-BB26-46E6-898D-508F84FBEC66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ED87756-8E32-4B43-9D00-896EC1FF982D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9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0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D2C03AD-28A7-4974-8F61-DA4571E189A6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3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4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5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6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7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CD16063-0A68-4AB8-B92D-F12087FC48FD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0A2FCA7-CBD1-46A4-9616-0F4EA645BAF4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BE812CB-C549-4897-92F7-1AE82C5F43B9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E2BE3C-E9A4-498D-A3E6-BD748AC24EAE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3207D6-2AF1-4B6B-9C46-2BDE2D103AA3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3C3EBD8-BA95-4832-B576-DDC3D1B90F09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ubTitle"/>
          </p:nvPr>
        </p:nvSpPr>
        <p:spPr>
          <a:xfrm>
            <a:off x="914400" y="2533320"/>
            <a:ext cx="10359720" cy="137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FEB8EFF-A7AA-4D0F-881F-E0E669B7268F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28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3C6FD67-EA3F-41C0-8B0A-86FCC1C8F7A3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2" name="PlaceHolder 4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81C055D-60CC-42B4-82D0-0CCA1F33FA09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9CEA03E-F7AE-4425-A4F5-2E407D5598A2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9" name="PlaceHolder 3"/>
          <p:cNvSpPr>
            <a:spLocks noGrp="1"/>
          </p:cNvSpPr>
          <p:nvPr>
            <p:ph/>
          </p:nvPr>
        </p:nvSpPr>
        <p:spPr>
          <a:xfrm>
            <a:off x="1630440" y="5905080"/>
            <a:ext cx="893088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A068829-0A90-4609-82F4-D3A0F10A66FD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2" name="PlaceHolder 3"/>
          <p:cNvSpPr>
            <a:spLocks noGrp="1"/>
          </p:cNvSpPr>
          <p:nvPr>
            <p:ph/>
          </p:nvPr>
        </p:nvSpPr>
        <p:spPr>
          <a:xfrm>
            <a:off x="6206760" y="500616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3" name="PlaceHolder 4"/>
          <p:cNvSpPr>
            <a:spLocks noGrp="1"/>
          </p:cNvSpPr>
          <p:nvPr>
            <p:ph/>
          </p:nvPr>
        </p:nvSpPr>
        <p:spPr>
          <a:xfrm>
            <a:off x="163044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4" name="PlaceHolder 5"/>
          <p:cNvSpPr>
            <a:spLocks noGrp="1"/>
          </p:cNvSpPr>
          <p:nvPr>
            <p:ph/>
          </p:nvPr>
        </p:nvSpPr>
        <p:spPr>
          <a:xfrm>
            <a:off x="6206760" y="5905080"/>
            <a:ext cx="435816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B90C04-D4A0-445C-A28C-018279389C19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4976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8" name="PlaceHolder 4"/>
          <p:cNvSpPr>
            <a:spLocks noGrp="1"/>
          </p:cNvSpPr>
          <p:nvPr>
            <p:ph/>
          </p:nvPr>
        </p:nvSpPr>
        <p:spPr>
          <a:xfrm>
            <a:off x="7669440" y="500616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9" name="PlaceHolder 5"/>
          <p:cNvSpPr>
            <a:spLocks noGrp="1"/>
          </p:cNvSpPr>
          <p:nvPr>
            <p:ph/>
          </p:nvPr>
        </p:nvSpPr>
        <p:spPr>
          <a:xfrm>
            <a:off x="1630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0" name="PlaceHolder 6"/>
          <p:cNvSpPr>
            <a:spLocks noGrp="1"/>
          </p:cNvSpPr>
          <p:nvPr>
            <p:ph/>
          </p:nvPr>
        </p:nvSpPr>
        <p:spPr>
          <a:xfrm>
            <a:off x="464976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1" name="PlaceHolder 7"/>
          <p:cNvSpPr>
            <a:spLocks noGrp="1"/>
          </p:cNvSpPr>
          <p:nvPr>
            <p:ph/>
          </p:nvPr>
        </p:nvSpPr>
        <p:spPr>
          <a:xfrm>
            <a:off x="7669440" y="5905080"/>
            <a:ext cx="2875320" cy="8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80AB918-E902-448F-80A3-85A12C8654F6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FF5A2B4-F757-4E34-9F26-2270794779EE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 type="subTitle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91E096B-AE70-43D1-A7A2-F5C55881D8E8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22631D8-9E88-4D17-914F-C32E6E7B554A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10.xml"/><Relationship Id="rId4" Type="http://schemas.openxmlformats.org/officeDocument/2006/relationships/slideLayout" Target="../slideLayouts/slideLayout111.xml"/><Relationship Id="rId5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4.xml"/><Relationship Id="rId8" Type="http://schemas.openxmlformats.org/officeDocument/2006/relationships/slideLayout" Target="../slideLayouts/slideLayout115.xml"/><Relationship Id="rId9" Type="http://schemas.openxmlformats.org/officeDocument/2006/relationships/slideLayout" Target="../slideLayouts/slideLayout116.xml"/><Relationship Id="rId10" Type="http://schemas.openxmlformats.org/officeDocument/2006/relationships/slideLayout" Target="../slideLayouts/slideLayout117.xml"/><Relationship Id="rId11" Type="http://schemas.openxmlformats.org/officeDocument/2006/relationships/slideLayout" Target="../slideLayouts/slideLayout118.xml"/><Relationship Id="rId12" Type="http://schemas.openxmlformats.org/officeDocument/2006/relationships/slideLayout" Target="../slideLayouts/slideLayout119.xml"/><Relationship Id="rId13" Type="http://schemas.openxmlformats.org/officeDocument/2006/relationships/slideLayout" Target="../slideLayouts/slideLayout12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1.xml"/><Relationship Id="rId3" Type="http://schemas.openxmlformats.org/officeDocument/2006/relationships/slideLayout" Target="../slideLayouts/slideLayout122.xml"/><Relationship Id="rId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5.xml"/><Relationship Id="rId7" Type="http://schemas.openxmlformats.org/officeDocument/2006/relationships/slideLayout" Target="../slideLayouts/slideLayout126.xml"/><Relationship Id="rId8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28.xml"/><Relationship Id="rId10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33.xml"/><Relationship Id="rId3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37.xml"/><Relationship Id="rId7" Type="http://schemas.openxmlformats.org/officeDocument/2006/relationships/slideLayout" Target="../slideLayouts/slideLayout138.xml"/><Relationship Id="rId8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0.xml"/><Relationship Id="rId10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2.xml"/><Relationship Id="rId12" Type="http://schemas.openxmlformats.org/officeDocument/2006/relationships/slideLayout" Target="../slideLayouts/slideLayout143.xml"/><Relationship Id="rId13" Type="http://schemas.openxmlformats.org/officeDocument/2006/relationships/slideLayout" Target="../slideLayouts/slideLayout144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45.xml"/><Relationship Id="rId4" Type="http://schemas.openxmlformats.org/officeDocument/2006/relationships/slideLayout" Target="../slideLayouts/slideLayout146.xml"/><Relationship Id="rId5" Type="http://schemas.openxmlformats.org/officeDocument/2006/relationships/slideLayout" Target="../slideLayouts/slideLayout147.xml"/><Relationship Id="rId6" Type="http://schemas.openxmlformats.org/officeDocument/2006/relationships/slideLayout" Target="../slideLayouts/slideLayout148.xml"/><Relationship Id="rId7" Type="http://schemas.openxmlformats.org/officeDocument/2006/relationships/slideLayout" Target="../slideLayouts/slideLayout149.xml"/><Relationship Id="rId8" Type="http://schemas.openxmlformats.org/officeDocument/2006/relationships/slideLayout" Target="../slideLayouts/slideLayout150.xml"/><Relationship Id="rId9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52.xml"/><Relationship Id="rId11" Type="http://schemas.openxmlformats.org/officeDocument/2006/relationships/slideLayout" Target="../slideLayouts/slideLayout153.xml"/><Relationship Id="rId12" Type="http://schemas.openxmlformats.org/officeDocument/2006/relationships/slideLayout" Target="../slideLayouts/slideLayout154.xml"/><Relationship Id="rId13" Type="http://schemas.openxmlformats.org/officeDocument/2006/relationships/slideLayout" Target="../slideLayouts/slideLayout155.xml"/><Relationship Id="rId14" Type="http://schemas.openxmlformats.org/officeDocument/2006/relationships/slideLayout" Target="../slideLayouts/slideLayout15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6.xml"/><Relationship Id="rId4" Type="http://schemas.openxmlformats.org/officeDocument/2006/relationships/slideLayout" Target="../slideLayouts/slideLayout87.xml"/><Relationship Id="rId5" Type="http://schemas.openxmlformats.org/officeDocument/2006/relationships/slideLayout" Target="../slideLayouts/slideLayout88.xml"/><Relationship Id="rId6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0.xml"/><Relationship Id="rId8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2.xml"/><Relationship Id="rId10" Type="http://schemas.openxmlformats.org/officeDocument/2006/relationships/slideLayout" Target="../slideLayouts/slideLayout93.xml"/><Relationship Id="rId11" Type="http://schemas.openxmlformats.org/officeDocument/2006/relationships/slideLayout" Target="../slideLayouts/slideLayout94.xml"/><Relationship Id="rId12" Type="http://schemas.openxmlformats.org/officeDocument/2006/relationships/slideLayout" Target="../slideLayouts/slideLayout95.xml"/><Relationship Id="rId13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9.xml"/><Relationship Id="rId5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102.xml"/><Relationship Id="rId8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46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raphic 5"/>
          <p:cNvSpPr/>
          <p:nvPr/>
        </p:nvSpPr>
        <p:spPr>
          <a:xfrm rot="10431600">
            <a:off x="8398080" y="4155840"/>
            <a:ext cx="3960720" cy="2909880"/>
          </a:xfrm>
          <a:custGeom>
            <a:avLst/>
            <a:gdLst/>
            <a:ahLst/>
            <a:rect l="l" t="t" r="r" b="b"/>
            <a:pathLst>
              <a:path w="3961007" h="2910382">
                <a:moveTo>
                  <a:pt x="0" y="2910382"/>
                </a:moveTo>
                <a:lnTo>
                  <a:pt x="312841" y="0"/>
                </a:lnTo>
                <a:lnTo>
                  <a:pt x="3961007" y="392147"/>
                </a:lnTo>
                <a:lnTo>
                  <a:pt x="3961007" y="2910382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raphic 6"/>
          <p:cNvSpPr/>
          <p:nvPr/>
        </p:nvSpPr>
        <p:spPr>
          <a:xfrm rot="13235400">
            <a:off x="6807240" y="-837360"/>
            <a:ext cx="7519320" cy="3715200"/>
          </a:xfrm>
          <a:custGeom>
            <a:avLst/>
            <a:gdLst/>
            <a:ahLst/>
            <a:rect l="l" t="t" r="r" b="b"/>
            <a:pathLst>
              <a:path w="7519564" h="3715398">
                <a:moveTo>
                  <a:pt x="7519564" y="0"/>
                </a:moveTo>
                <a:lnTo>
                  <a:pt x="3183782" y="3715398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3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Graphic 7"/>
          <p:cNvSpPr/>
          <p:nvPr/>
        </p:nvSpPr>
        <p:spPr>
          <a:xfrm rot="10800000">
            <a:off x="-238680" y="5718960"/>
            <a:ext cx="7493760" cy="1150920"/>
          </a:xfrm>
          <a:custGeom>
            <a:avLst/>
            <a:gdLst/>
            <a:ahLst/>
            <a:rect l="l" t="t" r="r" b="b"/>
            <a:pathLst>
              <a:path w="7493958" h="1151336">
                <a:moveTo>
                  <a:pt x="7493958" y="1151336"/>
                </a:moveTo>
                <a:lnTo>
                  <a:pt x="0" y="1151336"/>
                </a:lnTo>
                <a:lnTo>
                  <a:pt x="0" y="0"/>
                </a:lnTo>
                <a:lnTo>
                  <a:pt x="7493958" y="0"/>
                </a:lnTo>
                <a:close/>
              </a:path>
            </a:pathLst>
          </a:custGeom>
          <a:blipFill rotWithShape="0">
            <a:blip r:embed="rId4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Graphic 8"/>
          <p:cNvSpPr/>
          <p:nvPr/>
        </p:nvSpPr>
        <p:spPr>
          <a:xfrm rot="7076400">
            <a:off x="-2918520" y="601560"/>
            <a:ext cx="7976520" cy="4617000"/>
          </a:xfrm>
          <a:custGeom>
            <a:avLst/>
            <a:gdLst/>
            <a:ahLst/>
            <a:rect l="l" t="t" r="r" b="b"/>
            <a:pathLst>
              <a:path w="7976987" h="4617239">
                <a:moveTo>
                  <a:pt x="0" y="999998"/>
                </a:moveTo>
                <a:lnTo>
                  <a:pt x="0" y="0"/>
                </a:lnTo>
                <a:lnTo>
                  <a:pt x="7232280" y="0"/>
                </a:lnTo>
                <a:lnTo>
                  <a:pt x="7976987" y="1404379"/>
                </a:lnTo>
                <a:lnTo>
                  <a:pt x="1918134" y="4617239"/>
                </a:lnTo>
                <a:close/>
              </a:path>
            </a:pathLst>
          </a:custGeom>
          <a:blipFill rotWithShape="0">
            <a:blip r:embed="rId5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Freeform 8"/>
          <p:cNvSpPr/>
          <p:nvPr/>
        </p:nvSpPr>
        <p:spPr>
          <a:xfrm>
            <a:off x="1567800" y="0"/>
            <a:ext cx="2937960" cy="613800"/>
          </a:xfrm>
          <a:custGeom>
            <a:avLst/>
            <a:gdLst/>
            <a:ahLst/>
            <a:rect l="l" t="t" r="r" b="b"/>
            <a:pathLst>
              <a:path w="2938406" h="614238">
                <a:moveTo>
                  <a:pt x="0" y="0"/>
                </a:moveTo>
                <a:lnTo>
                  <a:pt x="2938406" y="0"/>
                </a:lnTo>
                <a:lnTo>
                  <a:pt x="2930135" y="9100"/>
                </a:lnTo>
                <a:cubicBezTo>
                  <a:pt x="2556250" y="382985"/>
                  <a:pt x="2039733" y="614238"/>
                  <a:pt x="1469203" y="614238"/>
                </a:cubicBezTo>
                <a:cubicBezTo>
                  <a:pt x="898674" y="614238"/>
                  <a:pt x="382156" y="382985"/>
                  <a:pt x="8271" y="91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Block Arc 11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5840" y="1463040"/>
            <a:ext cx="10359720" cy="44712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ffffff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Outline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ftr" idx="15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sldNum" idx="16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F0B5E5-A292-4186-89D5-8B3B860BFD7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00" name="PlaceHolder 4"/>
          <p:cNvSpPr>
            <a:spLocks noGrp="1"/>
          </p:cNvSpPr>
          <p:nvPr>
            <p:ph type="body"/>
          </p:nvPr>
        </p:nvSpPr>
        <p:spPr>
          <a:xfrm>
            <a:off x="698400" y="2366280"/>
            <a:ext cx="10791720" cy="358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e6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Freeform 20"/>
          <p:cNvSpPr/>
          <p:nvPr/>
        </p:nvSpPr>
        <p:spPr>
          <a:xfrm rot="16200000">
            <a:off x="45360" y="5586840"/>
            <a:ext cx="1217520" cy="132444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Freeform 15"/>
          <p:cNvSpPr/>
          <p:nvPr/>
        </p:nvSpPr>
        <p:spPr>
          <a:xfrm flipH="1" rot="5400000">
            <a:off x="442440" y="-450000"/>
            <a:ext cx="1017720" cy="1918800"/>
          </a:xfrm>
          <a:custGeom>
            <a:avLst/>
            <a:gdLst/>
            <a:ahLst/>
            <a:rect l="l" t="t" r="r" b="b"/>
            <a:pathLst>
              <a:path w="1018073" h="1919124">
                <a:moveTo>
                  <a:pt x="1018073" y="1919124"/>
                </a:moveTo>
                <a:lnTo>
                  <a:pt x="1018073" y="0"/>
                </a:lnTo>
                <a:lnTo>
                  <a:pt x="860680" y="92033"/>
                </a:lnTo>
                <a:cubicBezTo>
                  <a:pt x="468017" y="356206"/>
                  <a:pt x="159674" y="774823"/>
                  <a:pt x="45685" y="1217247"/>
                </a:cubicBezTo>
                <a:cubicBezTo>
                  <a:pt x="-9143" y="1412111"/>
                  <a:pt x="-14542" y="1615180"/>
                  <a:pt x="29068" y="1808525"/>
                </a:cubicBezTo>
                <a:lnTo>
                  <a:pt x="59967" y="1919124"/>
                </a:lnTo>
                <a:close/>
              </a:path>
            </a:pathLst>
          </a:custGeom>
          <a:solidFill>
            <a:schemeClr val="accent5"/>
          </a:solidFill>
          <a:ln w="2027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9" name="Freeform: Shape 4"/>
          <p:cNvSpPr/>
          <p:nvPr/>
        </p:nvSpPr>
        <p:spPr>
          <a:xfrm flipH="1" flipV="1">
            <a:off x="10242720" y="0"/>
            <a:ext cx="1947960" cy="145368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1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0" name="Freeform: Shape 5"/>
          <p:cNvSpPr/>
          <p:nvPr/>
        </p:nvSpPr>
        <p:spPr>
          <a:xfrm rot="10800000">
            <a:off x="7248600" y="5856120"/>
            <a:ext cx="4943520" cy="1001880"/>
          </a:xfrm>
          <a:custGeom>
            <a:avLst/>
            <a:gdLst/>
            <a:ahLst/>
            <a:rect l="l" t="t" r="r" b="b"/>
            <a:pathLst>
              <a:path w="4943770" h="1002382">
                <a:moveTo>
                  <a:pt x="0" y="0"/>
                </a:moveTo>
                <a:lnTo>
                  <a:pt x="4943770" y="0"/>
                </a:lnTo>
                <a:lnTo>
                  <a:pt x="4906928" y="44581"/>
                </a:lnTo>
                <a:cubicBezTo>
                  <a:pt x="4311119" y="665259"/>
                  <a:pt x="3275391" y="550750"/>
                  <a:pt x="2525640" y="241508"/>
                </a:cubicBezTo>
                <a:cubicBezTo>
                  <a:pt x="2174456" y="97448"/>
                  <a:pt x="1956229" y="100710"/>
                  <a:pt x="1667268" y="163732"/>
                </a:cubicBezTo>
                <a:cubicBezTo>
                  <a:pt x="1546867" y="189990"/>
                  <a:pt x="1429272" y="233773"/>
                  <a:pt x="1317749" y="293864"/>
                </a:cubicBezTo>
                <a:cubicBezTo>
                  <a:pt x="1050964" y="428937"/>
                  <a:pt x="614633" y="864100"/>
                  <a:pt x="75310" y="989292"/>
                </a:cubicBezTo>
                <a:lnTo>
                  <a:pt x="0" y="1002382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1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5408640" y="914400"/>
            <a:ext cx="5870160" cy="5028840"/>
          </a:xfrm>
          <a:prstGeom prst="rect">
            <a:avLst/>
          </a:prstGeom>
          <a:noFill/>
          <a:ln w="0">
            <a:noFill/>
          </a:ln>
        </p:spPr>
        <p:txBody>
          <a:bodyPr lIns="0" rIns="0" anchor="ctr">
            <a:noAutofit/>
          </a:bodyPr>
          <a:p>
            <a:pPr>
              <a:lnSpc>
                <a:spcPct val="75000"/>
              </a:lnSpc>
              <a:buNone/>
            </a:pPr>
            <a:r>
              <a:rPr b="0" lang="en-US" sz="5400" spc="-1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9431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100584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44" name="PlaceHolder 3"/>
          <p:cNvSpPr>
            <a:spLocks noGrp="1"/>
          </p:cNvSpPr>
          <p:nvPr>
            <p:ph type="ftr" idx="1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45" name="PlaceHolder 4"/>
          <p:cNvSpPr>
            <a:spLocks noGrp="1"/>
          </p:cNvSpPr>
          <p:nvPr>
            <p:ph type="sldNum" idx="1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7B8B28-7668-4C55-81EA-43DBA7D2C43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Freeform: Shape 22"/>
          <p:cNvSpPr/>
          <p:nvPr/>
        </p:nvSpPr>
        <p:spPr>
          <a:xfrm>
            <a:off x="8906400" y="4719960"/>
            <a:ext cx="3285360" cy="2137680"/>
          </a:xfrm>
          <a:custGeom>
            <a:avLst/>
            <a:gdLst/>
            <a:ahLst/>
            <a:rect l="l" t="t" r="r" b="b"/>
            <a:pathLst>
              <a:path w="3285608" h="2137938">
                <a:moveTo>
                  <a:pt x="3285608" y="0"/>
                </a:moveTo>
                <a:lnTo>
                  <a:pt x="3285608" y="2137938"/>
                </a:lnTo>
                <a:lnTo>
                  <a:pt x="0" y="2137938"/>
                </a:lnTo>
                <a:lnTo>
                  <a:pt x="53213" y="2070398"/>
                </a:lnTo>
                <a:cubicBezTo>
                  <a:pt x="428518" y="1649846"/>
                  <a:pt x="1048414" y="1562150"/>
                  <a:pt x="1464698" y="1425184"/>
                </a:cubicBezTo>
                <a:cubicBezTo>
                  <a:pt x="2343037" y="1136242"/>
                  <a:pt x="2721555" y="228637"/>
                  <a:pt x="3278751" y="2109"/>
                </a:cubicBezTo>
                <a:close/>
              </a:path>
            </a:pathLst>
          </a:custGeom>
          <a:solidFill>
            <a:schemeClr val="accent6"/>
          </a:solidFill>
          <a:ln w="21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3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4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ftr" idx="1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2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511853A-4D5D-4D61-A144-8A3B002AC4D2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88" name="PlaceHolder 4"/>
          <p:cNvSpPr>
            <a:spLocks noGrp="1"/>
          </p:cNvSpPr>
          <p:nvPr>
            <p:ph type="body"/>
          </p:nvPr>
        </p:nvSpPr>
        <p:spPr>
          <a:xfrm>
            <a:off x="703440" y="2377800"/>
            <a:ext cx="681408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51192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8002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574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7146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71880" indent="-51192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Century Gothic"/>
              <a:buAutoNum type="arabicPeriod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89" name="PlaceHolder 5"/>
          <p:cNvSpPr>
            <a:spLocks noGrp="1"/>
          </p:cNvSpPr>
          <p:nvPr>
            <p:ph type="body"/>
          </p:nvPr>
        </p:nvSpPr>
        <p:spPr>
          <a:xfrm>
            <a:off x="7954200" y="2377800"/>
            <a:ext cx="38401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  <p:sldLayoutId id="2147483802" r:id="rId12"/>
    <p:sldLayoutId id="2147483803" r:id="rId1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e920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Freeform: Shape 22"/>
          <p:cNvSpPr/>
          <p:nvPr/>
        </p:nvSpPr>
        <p:spPr>
          <a:xfrm>
            <a:off x="6576120" y="6244200"/>
            <a:ext cx="5128560" cy="613440"/>
          </a:xfrm>
          <a:custGeom>
            <a:avLst/>
            <a:gdLst/>
            <a:ahLst/>
            <a:rect l="l" t="t" r="r" b="b"/>
            <a:pathLst>
              <a:path w="5128931" h="613967">
                <a:moveTo>
                  <a:pt x="4291965" y="60"/>
                </a:moveTo>
                <a:cubicBezTo>
                  <a:pt x="4425259" y="-1390"/>
                  <a:pt x="4550210" y="23536"/>
                  <a:pt x="4666198" y="89254"/>
                </a:cubicBezTo>
                <a:cubicBezTo>
                  <a:pt x="4891999" y="217207"/>
                  <a:pt x="5029133" y="370815"/>
                  <a:pt x="5101197" y="537690"/>
                </a:cubicBezTo>
                <a:lnTo>
                  <a:pt x="5128931" y="613967"/>
                </a:lnTo>
                <a:lnTo>
                  <a:pt x="0" y="613967"/>
                </a:lnTo>
                <a:lnTo>
                  <a:pt x="15614" y="593375"/>
                </a:lnTo>
                <a:cubicBezTo>
                  <a:pt x="37505" y="566465"/>
                  <a:pt x="59606" y="541212"/>
                  <a:pt x="81739" y="517786"/>
                </a:cubicBezTo>
                <a:cubicBezTo>
                  <a:pt x="726324" y="-164414"/>
                  <a:pt x="1567784" y="212292"/>
                  <a:pt x="2139708" y="331996"/>
                </a:cubicBezTo>
                <a:cubicBezTo>
                  <a:pt x="2980088" y="507931"/>
                  <a:pt x="3714356" y="6344"/>
                  <a:pt x="4291965" y="60"/>
                </a:cubicBezTo>
                <a:close/>
              </a:path>
            </a:pathLst>
          </a:custGeom>
          <a:solidFill>
            <a:schemeClr val="accent1"/>
          </a:solidFill>
          <a:ln w="2373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7" name="Freeform: Shape 20"/>
          <p:cNvSpPr/>
          <p:nvPr/>
        </p:nvSpPr>
        <p:spPr>
          <a:xfrm>
            <a:off x="11450880" y="3547080"/>
            <a:ext cx="740880" cy="3164400"/>
          </a:xfrm>
          <a:custGeom>
            <a:avLst/>
            <a:gdLst/>
            <a:ahLst/>
            <a:rect l="l" t="t" r="r" b="b"/>
            <a:pathLst>
              <a:path w="741094" h="3164819">
                <a:moveTo>
                  <a:pt x="741094" y="0"/>
                </a:moveTo>
                <a:lnTo>
                  <a:pt x="741094" y="3164819"/>
                </a:lnTo>
                <a:lnTo>
                  <a:pt x="696311" y="3128887"/>
                </a:lnTo>
                <a:cubicBezTo>
                  <a:pt x="398216" y="2865259"/>
                  <a:pt x="172941" y="2512853"/>
                  <a:pt x="66029" y="2098526"/>
                </a:cubicBezTo>
                <a:cubicBezTo>
                  <a:pt x="-129976" y="1338929"/>
                  <a:pt x="122879" y="568970"/>
                  <a:pt x="659081" y="6928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8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9" name="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530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31" name="Graphic 4"/>
          <p:cNvSpPr/>
          <p:nvPr/>
        </p:nvSpPr>
        <p:spPr>
          <a:xfrm flipH="1" flipV="1" rot="10800000">
            <a:off x="-9360" y="3945960"/>
            <a:ext cx="2853360" cy="2937600"/>
          </a:xfrm>
          <a:custGeom>
            <a:avLst/>
            <a:gdLst/>
            <a:ahLst/>
            <a:rect l="l" t="t" r="r" b="b"/>
            <a:pathLst>
              <a:path w="2853725" h="2938093">
                <a:moveTo>
                  <a:pt x="0" y="0"/>
                </a:moveTo>
                <a:lnTo>
                  <a:pt x="2853725" y="0"/>
                </a:lnTo>
                <a:lnTo>
                  <a:pt x="2853725" y="2938093"/>
                </a:lnTo>
                <a:lnTo>
                  <a:pt x="0" y="2938093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2" name="Freeform: Shape 18"/>
          <p:cNvSpPr/>
          <p:nvPr/>
        </p:nvSpPr>
        <p:spPr>
          <a:xfrm>
            <a:off x="9063360" y="0"/>
            <a:ext cx="3128400" cy="2679480"/>
          </a:xfrm>
          <a:custGeom>
            <a:avLst/>
            <a:gdLst/>
            <a:ahLst/>
            <a:rect l="l" t="t" r="r" b="b"/>
            <a:pathLst>
              <a:path w="3128797" h="2679752">
                <a:moveTo>
                  <a:pt x="3128797" y="879358"/>
                </a:moveTo>
                <a:lnTo>
                  <a:pt x="3128797" y="2679752"/>
                </a:lnTo>
                <a:lnTo>
                  <a:pt x="3059267" y="2608151"/>
                </a:lnTo>
                <a:cubicBezTo>
                  <a:pt x="2845801" y="2364562"/>
                  <a:pt x="2737482" y="2047511"/>
                  <a:pt x="2764395" y="1724021"/>
                </a:cubicBezTo>
                <a:cubicBezTo>
                  <a:pt x="2789869" y="1485736"/>
                  <a:pt x="2988975" y="1235917"/>
                  <a:pt x="3093998" y="985035"/>
                </a:cubicBezTo>
                <a:close/>
                <a:moveTo>
                  <a:pt x="0" y="0"/>
                </a:moveTo>
                <a:lnTo>
                  <a:pt x="3128797" y="0"/>
                </a:lnTo>
                <a:lnTo>
                  <a:pt x="3128797" y="550788"/>
                </a:lnTo>
                <a:lnTo>
                  <a:pt x="3123603" y="534564"/>
                </a:lnTo>
                <a:cubicBezTo>
                  <a:pt x="2933666" y="80785"/>
                  <a:pt x="2078477" y="268334"/>
                  <a:pt x="1737201" y="374784"/>
                </a:cubicBezTo>
                <a:cubicBezTo>
                  <a:pt x="1414305" y="472235"/>
                  <a:pt x="872573" y="510694"/>
                  <a:pt x="534991" y="378865"/>
                </a:cubicBezTo>
                <a:cubicBezTo>
                  <a:pt x="393838" y="323373"/>
                  <a:pt x="264165" y="243263"/>
                  <a:pt x="147047" y="143968"/>
                </a:cubicBezTo>
                <a:close/>
              </a:path>
            </a:pathLst>
          </a:custGeom>
          <a:solidFill>
            <a:schemeClr val="accent3"/>
          </a:solidFill>
          <a:ln w="40258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3" name="Freeform: Shape 24"/>
          <p:cNvSpPr/>
          <p:nvPr/>
        </p:nvSpPr>
        <p:spPr>
          <a:xfrm>
            <a:off x="-9720" y="0"/>
            <a:ext cx="2617200" cy="3478320"/>
          </a:xfrm>
          <a:custGeom>
            <a:avLst/>
            <a:gdLst/>
            <a:ahLst/>
            <a:rect l="l" t="t" r="r" b="b"/>
            <a:pathLst>
              <a:path w="2617625" h="3478627">
                <a:moveTo>
                  <a:pt x="0" y="0"/>
                </a:moveTo>
                <a:lnTo>
                  <a:pt x="2617625" y="0"/>
                </a:lnTo>
                <a:lnTo>
                  <a:pt x="2553291" y="101454"/>
                </a:lnTo>
                <a:cubicBezTo>
                  <a:pt x="2193600" y="596780"/>
                  <a:pt x="1511980" y="777778"/>
                  <a:pt x="1240549" y="958722"/>
                </a:cubicBezTo>
                <a:cubicBezTo>
                  <a:pt x="1133381" y="1026274"/>
                  <a:pt x="1037426" y="1107134"/>
                  <a:pt x="955351" y="1199055"/>
                </a:cubicBezTo>
                <a:cubicBezTo>
                  <a:pt x="758369" y="1419663"/>
                  <a:pt x="648207" y="1608072"/>
                  <a:pt x="600934" y="1984701"/>
                </a:cubicBezTo>
                <a:cubicBezTo>
                  <a:pt x="539729" y="2480023"/>
                  <a:pt x="361052" y="3033377"/>
                  <a:pt x="38433" y="3435524"/>
                </a:cubicBezTo>
                <a:lnTo>
                  <a:pt x="0" y="3478627"/>
                </a:lnTo>
                <a:close/>
              </a:path>
            </a:pathLst>
          </a:custGeom>
          <a:solidFill>
            <a:schemeClr val="accent5"/>
          </a:solidFill>
          <a:ln w="25189"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  <p:sldLayoutId id="2147483814" r:id="rId12"/>
    <p:sldLayoutId id="2147483815" r:id="rId13"/>
    <p:sldLayoutId id="2147483816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Freeform: Shape 11"/>
          <p:cNvSpPr/>
          <p:nvPr/>
        </p:nvSpPr>
        <p:spPr>
          <a:xfrm>
            <a:off x="0" y="2304720"/>
            <a:ext cx="2954520" cy="4552920"/>
          </a:xfrm>
          <a:custGeom>
            <a:avLst/>
            <a:gdLst/>
            <a:ahLst/>
            <a:rect l="l" t="t" r="r" b="b"/>
            <a:pathLst>
              <a:path w="2954761" h="4553246">
                <a:moveTo>
                  <a:pt x="0" y="0"/>
                </a:moveTo>
                <a:lnTo>
                  <a:pt x="117233" y="82668"/>
                </a:lnTo>
                <a:cubicBezTo>
                  <a:pt x="705921" y="563578"/>
                  <a:pt x="630379" y="1460513"/>
                  <a:pt x="730843" y="1827598"/>
                </a:cubicBezTo>
                <a:cubicBezTo>
                  <a:pt x="761151" y="1950602"/>
                  <a:pt x="807625" y="2067161"/>
                  <a:pt x="868972" y="2174038"/>
                </a:cubicBezTo>
                <a:cubicBezTo>
                  <a:pt x="1016204" y="2430540"/>
                  <a:pt x="1160257" y="2594499"/>
                  <a:pt x="1502761" y="2758135"/>
                </a:cubicBezTo>
                <a:cubicBezTo>
                  <a:pt x="2178883" y="3079569"/>
                  <a:pt x="2895559" y="3693004"/>
                  <a:pt x="2954466" y="4460522"/>
                </a:cubicBezTo>
                <a:lnTo>
                  <a:pt x="2954761" y="4553246"/>
                </a:lnTo>
                <a:lnTo>
                  <a:pt x="0" y="455324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2723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5044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FDE2C8B-786D-4F7F-8181-41CED4D191CD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911920" y="2343240"/>
            <a:ext cx="5568480" cy="4363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6bf0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Freeform: Shape 7"/>
          <p:cNvSpPr/>
          <p:nvPr/>
        </p:nvSpPr>
        <p:spPr>
          <a:xfrm>
            <a:off x="10451160" y="0"/>
            <a:ext cx="1740240" cy="2451960"/>
          </a:xfrm>
          <a:custGeom>
            <a:avLst/>
            <a:gdLst/>
            <a:ahLst/>
            <a:rect l="l" t="t" r="r" b="b"/>
            <a:pathLst>
              <a:path w="1740673" h="2452455">
                <a:moveTo>
                  <a:pt x="9752" y="0"/>
                </a:moveTo>
                <a:lnTo>
                  <a:pt x="1740673" y="0"/>
                </a:lnTo>
                <a:lnTo>
                  <a:pt x="1740673" y="2452455"/>
                </a:lnTo>
                <a:lnTo>
                  <a:pt x="1641792" y="2253927"/>
                </a:lnTo>
                <a:cubicBezTo>
                  <a:pt x="1523030" y="2044952"/>
                  <a:pt x="1373754" y="1845991"/>
                  <a:pt x="1168412" y="1679772"/>
                </a:cubicBezTo>
                <a:cubicBezTo>
                  <a:pt x="742644" y="1335088"/>
                  <a:pt x="-7886" y="949509"/>
                  <a:pt x="63" y="135821"/>
                </a:cubicBezTo>
                <a:close/>
              </a:path>
            </a:pathLst>
          </a:custGeom>
          <a:solidFill>
            <a:schemeClr val="accent1"/>
          </a:solidFill>
          <a:ln w="1678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Graphic 6"/>
          <p:cNvSpPr/>
          <p:nvPr/>
        </p:nvSpPr>
        <p:spPr>
          <a:xfrm flipV="1" rot="10800000">
            <a:off x="4605480" y="-360"/>
            <a:ext cx="7493760" cy="1806840"/>
          </a:xfrm>
          <a:custGeom>
            <a:avLst/>
            <a:gdLst/>
            <a:ahLst/>
            <a:rect l="l" t="t" r="r" b="b"/>
            <a:pathLst>
              <a:path w="7493958" h="1807198">
                <a:moveTo>
                  <a:pt x="7493958" y="0"/>
                </a:moveTo>
                <a:lnTo>
                  <a:pt x="0" y="0"/>
                </a:lnTo>
                <a:lnTo>
                  <a:pt x="0" y="1807198"/>
                </a:lnTo>
                <a:lnTo>
                  <a:pt x="7493958" y="1807198"/>
                </a:lnTo>
                <a:close/>
              </a:path>
            </a:pathLst>
          </a:cu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Freeform 24"/>
          <p:cNvSpPr/>
          <p:nvPr/>
        </p:nvSpPr>
        <p:spPr>
          <a:xfrm flipV="1">
            <a:off x="580320" y="5885640"/>
            <a:ext cx="3500640" cy="972000"/>
          </a:xfrm>
          <a:custGeom>
            <a:avLst/>
            <a:gdLst/>
            <a:ahLst/>
            <a:rect l="l" t="t" r="r" b="b"/>
            <a:pathLst>
              <a:path w="3501038" h="972311">
                <a:moveTo>
                  <a:pt x="1750519" y="972311"/>
                </a:moveTo>
                <a:cubicBezTo>
                  <a:pt x="2463681" y="972311"/>
                  <a:pt x="3092449" y="610979"/>
                  <a:pt x="3463737" y="61401"/>
                </a:cubicBezTo>
                <a:lnTo>
                  <a:pt x="3501038" y="0"/>
                </a:lnTo>
                <a:lnTo>
                  <a:pt x="0" y="0"/>
                </a:lnTo>
                <a:lnTo>
                  <a:pt x="37301" y="61401"/>
                </a:lnTo>
                <a:cubicBezTo>
                  <a:pt x="408589" y="610979"/>
                  <a:pt x="1037357" y="972311"/>
                  <a:pt x="1750519" y="9723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Freeform: Shape 10"/>
          <p:cNvSpPr/>
          <p:nvPr/>
        </p:nvSpPr>
        <p:spPr>
          <a:xfrm>
            <a:off x="8558640" y="4948920"/>
            <a:ext cx="3632760" cy="1908720"/>
          </a:xfrm>
          <a:custGeom>
            <a:avLst/>
            <a:gdLst/>
            <a:ahLst/>
            <a:rect l="l" t="t" r="r" b="b"/>
            <a:pathLst>
              <a:path w="3633200" h="1909181">
                <a:moveTo>
                  <a:pt x="3633200" y="0"/>
                </a:moveTo>
                <a:lnTo>
                  <a:pt x="3633200" y="1909181"/>
                </a:lnTo>
                <a:lnTo>
                  <a:pt x="0" y="1909181"/>
                </a:lnTo>
                <a:lnTo>
                  <a:pt x="93750" y="1811399"/>
                </a:lnTo>
                <a:cubicBezTo>
                  <a:pt x="559335" y="1384673"/>
                  <a:pt x="1301474" y="1240755"/>
                  <a:pt x="1924918" y="1263638"/>
                </a:cubicBezTo>
                <a:cubicBezTo>
                  <a:pt x="2304271" y="1276833"/>
                  <a:pt x="2507796" y="1198020"/>
                  <a:pt x="2756912" y="1038610"/>
                </a:cubicBezTo>
                <a:cubicBezTo>
                  <a:pt x="2860710" y="972190"/>
                  <a:pt x="2955795" y="890308"/>
                  <a:pt x="3039524" y="795240"/>
                </a:cubicBezTo>
                <a:cubicBezTo>
                  <a:pt x="3187383" y="635762"/>
                  <a:pt x="3364245" y="296298"/>
                  <a:pt x="3627562" y="5818"/>
                </a:cubicBezTo>
                <a:close/>
              </a:path>
            </a:pathLst>
          </a:custGeom>
          <a:solidFill>
            <a:schemeClr val="accent5"/>
          </a:solidFill>
          <a:ln w="31663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Freeform: Shape 11"/>
          <p:cNvSpPr/>
          <p:nvPr/>
        </p:nvSpPr>
        <p:spPr>
          <a:xfrm>
            <a:off x="0" y="0"/>
            <a:ext cx="1990800" cy="4571640"/>
          </a:xfrm>
          <a:custGeom>
            <a:avLst/>
            <a:gdLst/>
            <a:ahLst/>
            <a:rect l="l" t="t" r="r" b="b"/>
            <a:pathLst>
              <a:path w="1991252" h="4572104">
                <a:moveTo>
                  <a:pt x="0" y="2138799"/>
                </a:moveTo>
                <a:lnTo>
                  <a:pt x="6705" y="2143576"/>
                </a:lnTo>
                <a:cubicBezTo>
                  <a:pt x="195773" y="2267705"/>
                  <a:pt x="406581" y="2377529"/>
                  <a:pt x="516530" y="2534582"/>
                </a:cubicBezTo>
                <a:cubicBezTo>
                  <a:pt x="696394" y="2804803"/>
                  <a:pt x="754748" y="3134725"/>
                  <a:pt x="685548" y="3451134"/>
                </a:cubicBezTo>
                <a:cubicBezTo>
                  <a:pt x="607573" y="3849685"/>
                  <a:pt x="375193" y="4238508"/>
                  <a:pt x="60148" y="4521457"/>
                </a:cubicBezTo>
                <a:lnTo>
                  <a:pt x="0" y="4572104"/>
                </a:lnTo>
                <a:close/>
                <a:moveTo>
                  <a:pt x="0" y="0"/>
                </a:moveTo>
                <a:lnTo>
                  <a:pt x="1991252" y="0"/>
                </a:lnTo>
                <a:lnTo>
                  <a:pt x="1947397" y="93155"/>
                </a:lnTo>
                <a:cubicBezTo>
                  <a:pt x="1909773" y="158891"/>
                  <a:pt x="1866874" y="221286"/>
                  <a:pt x="1818489" y="279679"/>
                </a:cubicBezTo>
                <a:cubicBezTo>
                  <a:pt x="1586623" y="558208"/>
                  <a:pt x="1093740" y="786286"/>
                  <a:pt x="763951" y="856979"/>
                </a:cubicBezTo>
                <a:cubicBezTo>
                  <a:pt x="588836" y="892826"/>
                  <a:pt x="291439" y="973000"/>
                  <a:pt x="44441" y="1105345"/>
                </a:cubicBezTo>
                <a:lnTo>
                  <a:pt x="0" y="113337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2883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Block Arc 10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15840" y="914400"/>
            <a:ext cx="10359720" cy="36572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ctr">
              <a:lnSpc>
                <a:spcPct val="75000"/>
              </a:lnSpc>
              <a:buNone/>
            </a:pPr>
            <a:r>
              <a:rPr b="0" lang="en-US" sz="5400" spc="5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1630440" y="5006160"/>
            <a:ext cx="8930880" cy="1720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13716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828800" algn="ctr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: Shape 11"/>
          <p:cNvSpPr/>
          <p:nvPr/>
        </p:nvSpPr>
        <p:spPr>
          <a:xfrm>
            <a:off x="0" y="4413600"/>
            <a:ext cx="2599920" cy="2444040"/>
          </a:xfrm>
          <a:custGeom>
            <a:avLst/>
            <a:gdLst/>
            <a:ahLst/>
            <a:rect l="l" t="t" r="r" b="b"/>
            <a:pathLst>
              <a:path w="2600243" h="2444424">
                <a:moveTo>
                  <a:pt x="458924" y="637"/>
                </a:moveTo>
                <a:cubicBezTo>
                  <a:pt x="493548" y="1725"/>
                  <a:pt x="528182" y="4210"/>
                  <a:pt x="562733" y="8107"/>
                </a:cubicBezTo>
                <a:cubicBezTo>
                  <a:pt x="1012449" y="72734"/>
                  <a:pt x="1311790" y="431204"/>
                  <a:pt x="1359862" y="869200"/>
                </a:cubicBezTo>
                <a:cubicBezTo>
                  <a:pt x="1377560" y="1029024"/>
                  <a:pt x="1339048" y="1256941"/>
                  <a:pt x="1443944" y="1395455"/>
                </a:cubicBezTo>
                <a:cubicBezTo>
                  <a:pt x="1541160" y="1521546"/>
                  <a:pt x="1747337" y="1549218"/>
                  <a:pt x="1892284" y="1603510"/>
                </a:cubicBezTo>
                <a:cubicBezTo>
                  <a:pt x="2201784" y="1722676"/>
                  <a:pt x="2528982" y="2001668"/>
                  <a:pt x="2589282" y="2338245"/>
                </a:cubicBezTo>
                <a:lnTo>
                  <a:pt x="2600243" y="2444424"/>
                </a:lnTo>
                <a:lnTo>
                  <a:pt x="0" y="2444424"/>
                </a:lnTo>
                <a:lnTo>
                  <a:pt x="0" y="70818"/>
                </a:lnTo>
                <a:lnTo>
                  <a:pt x="49869" y="53717"/>
                </a:lnTo>
                <a:cubicBezTo>
                  <a:pt x="182087" y="14283"/>
                  <a:pt x="320427" y="-3717"/>
                  <a:pt x="458924" y="637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ftr" idx="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sldNum" idx="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BB5E21-9E4B-431B-B0A2-DBEDAE10E92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2652480" y="2343240"/>
            <a:ext cx="8827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df2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Freeform 19"/>
          <p:cNvSpPr/>
          <p:nvPr/>
        </p:nvSpPr>
        <p:spPr>
          <a:xfrm>
            <a:off x="0" y="0"/>
            <a:ext cx="3385080" cy="492120"/>
          </a:xfrm>
          <a:custGeom>
            <a:avLst/>
            <a:gdLst/>
            <a:ahLst/>
            <a:rect l="l" t="t" r="r" b="b"/>
            <a:pathLst>
              <a:path w="3385345" h="492455">
                <a:moveTo>
                  <a:pt x="0" y="0"/>
                </a:moveTo>
                <a:lnTo>
                  <a:pt x="3385345" y="0"/>
                </a:lnTo>
                <a:lnTo>
                  <a:pt x="3348503" y="44581"/>
                </a:lnTo>
                <a:cubicBezTo>
                  <a:pt x="2752694" y="665259"/>
                  <a:pt x="1716966" y="550750"/>
                  <a:pt x="967215" y="241508"/>
                </a:cubicBezTo>
                <a:cubicBezTo>
                  <a:pt x="616031" y="97448"/>
                  <a:pt x="397804" y="100710"/>
                  <a:pt x="108843" y="163732"/>
                </a:cubicBezTo>
                <a:lnTo>
                  <a:pt x="0" y="195744"/>
                </a:lnTo>
                <a:close/>
              </a:path>
            </a:pathLst>
          </a:custGeom>
          <a:solidFill>
            <a:schemeClr val="accent6"/>
          </a:solidFill>
          <a:ln w="34826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5" name="Freeform: Shape 4"/>
          <p:cNvSpPr/>
          <p:nvPr/>
        </p:nvSpPr>
        <p:spPr>
          <a:xfrm>
            <a:off x="0" y="5403960"/>
            <a:ext cx="1947960" cy="1453680"/>
          </a:xfrm>
          <a:custGeom>
            <a:avLst/>
            <a:gdLst/>
            <a:ahLst/>
            <a:rect l="l" t="t" r="r" b="b"/>
            <a:pathLst>
              <a:path w="1948461" h="1453974">
                <a:moveTo>
                  <a:pt x="0" y="0"/>
                </a:moveTo>
                <a:lnTo>
                  <a:pt x="32434" y="41394"/>
                </a:lnTo>
                <a:cubicBezTo>
                  <a:pt x="190803" y="222210"/>
                  <a:pt x="377048" y="387079"/>
                  <a:pt x="611626" y="508597"/>
                </a:cubicBezTo>
                <a:cubicBezTo>
                  <a:pt x="1000743" y="710195"/>
                  <a:pt x="1598725" y="895624"/>
                  <a:pt x="1902163" y="1370646"/>
                </a:cubicBezTo>
                <a:lnTo>
                  <a:pt x="1948461" y="1453974"/>
                </a:lnTo>
                <a:lnTo>
                  <a:pt x="0" y="1453974"/>
                </a:lnTo>
                <a:close/>
              </a:path>
            </a:pathLst>
          </a:custGeom>
          <a:solidFill>
            <a:schemeClr val="accent5"/>
          </a:solidFill>
          <a:ln w="15032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6" name="Freeform 20"/>
          <p:cNvSpPr/>
          <p:nvPr/>
        </p:nvSpPr>
        <p:spPr>
          <a:xfrm flipV="1" rot="10800000">
            <a:off x="10995840" y="-360"/>
            <a:ext cx="1217520" cy="1324440"/>
          </a:xfrm>
          <a:custGeom>
            <a:avLst/>
            <a:gdLst/>
            <a:ahLst/>
            <a:rect l="l" t="t" r="r" b="b"/>
            <a:pathLst>
              <a:path w="1218019" h="1324951">
                <a:moveTo>
                  <a:pt x="1218019" y="0"/>
                </a:moveTo>
                <a:lnTo>
                  <a:pt x="0" y="0"/>
                </a:lnTo>
                <a:lnTo>
                  <a:pt x="0" y="1324951"/>
                </a:lnTo>
                <a:lnTo>
                  <a:pt x="44025" y="1308837"/>
                </a:lnTo>
                <a:cubicBezTo>
                  <a:pt x="600182" y="1073602"/>
                  <a:pt x="1031901" y="601768"/>
                  <a:pt x="1213001" y="1951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Freeform 21"/>
          <p:cNvSpPr/>
          <p:nvPr/>
        </p:nvSpPr>
        <p:spPr>
          <a:xfrm>
            <a:off x="9467640" y="6369480"/>
            <a:ext cx="2355120" cy="488160"/>
          </a:xfrm>
          <a:custGeom>
            <a:avLst/>
            <a:gdLst/>
            <a:ahLst/>
            <a:rect l="l" t="t" r="r" b="b"/>
            <a:pathLst>
              <a:path w="2355305" h="488389">
                <a:moveTo>
                  <a:pt x="1090338" y="249"/>
                </a:moveTo>
                <a:cubicBezTo>
                  <a:pt x="1350361" y="-4090"/>
                  <a:pt x="1613690" y="48451"/>
                  <a:pt x="1849675" y="151843"/>
                </a:cubicBezTo>
                <a:cubicBezTo>
                  <a:pt x="2012239" y="223978"/>
                  <a:pt x="2163046" y="317800"/>
                  <a:pt x="2295970" y="431858"/>
                </a:cubicBezTo>
                <a:lnTo>
                  <a:pt x="2355305" y="488389"/>
                </a:lnTo>
                <a:lnTo>
                  <a:pt x="0" y="488389"/>
                </a:lnTo>
                <a:lnTo>
                  <a:pt x="136773" y="341166"/>
                </a:lnTo>
                <a:cubicBezTo>
                  <a:pt x="197432" y="287686"/>
                  <a:pt x="267562" y="237210"/>
                  <a:pt x="350829" y="189936"/>
                </a:cubicBezTo>
                <a:cubicBezTo>
                  <a:pt x="573595" y="65807"/>
                  <a:pt x="830314" y="4588"/>
                  <a:pt x="1090338" y="249"/>
                </a:cubicBezTo>
                <a:close/>
              </a:path>
            </a:pathLst>
          </a:custGeom>
          <a:solidFill>
            <a:schemeClr val="accent2"/>
          </a:solidFill>
          <a:ln w="2924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435640" y="914400"/>
            <a:ext cx="5842800" cy="382176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p>
            <a:r>
              <a:rPr b="0" lang="en-US" sz="5400" spc="-1" strike="noStrike">
                <a:solidFill>
                  <a:srgbClr val="ffffff"/>
                </a:solidFill>
                <a:latin typeface="Century Gothic"/>
              </a:rPr>
              <a:t>Click to edit the title text format</a:t>
            </a:r>
            <a:endParaRPr b="0" lang="en-US" sz="54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4943160" cy="6857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54864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5435640" y="4956840"/>
            <a:ext cx="5718600" cy="174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ftr" idx="5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sldNum" idx="6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10897DB-306A-4FBD-8046-75DF8AB11745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7"/>
          <p:cNvSpPr/>
          <p:nvPr/>
        </p:nvSpPr>
        <p:spPr>
          <a:xfrm flipH="1" rot="5400000">
            <a:off x="1387080" y="4556160"/>
            <a:ext cx="914040" cy="3689640"/>
          </a:xfrm>
          <a:custGeom>
            <a:avLst/>
            <a:gdLst/>
            <a:ahLst/>
            <a:rect l="l" t="t" r="r" b="b"/>
            <a:pathLst>
              <a:path w="914401" h="3690008">
                <a:moveTo>
                  <a:pt x="914393" y="1625548"/>
                </a:moveTo>
                <a:cubicBezTo>
                  <a:pt x="911641" y="1092628"/>
                  <a:pt x="614720" y="555054"/>
                  <a:pt x="200040" y="164703"/>
                </a:cubicBezTo>
                <a:lnTo>
                  <a:pt x="0" y="0"/>
                </a:lnTo>
                <a:lnTo>
                  <a:pt x="0" y="3690008"/>
                </a:lnTo>
                <a:lnTo>
                  <a:pt x="684950" y="3690008"/>
                </a:lnTo>
                <a:lnTo>
                  <a:pt x="683046" y="3683775"/>
                </a:lnTo>
                <a:cubicBezTo>
                  <a:pt x="661881" y="3627679"/>
                  <a:pt x="637060" y="3572811"/>
                  <a:pt x="608736" y="3519687"/>
                </a:cubicBezTo>
                <a:cubicBezTo>
                  <a:pt x="471578" y="3263358"/>
                  <a:pt x="246982" y="3154469"/>
                  <a:pt x="353078" y="2837178"/>
                </a:cubicBezTo>
                <a:cubicBezTo>
                  <a:pt x="503567" y="2394592"/>
                  <a:pt x="916615" y="2140445"/>
                  <a:pt x="914393" y="1625548"/>
                </a:cubicBezTo>
                <a:close/>
              </a:path>
            </a:pathLst>
          </a:custGeom>
          <a:solidFill>
            <a:schemeClr val="accent3"/>
          </a:solidFill>
          <a:ln w="20389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ftr" idx="7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 type="sldNum" idx="8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921ACB4-A036-4A08-8BAC-B32BC3645637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3535560" cy="356544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 type="body"/>
          </p:nvPr>
        </p:nvSpPr>
        <p:spPr>
          <a:xfrm>
            <a:off x="4673520" y="2377800"/>
            <a:ext cx="6816240" cy="377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entury Gothic"/>
              </a:rPr>
              <a:t>Click to add text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4673520" y="2755800"/>
            <a:ext cx="6816240" cy="3187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4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79424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 type="ftr" idx="9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10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E8BD92E-FDB2-44C2-A106-EFCE54E3E6D0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70" name="PlaceHolder 4"/>
          <p:cNvSpPr>
            <a:spLocks noGrp="1"/>
          </p:cNvSpPr>
          <p:nvPr>
            <p:ph type="body"/>
          </p:nvPr>
        </p:nvSpPr>
        <p:spPr>
          <a:xfrm>
            <a:off x="696600" y="2377800"/>
            <a:ext cx="4627440" cy="4300200"/>
          </a:xfrm>
          <a:prstGeom prst="rect">
            <a:avLst/>
          </a:prstGeom>
          <a:noFill/>
          <a:ln w="0">
            <a:noFill/>
          </a:ln>
        </p:spPr>
        <p:txBody>
          <a:bodyPr lIns="0" tIns="0" anchor="t">
            <a:normAutofit/>
          </a:bodyPr>
          <a:p>
            <a:pPr marL="2286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6858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1430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002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057400" indent="-228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71" name="PlaceHolder 5"/>
          <p:cNvSpPr>
            <a:spLocks noGrp="1"/>
          </p:cNvSpPr>
          <p:nvPr>
            <p:ph type="body"/>
          </p:nvPr>
        </p:nvSpPr>
        <p:spPr>
          <a:xfrm>
            <a:off x="5916600" y="835200"/>
            <a:ext cx="5574960" cy="6030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picture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: Shape 20"/>
          <p:cNvSpPr/>
          <p:nvPr/>
        </p:nvSpPr>
        <p:spPr>
          <a:xfrm>
            <a:off x="0" y="3810600"/>
            <a:ext cx="3505320" cy="3047040"/>
          </a:xfrm>
          <a:custGeom>
            <a:avLst/>
            <a:gdLst/>
            <a:ahLst/>
            <a:rect l="l" t="t" r="r" b="b"/>
            <a:pathLst>
              <a:path w="3505512" h="3047438">
                <a:moveTo>
                  <a:pt x="140070" y="84"/>
                </a:moveTo>
                <a:cubicBezTo>
                  <a:pt x="214085" y="1007"/>
                  <a:pt x="293301" y="9629"/>
                  <a:pt x="378078" y="26868"/>
                </a:cubicBezTo>
                <a:cubicBezTo>
                  <a:pt x="1074806" y="168586"/>
                  <a:pt x="1202169" y="1352919"/>
                  <a:pt x="2124544" y="1868599"/>
                </a:cubicBezTo>
                <a:cubicBezTo>
                  <a:pt x="2570800" y="2118122"/>
                  <a:pt x="3301901" y="2354692"/>
                  <a:pt x="3503411" y="3038169"/>
                </a:cubicBezTo>
                <a:lnTo>
                  <a:pt x="3505512" y="3047438"/>
                </a:lnTo>
                <a:lnTo>
                  <a:pt x="0" y="3047438"/>
                </a:lnTo>
                <a:lnTo>
                  <a:pt x="0" y="9356"/>
                </a:lnTo>
                <a:lnTo>
                  <a:pt x="32906" y="4358"/>
                </a:lnTo>
                <a:cubicBezTo>
                  <a:pt x="67357" y="1086"/>
                  <a:pt x="103063" y="-377"/>
                  <a:pt x="140070" y="84"/>
                </a:cubicBezTo>
                <a:close/>
              </a:path>
            </a:pathLst>
          </a:custGeom>
          <a:solidFill>
            <a:schemeClr val="accent5"/>
          </a:solidFill>
          <a:ln w="2225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9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ftr" idx="11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 type="sldNum" idx="12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4D84B9D-8A84-4F03-97A0-ED76A6F6F246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 type="body"/>
          </p:nvPr>
        </p:nvSpPr>
        <p:spPr>
          <a:xfrm>
            <a:off x="2687400" y="2377800"/>
            <a:ext cx="429192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5" name="PlaceHolder 5"/>
          <p:cNvSpPr>
            <a:spLocks noGrp="1"/>
          </p:cNvSpPr>
          <p:nvPr>
            <p:ph type="body"/>
          </p:nvPr>
        </p:nvSpPr>
        <p:spPr>
          <a:xfrm>
            <a:off x="7318440" y="2377800"/>
            <a:ext cx="4172040" cy="4358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marL="9144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marL="13716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marL="1828800">
              <a:lnSpc>
                <a:spcPct val="100000"/>
              </a:lnSpc>
              <a:spcBef>
                <a:spcPts val="601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Straight Connector 2"/>
          <p:cNvSpPr/>
          <p:nvPr/>
        </p:nvSpPr>
        <p:spPr>
          <a:xfrm>
            <a:off x="5921640" y="834480"/>
            <a:ext cx="5569200" cy="360"/>
          </a:xfrm>
          <a:prstGeom prst="line">
            <a:avLst/>
          </a:prstGeom>
          <a:ln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Block Arc 8"/>
          <p:cNvSpPr/>
          <p:nvPr/>
        </p:nvSpPr>
        <p:spPr>
          <a:xfrm rot="10800000">
            <a:off x="5922360" y="189000"/>
            <a:ext cx="347760" cy="34776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699480" y="537120"/>
            <a:ext cx="4987080" cy="180576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p>
            <a:pPr>
              <a:lnSpc>
                <a:spcPct val="90000"/>
              </a:lnSpc>
              <a:buNone/>
            </a:pPr>
            <a:r>
              <a:rPr b="0" lang="en-US" sz="3200" spc="299" strike="noStrike" cap="all">
                <a:solidFill>
                  <a:srgbClr val="000000"/>
                </a:solidFill>
                <a:latin typeface="Century Gothic"/>
              </a:rPr>
              <a:t>Click to add title</a:t>
            </a:r>
            <a:endParaRPr b="0" lang="en-US" sz="3200" spc="-1" strike="noStrike">
              <a:solidFill>
                <a:srgbClr val="ffffff"/>
              </a:solidFill>
              <a:latin typeface="Century Gothic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 type="ftr" idx="13"/>
          </p:nvPr>
        </p:nvSpPr>
        <p:spPr>
          <a:xfrm>
            <a:off x="6594120" y="155520"/>
            <a:ext cx="4164480" cy="471240"/>
          </a:xfrm>
          <a:prstGeom prst="rect">
            <a:avLst/>
          </a:prstGeom>
          <a:noFill/>
          <a:ln w="0">
            <a:noFill/>
          </a:ln>
        </p:spPr>
        <p:txBody>
          <a:bodyPr lIns="0" anchor="b">
            <a:noAutofit/>
          </a:bodyPr>
          <a:lstStyle>
            <a:lvl1pPr algn="r">
              <a:lnSpc>
                <a:spcPct val="100000"/>
              </a:lnSpc>
              <a:buNone/>
              <a:defRPr b="0" lang="en-US" sz="1200" spc="299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b="0" lang="en-US" sz="1200" spc="299" strike="noStrike">
                <a:solidFill>
                  <a:srgbClr val="000000"/>
                </a:solidFill>
                <a:latin typeface="Century Gothic"/>
              </a:rPr>
              <a:t>&lt;footer&gt;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14"/>
          </p:nvPr>
        </p:nvSpPr>
        <p:spPr>
          <a:xfrm>
            <a:off x="11143080" y="155520"/>
            <a:ext cx="347760" cy="471240"/>
          </a:xfrm>
          <a:prstGeom prst="rect">
            <a:avLst/>
          </a:prstGeom>
          <a:noFill/>
          <a:ln w="0">
            <a:noFill/>
          </a:ln>
        </p:spPr>
        <p:txBody>
          <a:bodyPr lIns="0" rIns="0" anchor="b">
            <a:noAutofit/>
          </a:bodyPr>
          <a:lstStyle>
            <a:lvl1pPr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4768CB-8832-4CFC-8342-F2B6C9A8754F}" type="slidenum">
              <a:rPr b="1" lang="en-US" sz="1200" spc="-1" strike="noStrike">
                <a:solidFill>
                  <a:srgbClr val="000000"/>
                </a:solidFill>
                <a:latin typeface="Century Gothic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357" name="PlaceHolder 4"/>
          <p:cNvSpPr>
            <a:spLocks noGrp="1"/>
          </p:cNvSpPr>
          <p:nvPr>
            <p:ph type="body"/>
          </p:nvPr>
        </p:nvSpPr>
        <p:spPr>
          <a:xfrm>
            <a:off x="680400" y="2366280"/>
            <a:ext cx="3535560" cy="3588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entury Gothic"/>
              </a:rPr>
              <a:t>Click to add content</a:t>
            </a:r>
            <a:endParaRPr b="0" lang="en-US" sz="2000" spc="-1" strike="noStrike">
              <a:solidFill>
                <a:srgbClr val="000000"/>
              </a:solidFill>
              <a:latin typeface="Century Gothic"/>
            </a:endParaRPr>
          </a:p>
          <a:p>
            <a:pPr lvl="1" marL="7430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  <a:p>
            <a:pPr lvl="2" marL="12002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entury Gothic"/>
              </a:rPr>
              <a:t>Third level</a:t>
            </a:r>
            <a:endParaRPr b="0" lang="en-US" sz="1600" spc="-1" strike="noStrike">
              <a:solidFill>
                <a:srgbClr val="000000"/>
              </a:solidFill>
              <a:latin typeface="Century Gothic"/>
            </a:endParaRPr>
          </a:p>
          <a:p>
            <a:pPr lvl="3" marL="16574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Fourth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  <a:p>
            <a:pPr lvl="4" marL="2114640" indent="-285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000000"/>
                </a:solidFill>
                <a:latin typeface="Century Gothic"/>
              </a:rPr>
              <a:t>Fifth level</a:t>
            </a:r>
            <a:endParaRPr b="0" lang="en-US" sz="1400" spc="-1" strike="noStrike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58" name="PlaceHolder 5"/>
          <p:cNvSpPr>
            <a:spLocks noGrp="1"/>
          </p:cNvSpPr>
          <p:nvPr>
            <p:ph type="body"/>
          </p:nvPr>
        </p:nvSpPr>
        <p:spPr>
          <a:xfrm>
            <a:off x="4673520" y="2366280"/>
            <a:ext cx="6816240" cy="3587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Century Gothic"/>
              </a:rPr>
              <a:t>Click icon to add table</a:t>
            </a:r>
            <a:endParaRPr b="0" lang="en-US" sz="1800" spc="-1" strike="noStrike">
              <a:solidFill>
                <a:srgbClr val="000000"/>
              </a:solid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5.xml"/><Relationship Id="rId2" Type="http://schemas.openxmlformats.org/officeDocument/2006/relationships/notesSlide" Target="../notesSlides/notesSlide1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9"/>
      </a:dk2>
      <a:lt2>
        <a:srgbClr val="e7e6e6"/>
      </a:lt2>
      <a:accent1>
        <a:srgbClr val="f0829b"/>
      </a:accent1>
      <a:accent2>
        <a:srgbClr val="f83249"/>
      </a:accent2>
      <a:accent3>
        <a:srgbClr val="f6bf0e"/>
      </a:accent3>
      <a:accent4>
        <a:srgbClr val="f3eef2"/>
      </a:accent4>
      <a:accent5>
        <a:srgbClr val="2c46fb"/>
      </a:accent5>
      <a:accent6>
        <a:srgbClr val="fe9201"/>
      </a:accent6>
      <a:hlink>
        <a:srgbClr val="ffd53e"/>
      </a:hlink>
      <a:folHlink>
        <a:srgbClr val="fcc77e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2024-01-29T10:10:21Z</dcterms:created>
  <dc:creator/>
  <dc:description/>
  <dc:language>en-US</dc:language>
  <cp:lastModifiedBy/>
  <dcterms:modified xsi:type="dcterms:W3CDTF">2025-05-08T21:52:54Z</dcterms:modified>
  <cp:revision>1</cp:revision>
  <dc:subject/>
  <dc:title>BUSINESS  MARKETING  MEETING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Notes">
    <vt:i4>13</vt:i4>
  </property>
  <property fmtid="{D5CDD505-2E9C-101B-9397-08002B2CF9AE}" pid="5" name="PresentationFormat">
    <vt:lpwstr>Widescreen</vt:lpwstr>
  </property>
  <property fmtid="{D5CDD505-2E9C-101B-9397-08002B2CF9AE}" pid="6" name="Slides">
    <vt:i4>13</vt:i4>
  </property>
</Properties>
</file>