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orma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0" y="22860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ctr">
              <a:defRPr sz="5400" b="1">
                <a:solidFill>
                  <a:srgbClr val="000000"/>
                </a:solidFill>
                <a:latin typeface="Century Gothic"/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orma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0" y="2286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1. Introduction to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2. History and Evolution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3. Types of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4. Current Applications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5. Ethical Considerations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6. Future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orma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0" y="2286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Agenda 1: Introduction to 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Defining Artificial Intelligence (AI)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Historical context and evolution of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Key concepts: Machine Learning, Deep Learning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Different types of AI (Narrow, General)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Current applications and examples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Ethical considerations and future outlook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orma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0" y="2286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Agenda 2: History and Evolution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Foundational origins and initial concepts.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Key historical developments and turning points.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Major influences and drivers of change over time.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Significant shifts in form, function, or application.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Periods of rapid growth or stagnation.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Evolutionary impact and legacy.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orma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0" y="2286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Agenda 3: Types of 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Artificial Narrow Intelligence (ANI): Task-specific AI.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Artificial General Intelligence (AGI): Human-level broad intelligence (hypothetical).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Artificial Super Intelligence (ASI): Beyond human intelligence (hypothetical).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Reactive Machines: AI reacting to current input, no memory.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Limited Memory AI: Uses recent historical data.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Categorization by function/method (e.g., ML, NLP, Computer Vision).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orma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0" y="2286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Agenda 4: Current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Review of key existing applications in use.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Update on performance and usage statistics.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Discussion of recent feature updates or changes.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Overview of current user feedback and support issues.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Status check on planned enhancements or fixes.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Brief outlook on immediate next steps.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orma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0" y="2286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Agenda 5: Ethical Considerations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Review of current ethical guidelines and policies.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Discussion of recent ethical challenges or dilemmas encountered.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Assessment of ethical training needs for team members.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Process for reporting and addressing ethical concerns.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Strategies for promoting an ethical culture within the organization.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Next steps and action items related to ethical conduct.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orma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0" y="2286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Agenda 6: Future Trends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Overview of emerging technologies impacting the industry.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Analysis of shifts in consumer behavior and expectations.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Discussion of potential market disruptions and opportunities.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Exploration of sustainability and ethical considerations.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Impact of regulatory changes and geopolitical factors.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Identifying strategic priorities for future adaptation.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ormat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0" y="22860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      </a:t>
            </a:r>
          </a:p>
          <a:p>
            <a:pPr algn="ctr">
              <a:defRPr sz="5400" b="1">
                <a:solidFill>
                  <a:srgbClr val="000000"/>
                </a:solidFill>
                <a:latin typeface="Century Gothic"/>
              </a:defRPr>
            </a:pPr>
            <a: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