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3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20/02/relationships/classificationlabels" Target="/docMetadata/LabelInfo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notesMaster" Target="notesMasters/notesMaster1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2" name="PlaceHolder 4"/>
          <p:cNvSpPr>
            <a:spLocks noGrp="1"/>
          </p:cNvSpPr>
          <p:nvPr>
            <p:ph type="dt" idx="1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3" name="PlaceHolder 5"/>
          <p:cNvSpPr>
            <a:spLocks noGrp="1"/>
          </p:cNvSpPr>
          <p:nvPr>
            <p:ph type="ftr" idx="1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84" name="PlaceHolder 6"/>
          <p:cNvSpPr>
            <a:spLocks noGrp="1"/>
          </p:cNvSpPr>
          <p:nvPr>
            <p:ph type="sldNum" idx="1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12BBBCD-DFB9-48B9-93C3-52DC863959D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AF57BC6-267A-46AF-90D8-1F34A9540B5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6180B8-4581-421B-8DEB-73AD179973D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D302C2-1B9A-460B-BCDF-23D4328D5B54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CAAE24D-AED7-4BB3-9945-B63D0CD30857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F0F401F-6C0D-4AA9-A8DD-5FAE915F1D4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86A9B1-51E5-424E-A5AA-52DB6426798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6449EDE-1246-4D1C-BC9D-6B75EF110F7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99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0C3FAC-0BAB-44AF-A465-04529C37135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B98A18-0110-4A9C-A565-EF16505F6106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7B69CC-2374-4DF1-9023-A264A4E5F51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FBA548-674B-4547-B210-8D06C76A72C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10FA0A-5E07-450C-BD7D-A38DB6E0AA15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6C674AB-803D-4D66-A861-BCD52475E88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DAB89733-CCCE-4B10-8013-DF9B4D14E0CA}" type="slidenum">
              <a:t>&lt;#&gt;</a:t>
            </a:fld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BE0E2FD-64C1-4863-BAD6-90FFD94CC60D}" type="slidenum">
              <a:t>&lt;#&gt;</a:t>
            </a:fld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2B922353-5C67-4384-883B-1AA71E23A3BC}" type="slidenum">
              <a:t>&lt;#&gt;</a:t>
            </a:fld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DA30FF2-A957-4AF1-81A6-9B2EC665B6AC}" type="slidenum">
              <a:t>&lt;#&gt;</a:t>
            </a:fld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D4B3C3EC-36CE-4AA1-ADB7-BEBF658BE950}" type="slidenum">
              <a:t>&lt;#&gt;</a:t>
            </a:fld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CFE3D42-6FD0-4D1D-8079-0B11A0242EBB}" type="slidenum">
              <a:t>&lt;#&gt;</a:t>
            </a:fld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6F9705E-6283-4486-97E1-3A6D8442BEF5}" type="slidenum">
              <a:t>&lt;#&gt;</a:t>
            </a:fld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5422C08C-3002-4B6A-A6B7-D54222D95099}" type="slidenum">
              <a:t>&lt;#&gt;</a:t>
            </a:fld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F6E9F3FD-FEB8-4A7A-8453-EBB8BC058D05}" type="slidenum">
              <a:t>&lt;#&gt;</a:t>
            </a:fld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E87DBD1B-51E9-4E50-A9FF-4F685E098E35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BC6731F-6A3A-437A-9736-C1891B0058D4}" type="slidenum">
              <a:t>&lt;#&gt;</a:t>
            </a:fld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1D8867-ABFA-48A1-8DA5-400795DEED59}" type="slidenum">
              <a:t>&lt;#&gt;</a:t>
            </a:fld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A140DF-9263-4825-8FB8-BAC19C20E64A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159D1CC-765F-416D-B3A6-6164FEAEF57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EC583B-AF0D-4628-9CC2-4FB230B27E6C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F5E53E-F96C-4CAA-AE16-F98F5DC3FB1D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39F80BC-051F-44AC-BE2B-C4EB7D446BA7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2FA23D-F3CF-49F5-A339-B7EFDF6F4329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74FAA5-E9CE-4213-99FA-71DC9E58A5B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393BA7-C165-4B21-82FF-778977CF43E4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72C8BD-1CE6-4C01-B06B-08DDA0CF4028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F91796-8715-4471-8071-D756F3D16A0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72EF15A-CFA3-45FA-8D09-33D3CF9FC8B8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33C421D-1863-493A-B374-148DAA42E574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9D878BE-4A0C-47AC-9AA1-5A247B7FEBF5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B584591-618B-4CC9-AA89-CC4E73377F74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A46BAEF-1471-4981-B03A-100065591B94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2358599-B21A-41DB-9C12-5FAB9C9A7D9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3750A0B-B4BE-41DA-B3E5-AC69BD64F5BA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68D9D4D-11CE-489D-B1F6-E633BDC62F13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8DDC9DB-AE97-4CAB-A8F2-1E358934C898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BDA12A9-29B9-4E24-BA70-B194110D0789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E4894A6-80F3-4E4F-938D-D111D76D19C4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C2B9796-7FE0-4BC3-A5AE-71B90F6DC4B7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950D216-E088-4DEA-A4C7-17B9570D8095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B5E53A-BBBB-4015-905C-B66466D6FF4E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8C9A1F-3DF3-4AFB-9AD4-504AA5013C98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1C5009A-EBED-4DB0-9C9E-7B2BB8C05EF2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460624-F737-4098-9EE6-44837EC82566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19F771-55B4-4275-9A28-06E3BF5E6A1D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E0F364-CC49-48A4-8E6D-F97891B15AE9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302EDF-565E-4F41-A56F-009FB995FD58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5F5A7D-7576-4B72-9D04-C8324D1FB1EF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DA15D6-87C1-467E-BE12-23226BE45238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FA7A69-BD06-46AC-A2F7-87E07190BBB9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62279F-459F-40C5-B6B6-851DCF495BD8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6E8A5C-C7B4-452E-BB39-7627E64DE941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C0890EA-66BB-44EC-8FB1-C6000A49DD9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B4165B-BC45-4B8B-A64B-450478FA5412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B574DB-E673-45B7-B937-DF3FD5E0AC9B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C4488C2-F7C2-4965-9EE1-4B521FEADABB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759A63-31A7-4309-AF29-20A4581F8877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AB7832F-C523-4A2F-94BB-A505BF2211C3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AED1FCF-EA02-460C-9324-7E408E29445B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09346A0-0190-4E75-AB67-05DD56DB8C5E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3B7EB1-F2FE-4C19-B7EB-9DD374A895FF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9E53C31-4B70-403E-B7DB-7B34F4BF0638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140AFA-E55B-497B-909B-A1C801BCB15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BBC74C-487C-4CB5-8A1A-4F2A1E65113E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A040FDE-4AC9-4284-9D22-FA2B124E53A4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252010F-3133-4F70-B453-8FD4E376464B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FC385B9-EC6D-4379-AC28-BED0E60F822B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9D79643-652E-478C-B0BF-9DD2FB974E73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44F54DE-B258-417A-9380-1062A9F4F203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1494BC2-3F98-4085-BB05-E18F87427BEC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E7906EB-13DC-4CEF-871E-0D2D06526254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DE358D9-BDC8-42EF-A3C2-29B1C31CA1BD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F68B002-96DF-4622-8B21-52AC89A5581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5DA1184-ECFB-4FBB-B87B-F3D28C17B270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6DB4A78-AEEE-49A0-9D7B-9552795A4660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7256AA8-30D2-4506-A44C-393C4DED3D84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F7B3ADA-3155-4E3C-BC8F-920D93E7EDDD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68B6638-283D-46A6-8ABB-07CB10A1362F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D632828-9F2F-4641-B31C-4D0E559E18CF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6C8F6CC-75A5-4326-951A-01E158D3B995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AF2E7E0-66FF-405E-A93B-C4E753D41CD8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1D81E65-9A6C-4555-97F5-36EC092BFC33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75F21AF-DC9B-4E3A-A52D-3169C56469A3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1EB355E-1B85-400C-BD69-9C3E81EE66FE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05D6926-4E7D-4B3B-A6AF-37B50CDB9FC9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6A71E76-524E-464A-9025-F10403400BBD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8D373E1-3DE8-4655-850E-5592A91610ED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14CF220-985F-41C3-903F-954890671829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048B991-396B-4CE8-96E4-9FECECB85473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4819034-E7BF-47AC-AF8E-B872C7EB5C2E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E6F3A8C-5226-42FC-8B89-F86E2CC9B467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3340C84-F947-4C57-9C56-14EFB2C5AD7A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4379F62-1937-4318-B4EC-AB6255D23DC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FE6F0B4-B5BA-483E-A409-93FB4C68FC71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E707BAD-6F44-4354-94B2-C14F73F52FEA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14089A8-33ED-4E19-9836-B7CD90B59D8C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48B4332-EC9E-4BFE-B2C7-C7570C37AA6C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4466054-0C57-4CEE-ADDF-A23C4559461C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3FBA5AC-01CF-45F4-9172-EE552F44CB13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1569434-C123-4BA7-9A14-3DB833C8E560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21.xml"/><Relationship Id="rId4" Type="http://schemas.openxmlformats.org/officeDocument/2006/relationships/slideLayout" Target="../slideLayouts/slideLayout122.xml"/><Relationship Id="rId5" Type="http://schemas.openxmlformats.org/officeDocument/2006/relationships/slideLayout" Target="../slideLayouts/slideLayout123.xml"/><Relationship Id="rId6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5.xml"/><Relationship Id="rId8" Type="http://schemas.openxmlformats.org/officeDocument/2006/relationships/slideLayout" Target="../slideLayouts/slideLayout126.xml"/><Relationship Id="rId9" Type="http://schemas.openxmlformats.org/officeDocument/2006/relationships/slideLayout" Target="../slideLayouts/slideLayout127.xml"/><Relationship Id="rId10" Type="http://schemas.openxmlformats.org/officeDocument/2006/relationships/slideLayout" Target="../slideLayouts/slideLayout128.xml"/><Relationship Id="rId11" Type="http://schemas.openxmlformats.org/officeDocument/2006/relationships/slideLayout" Target="../slideLayouts/slideLayout129.xml"/><Relationship Id="rId12" Type="http://schemas.openxmlformats.org/officeDocument/2006/relationships/slideLayout" Target="../slideLayouts/slideLayout130.xml"/><Relationship Id="rId13" Type="http://schemas.openxmlformats.org/officeDocument/2006/relationships/slideLayout" Target="../slideLayouts/slideLayout131.xml"/><Relationship Id="rId14" Type="http://schemas.openxmlformats.org/officeDocument/2006/relationships/slideLayout" Target="../slideLayouts/slideLayout13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4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raphic 5"/>
          <p:cNvSpPr/>
          <p:nvPr/>
        </p:nvSpPr>
        <p:spPr>
          <a:xfrm rot="10431600">
            <a:off x="8398800" y="4155840"/>
            <a:ext cx="3960000" cy="2909160"/>
          </a:xfrm>
          <a:custGeom>
            <a:avLst/>
            <a:gdLst/>
            <a:ahLst/>
            <a:rect l="l" t="t" r="r" b="b"/>
            <a:pathLst>
              <a:path w="3961007" h="2910382">
                <a:moveTo>
                  <a:pt x="0" y="2910382"/>
                </a:moveTo>
                <a:lnTo>
                  <a:pt x="312841" y="0"/>
                </a:lnTo>
                <a:lnTo>
                  <a:pt x="3961007" y="392147"/>
                </a:lnTo>
                <a:lnTo>
                  <a:pt x="3961007" y="2910382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raphic 6"/>
          <p:cNvSpPr/>
          <p:nvPr/>
        </p:nvSpPr>
        <p:spPr>
          <a:xfrm rot="13235400">
            <a:off x="6807240" y="-836280"/>
            <a:ext cx="7518600" cy="3714480"/>
          </a:xfrm>
          <a:custGeom>
            <a:avLst/>
            <a:gdLst/>
            <a:ahLst/>
            <a:rect l="l" t="t" r="r" b="b"/>
            <a:pathLst>
              <a:path w="7519564" h="3715398">
                <a:moveTo>
                  <a:pt x="7519564" y="0"/>
                </a:moveTo>
                <a:lnTo>
                  <a:pt x="3183782" y="371539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raphic 7"/>
          <p:cNvSpPr/>
          <p:nvPr/>
        </p:nvSpPr>
        <p:spPr>
          <a:xfrm rot="10800000">
            <a:off x="-237960" y="5718960"/>
            <a:ext cx="7493040" cy="1150200"/>
          </a:xfrm>
          <a:custGeom>
            <a:avLst/>
            <a:gdLst/>
            <a:ahLst/>
            <a:rect l="l" t="t" r="r" b="b"/>
            <a:pathLst>
              <a:path w="7493958" h="1151336">
                <a:moveTo>
                  <a:pt x="7493958" y="1151336"/>
                </a:moveTo>
                <a:lnTo>
                  <a:pt x="0" y="1151336"/>
                </a:lnTo>
                <a:lnTo>
                  <a:pt x="0" y="0"/>
                </a:lnTo>
                <a:lnTo>
                  <a:pt x="7493958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raphic 8"/>
          <p:cNvSpPr/>
          <p:nvPr/>
        </p:nvSpPr>
        <p:spPr>
          <a:xfrm rot="7076400">
            <a:off x="-2917440" y="601560"/>
            <a:ext cx="7975800" cy="4616280"/>
          </a:xfrm>
          <a:custGeom>
            <a:avLst/>
            <a:gdLst/>
            <a:ahLst/>
            <a:rect l="l" t="t" r="r" b="b"/>
            <a:pathLst>
              <a:path w="7976987" h="4617239">
                <a:moveTo>
                  <a:pt x="0" y="999998"/>
                </a:moveTo>
                <a:lnTo>
                  <a:pt x="0" y="0"/>
                </a:lnTo>
                <a:lnTo>
                  <a:pt x="7232280" y="0"/>
                </a:lnTo>
                <a:lnTo>
                  <a:pt x="7976987" y="1404379"/>
                </a:lnTo>
                <a:lnTo>
                  <a:pt x="1918134" y="4617239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Freeform 8"/>
          <p:cNvSpPr/>
          <p:nvPr/>
        </p:nvSpPr>
        <p:spPr>
          <a:xfrm>
            <a:off x="1567800" y="0"/>
            <a:ext cx="2937240" cy="613080"/>
          </a:xfrm>
          <a:custGeom>
            <a:avLst/>
            <a:gdLst/>
            <a:ahLst/>
            <a:rect l="l" t="t" r="r" b="b"/>
            <a:pathLst>
              <a:path w="2938406" h="614238">
                <a:moveTo>
                  <a:pt x="0" y="0"/>
                </a:moveTo>
                <a:lnTo>
                  <a:pt x="2938406" y="0"/>
                </a:lnTo>
                <a:lnTo>
                  <a:pt x="2930135" y="9100"/>
                </a:lnTo>
                <a:cubicBezTo>
                  <a:pt x="2556250" y="382985"/>
                  <a:pt x="2039733" y="614238"/>
                  <a:pt x="1469203" y="614238"/>
                </a:cubicBezTo>
                <a:cubicBezTo>
                  <a:pt x="898674" y="614238"/>
                  <a:pt x="382156" y="382985"/>
                  <a:pt x="8271" y="91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Block Arc 11"/>
          <p:cNvSpPr/>
          <p:nvPr/>
        </p:nvSpPr>
        <p:spPr>
          <a:xfrm rot="10800000">
            <a:off x="5923080" y="189000"/>
            <a:ext cx="347040" cy="34704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2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Freeform 19"/>
          <p:cNvSpPr/>
          <p:nvPr/>
        </p:nvSpPr>
        <p:spPr>
          <a:xfrm>
            <a:off x="0" y="0"/>
            <a:ext cx="3384360" cy="491400"/>
          </a:xfrm>
          <a:custGeom>
            <a:avLst/>
            <a:gdLst/>
            <a:ahLst/>
            <a:rect l="l" t="t" r="r" b="b"/>
            <a:pathLst>
              <a:path w="3385345" h="492455">
                <a:moveTo>
                  <a:pt x="0" y="0"/>
                </a:moveTo>
                <a:lnTo>
                  <a:pt x="3385345" y="0"/>
                </a:lnTo>
                <a:lnTo>
                  <a:pt x="3348503" y="44581"/>
                </a:lnTo>
                <a:cubicBezTo>
                  <a:pt x="2752694" y="665259"/>
                  <a:pt x="1716966" y="550750"/>
                  <a:pt x="967215" y="241508"/>
                </a:cubicBezTo>
                <a:cubicBezTo>
                  <a:pt x="616031" y="97448"/>
                  <a:pt x="397804" y="100710"/>
                  <a:pt x="108843" y="163732"/>
                </a:cubicBezTo>
                <a:lnTo>
                  <a:pt x="0" y="195744"/>
                </a:lnTo>
                <a:close/>
              </a:path>
            </a:pathLst>
          </a:custGeom>
          <a:solidFill>
            <a:schemeClr val="accent6"/>
          </a:solidFill>
          <a:ln w="3482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1" name="Freeform: Shape 4"/>
          <p:cNvSpPr/>
          <p:nvPr/>
        </p:nvSpPr>
        <p:spPr>
          <a:xfrm>
            <a:off x="0" y="5403960"/>
            <a:ext cx="1947240" cy="1452960"/>
          </a:xfrm>
          <a:custGeom>
            <a:avLst/>
            <a:gdLst/>
            <a:ahLst/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5"/>
          </a:solidFill>
          <a:ln w="15032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Freeform 20"/>
          <p:cNvSpPr/>
          <p:nvPr/>
        </p:nvSpPr>
        <p:spPr>
          <a:xfrm flipV="1" rot="10800000">
            <a:off x="10996560" y="-360"/>
            <a:ext cx="1216800" cy="1323720"/>
          </a:xfrm>
          <a:custGeom>
            <a:avLst/>
            <a:gdLst/>
            <a:ahLst/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3" name="Freeform 21"/>
          <p:cNvSpPr/>
          <p:nvPr/>
        </p:nvSpPr>
        <p:spPr>
          <a:xfrm>
            <a:off x="9467640" y="6369480"/>
            <a:ext cx="2354400" cy="487440"/>
          </a:xfrm>
          <a:custGeom>
            <a:avLst/>
            <a:gdLst/>
            <a:ahLst/>
            <a:rect l="l" t="t" r="r" b="b"/>
            <a:pathLst>
              <a:path w="2355305" h="488389">
                <a:moveTo>
                  <a:pt x="1090338" y="249"/>
                </a:moveTo>
                <a:cubicBezTo>
                  <a:pt x="1350361" y="-4090"/>
                  <a:pt x="1613690" y="48451"/>
                  <a:pt x="1849675" y="151843"/>
                </a:cubicBezTo>
                <a:cubicBezTo>
                  <a:pt x="2012239" y="223978"/>
                  <a:pt x="2163046" y="317800"/>
                  <a:pt x="2295970" y="431858"/>
                </a:cubicBezTo>
                <a:lnTo>
                  <a:pt x="2355305" y="488389"/>
                </a:lnTo>
                <a:lnTo>
                  <a:pt x="0" y="488389"/>
                </a:lnTo>
                <a:lnTo>
                  <a:pt x="136773" y="341166"/>
                </a:lnTo>
                <a:cubicBezTo>
                  <a:pt x="197432" y="287686"/>
                  <a:pt x="267562" y="237210"/>
                  <a:pt x="350829" y="189936"/>
                </a:cubicBezTo>
                <a:cubicBezTo>
                  <a:pt x="573595" y="65807"/>
                  <a:pt x="830314" y="4588"/>
                  <a:pt x="1090338" y="249"/>
                </a:cubicBezTo>
                <a:close/>
              </a:path>
            </a:pathLst>
          </a:custGeom>
          <a:solidFill>
            <a:schemeClr val="accent2"/>
          </a:solidFill>
          <a:ln w="2924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Block Arc 8"/>
          <p:cNvSpPr/>
          <p:nvPr/>
        </p:nvSpPr>
        <p:spPr>
          <a:xfrm rot="10800000">
            <a:off x="5923080" y="189000"/>
            <a:ext cx="347040" cy="34704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PlaceHolder 1"/>
          <p:cNvSpPr>
            <a:spLocks noGrp="1"/>
          </p:cNvSpPr>
          <p:nvPr>
            <p:ph type="ftr" idx="15"/>
          </p:nvPr>
        </p:nvSpPr>
        <p:spPr>
          <a:xfrm>
            <a:off x="6594120" y="155520"/>
            <a:ext cx="4163760" cy="470520"/>
          </a:xfrm>
          <a:prstGeom prst="rect">
            <a:avLst/>
          </a:prstGeom>
          <a:noFill/>
          <a:ln w="0">
            <a:noFill/>
          </a:ln>
        </p:spPr>
        <p:txBody>
          <a:bodyPr lIns="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3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3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sldNum" idx="16"/>
          </p:nvPr>
        </p:nvSpPr>
        <p:spPr>
          <a:xfrm>
            <a:off x="11143080" y="155520"/>
            <a:ext cx="347040" cy="4705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410AA7-4D15-4A24-A96D-3B2CB66F10D7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92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Freeform: Shape 22"/>
          <p:cNvSpPr/>
          <p:nvPr/>
        </p:nvSpPr>
        <p:spPr>
          <a:xfrm>
            <a:off x="6576120" y="6244200"/>
            <a:ext cx="5127840" cy="612720"/>
          </a:xfrm>
          <a:custGeom>
            <a:avLst/>
            <a:gdLst/>
            <a:ahLst/>
            <a:rect l="l" t="t" r="r" b="b"/>
            <a:pathLst>
              <a:path w="5128931" h="613967">
                <a:moveTo>
                  <a:pt x="4291965" y="60"/>
                </a:moveTo>
                <a:cubicBezTo>
                  <a:pt x="4425259" y="-1390"/>
                  <a:pt x="4550210" y="23536"/>
                  <a:pt x="4666198" y="89254"/>
                </a:cubicBezTo>
                <a:cubicBezTo>
                  <a:pt x="4891999" y="217207"/>
                  <a:pt x="5029133" y="370815"/>
                  <a:pt x="5101197" y="537690"/>
                </a:cubicBezTo>
                <a:lnTo>
                  <a:pt x="5128931" y="613967"/>
                </a:lnTo>
                <a:lnTo>
                  <a:pt x="0" y="613967"/>
                </a:lnTo>
                <a:lnTo>
                  <a:pt x="15614" y="593375"/>
                </a:lnTo>
                <a:cubicBezTo>
                  <a:pt x="37505" y="566465"/>
                  <a:pt x="59606" y="541212"/>
                  <a:pt x="81739" y="517786"/>
                </a:cubicBezTo>
                <a:cubicBezTo>
                  <a:pt x="726324" y="-164414"/>
                  <a:pt x="1567784" y="212292"/>
                  <a:pt x="2139708" y="331996"/>
                </a:cubicBezTo>
                <a:cubicBezTo>
                  <a:pt x="2980088" y="507931"/>
                  <a:pt x="3714356" y="6344"/>
                  <a:pt x="4291965" y="60"/>
                </a:cubicBezTo>
                <a:close/>
              </a:path>
            </a:pathLst>
          </a:custGeom>
          <a:solidFill>
            <a:schemeClr val="accent1"/>
          </a:solidFill>
          <a:ln w="2373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6" name="Freeform: Shape 20"/>
          <p:cNvSpPr/>
          <p:nvPr/>
        </p:nvSpPr>
        <p:spPr>
          <a:xfrm>
            <a:off x="11450880" y="3547080"/>
            <a:ext cx="740160" cy="3163680"/>
          </a:xfrm>
          <a:custGeom>
            <a:avLst/>
            <a:gdLst/>
            <a:ahLst/>
            <a:rect l="l" t="t" r="r" b="b"/>
            <a:pathLst>
              <a:path w="741094" h="3164819">
                <a:moveTo>
                  <a:pt x="741094" y="0"/>
                </a:moveTo>
                <a:lnTo>
                  <a:pt x="741094" y="3164819"/>
                </a:lnTo>
                <a:lnTo>
                  <a:pt x="696311" y="3128887"/>
                </a:lnTo>
                <a:cubicBezTo>
                  <a:pt x="398216" y="2865259"/>
                  <a:pt x="172941" y="2512853"/>
                  <a:pt x="66029" y="2098526"/>
                </a:cubicBezTo>
                <a:cubicBezTo>
                  <a:pt x="-129976" y="1338929"/>
                  <a:pt x="122879" y="568970"/>
                  <a:pt x="659081" y="692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7" name="Block Arc 10"/>
          <p:cNvSpPr/>
          <p:nvPr/>
        </p:nvSpPr>
        <p:spPr>
          <a:xfrm rot="10800000">
            <a:off x="5923080" y="189000"/>
            <a:ext cx="347040" cy="34704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Graphic 4"/>
          <p:cNvSpPr/>
          <p:nvPr/>
        </p:nvSpPr>
        <p:spPr>
          <a:xfrm flipH="1" flipV="1" rot="10800000">
            <a:off x="-9360" y="3945960"/>
            <a:ext cx="2852640" cy="2936880"/>
          </a:xfrm>
          <a:custGeom>
            <a:avLst/>
            <a:gdLst/>
            <a:ahLst/>
            <a:rect l="l" t="t" r="r" b="b"/>
            <a:pathLst>
              <a:path w="2853725" h="2938093">
                <a:moveTo>
                  <a:pt x="0" y="0"/>
                </a:moveTo>
                <a:lnTo>
                  <a:pt x="2853725" y="0"/>
                </a:lnTo>
                <a:lnTo>
                  <a:pt x="2853725" y="2938093"/>
                </a:lnTo>
                <a:lnTo>
                  <a:pt x="0" y="2938093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Freeform: Shape 18"/>
          <p:cNvSpPr/>
          <p:nvPr/>
        </p:nvSpPr>
        <p:spPr>
          <a:xfrm>
            <a:off x="9063360" y="0"/>
            <a:ext cx="3127680" cy="2678760"/>
          </a:xfrm>
          <a:custGeom>
            <a:avLst/>
            <a:gdLst/>
            <a:ahLst/>
            <a:rect l="l" t="t" r="r" b="b"/>
            <a:pathLst>
              <a:path w="3128797" h="2679752">
                <a:moveTo>
                  <a:pt x="3128797" y="879358"/>
                </a:moveTo>
                <a:lnTo>
                  <a:pt x="3128797" y="2679752"/>
                </a:lnTo>
                <a:lnTo>
                  <a:pt x="3059267" y="2608151"/>
                </a:lnTo>
                <a:cubicBezTo>
                  <a:pt x="2845801" y="2364562"/>
                  <a:pt x="2737482" y="2047511"/>
                  <a:pt x="2764395" y="1724021"/>
                </a:cubicBezTo>
                <a:cubicBezTo>
                  <a:pt x="2789869" y="1485736"/>
                  <a:pt x="2988975" y="1235917"/>
                  <a:pt x="3093998" y="985035"/>
                </a:cubicBezTo>
                <a:close/>
                <a:moveTo>
                  <a:pt x="0" y="0"/>
                </a:moveTo>
                <a:lnTo>
                  <a:pt x="3128797" y="0"/>
                </a:lnTo>
                <a:lnTo>
                  <a:pt x="3128797" y="550788"/>
                </a:lnTo>
                <a:lnTo>
                  <a:pt x="3123603" y="534564"/>
                </a:lnTo>
                <a:cubicBezTo>
                  <a:pt x="2933666" y="80785"/>
                  <a:pt x="2078477" y="268334"/>
                  <a:pt x="1737201" y="374784"/>
                </a:cubicBezTo>
                <a:cubicBezTo>
                  <a:pt x="1414305" y="472235"/>
                  <a:pt x="872573" y="510694"/>
                  <a:pt x="534991" y="378865"/>
                </a:cubicBezTo>
                <a:cubicBezTo>
                  <a:pt x="393838" y="323373"/>
                  <a:pt x="264165" y="243263"/>
                  <a:pt x="147047" y="143968"/>
                </a:cubicBezTo>
                <a:close/>
              </a:path>
            </a:pathLst>
          </a:custGeom>
          <a:solidFill>
            <a:schemeClr val="accent3"/>
          </a:solidFill>
          <a:ln w="4025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Freeform: Shape 24"/>
          <p:cNvSpPr/>
          <p:nvPr/>
        </p:nvSpPr>
        <p:spPr>
          <a:xfrm>
            <a:off x="-9720" y="0"/>
            <a:ext cx="2616480" cy="3477600"/>
          </a:xfrm>
          <a:custGeom>
            <a:avLst/>
            <a:gdLst/>
            <a:ahLst/>
            <a:rect l="l" t="t" r="r" b="b"/>
            <a:pathLst>
              <a:path w="2617625" h="3478627">
                <a:moveTo>
                  <a:pt x="0" y="0"/>
                </a:moveTo>
                <a:lnTo>
                  <a:pt x="2617625" y="0"/>
                </a:lnTo>
                <a:lnTo>
                  <a:pt x="2553291" y="101454"/>
                </a:lnTo>
                <a:cubicBezTo>
                  <a:pt x="2193600" y="596780"/>
                  <a:pt x="1511980" y="777778"/>
                  <a:pt x="1240549" y="958722"/>
                </a:cubicBezTo>
                <a:cubicBezTo>
                  <a:pt x="1133381" y="1026274"/>
                  <a:pt x="1037426" y="1107134"/>
                  <a:pt x="955351" y="1199055"/>
                </a:cubicBezTo>
                <a:cubicBezTo>
                  <a:pt x="758369" y="1419663"/>
                  <a:pt x="648207" y="1608072"/>
                  <a:pt x="600934" y="1984701"/>
                </a:cubicBezTo>
                <a:cubicBezTo>
                  <a:pt x="539729" y="2480023"/>
                  <a:pt x="361052" y="3033377"/>
                  <a:pt x="38433" y="3435524"/>
                </a:cubicBezTo>
                <a:lnTo>
                  <a:pt x="0" y="3478627"/>
                </a:lnTo>
                <a:close/>
              </a:path>
            </a:pathLst>
          </a:custGeom>
          <a:solidFill>
            <a:schemeClr val="accent5"/>
          </a:solidFill>
          <a:ln w="25189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  <p:sldLayoutId id="2147483788" r:id="rId12"/>
    <p:sldLayoutId id="2147483789" r:id="rId13"/>
    <p:sldLayoutId id="214748379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Block Arc 8"/>
          <p:cNvSpPr/>
          <p:nvPr/>
        </p:nvSpPr>
        <p:spPr>
          <a:xfrm rot="10800000">
            <a:off x="5923080" y="189000"/>
            <a:ext cx="347040" cy="34704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PlaceHolder 1"/>
          <p:cNvSpPr>
            <a:spLocks noGrp="1"/>
          </p:cNvSpPr>
          <p:nvPr>
            <p:ph type="ftr" idx="1"/>
          </p:nvPr>
        </p:nvSpPr>
        <p:spPr>
          <a:xfrm>
            <a:off x="6594120" y="155520"/>
            <a:ext cx="4163760" cy="470520"/>
          </a:xfrm>
          <a:prstGeom prst="rect">
            <a:avLst/>
          </a:prstGeom>
          <a:noFill/>
          <a:ln w="0">
            <a:noFill/>
          </a:ln>
        </p:spPr>
        <p:txBody>
          <a:bodyPr lIns="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3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3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2"/>
          </p:nvPr>
        </p:nvSpPr>
        <p:spPr>
          <a:xfrm>
            <a:off x="11143080" y="155520"/>
            <a:ext cx="347040" cy="4705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94DD36-345E-4959-852E-7DE569F6A893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Block Arc 8"/>
          <p:cNvSpPr/>
          <p:nvPr/>
        </p:nvSpPr>
        <p:spPr>
          <a:xfrm rot="10800000">
            <a:off x="5923080" y="189000"/>
            <a:ext cx="347040" cy="34704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Freeform: Shape 11"/>
          <p:cNvSpPr/>
          <p:nvPr/>
        </p:nvSpPr>
        <p:spPr>
          <a:xfrm>
            <a:off x="0" y="2304720"/>
            <a:ext cx="2953800" cy="4552200"/>
          </a:xfrm>
          <a:custGeom>
            <a:avLst/>
            <a:gdLst/>
            <a:ahLst/>
            <a:rect l="l" t="t" r="r" b="b"/>
            <a:pathLst>
              <a:path w="2954761" h="4553246">
                <a:moveTo>
                  <a:pt x="0" y="0"/>
                </a:moveTo>
                <a:lnTo>
                  <a:pt x="117233" y="82668"/>
                </a:lnTo>
                <a:cubicBezTo>
                  <a:pt x="705921" y="563578"/>
                  <a:pt x="630379" y="1460513"/>
                  <a:pt x="730843" y="1827598"/>
                </a:cubicBezTo>
                <a:cubicBezTo>
                  <a:pt x="761151" y="1950602"/>
                  <a:pt x="807625" y="2067161"/>
                  <a:pt x="868972" y="2174038"/>
                </a:cubicBezTo>
                <a:cubicBezTo>
                  <a:pt x="1016204" y="2430540"/>
                  <a:pt x="1160257" y="2594499"/>
                  <a:pt x="1502761" y="2758135"/>
                </a:cubicBezTo>
                <a:cubicBezTo>
                  <a:pt x="2178883" y="3079569"/>
                  <a:pt x="2895559" y="3693004"/>
                  <a:pt x="2954466" y="4460522"/>
                </a:cubicBezTo>
                <a:lnTo>
                  <a:pt x="2954761" y="4553246"/>
                </a:lnTo>
                <a:lnTo>
                  <a:pt x="0" y="45532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723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PlaceHolder 1"/>
          <p:cNvSpPr>
            <a:spLocks noGrp="1"/>
          </p:cNvSpPr>
          <p:nvPr>
            <p:ph type="ftr" idx="3"/>
          </p:nvPr>
        </p:nvSpPr>
        <p:spPr>
          <a:xfrm>
            <a:off x="6594120" y="155520"/>
            <a:ext cx="4163760" cy="470520"/>
          </a:xfrm>
          <a:prstGeom prst="rect">
            <a:avLst/>
          </a:prstGeom>
          <a:noFill/>
          <a:ln w="0">
            <a:noFill/>
          </a:ln>
        </p:spPr>
        <p:txBody>
          <a:bodyPr lIns="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3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3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4"/>
          </p:nvPr>
        </p:nvSpPr>
        <p:spPr>
          <a:xfrm>
            <a:off x="11143080" y="155520"/>
            <a:ext cx="347040" cy="4705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A4996B-71FE-420F-8315-331AA8AEA4A4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: Shape 11"/>
          <p:cNvSpPr/>
          <p:nvPr/>
        </p:nvSpPr>
        <p:spPr>
          <a:xfrm>
            <a:off x="0" y="4413600"/>
            <a:ext cx="2599200" cy="2443320"/>
          </a:xfrm>
          <a:custGeom>
            <a:avLst/>
            <a:gdLst/>
            <a:ahLst/>
            <a:rect l="l" t="t" r="r" b="b"/>
            <a:pathLst>
              <a:path w="2600243" h="2444424">
                <a:moveTo>
                  <a:pt x="458924" y="637"/>
                </a:moveTo>
                <a:cubicBezTo>
                  <a:pt x="493548" y="1725"/>
                  <a:pt x="528182" y="4210"/>
                  <a:pt x="562733" y="8107"/>
                </a:cubicBezTo>
                <a:cubicBezTo>
                  <a:pt x="1012449" y="72734"/>
                  <a:pt x="1311790" y="431204"/>
                  <a:pt x="1359862" y="869200"/>
                </a:cubicBezTo>
                <a:cubicBezTo>
                  <a:pt x="1377560" y="1029024"/>
                  <a:pt x="1339048" y="1256941"/>
                  <a:pt x="1443944" y="1395455"/>
                </a:cubicBezTo>
                <a:cubicBezTo>
                  <a:pt x="1541160" y="1521546"/>
                  <a:pt x="1747337" y="1549218"/>
                  <a:pt x="1892284" y="1603510"/>
                </a:cubicBezTo>
                <a:cubicBezTo>
                  <a:pt x="2201784" y="1722676"/>
                  <a:pt x="2528982" y="2001668"/>
                  <a:pt x="2589282" y="2338245"/>
                </a:cubicBezTo>
                <a:lnTo>
                  <a:pt x="2600243" y="2444424"/>
                </a:lnTo>
                <a:lnTo>
                  <a:pt x="0" y="2444424"/>
                </a:lnTo>
                <a:lnTo>
                  <a:pt x="0" y="70818"/>
                </a:lnTo>
                <a:lnTo>
                  <a:pt x="49869" y="53717"/>
                </a:lnTo>
                <a:cubicBezTo>
                  <a:pt x="182087" y="14283"/>
                  <a:pt x="320427" y="-3717"/>
                  <a:pt x="458924" y="6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Block Arc 8"/>
          <p:cNvSpPr/>
          <p:nvPr/>
        </p:nvSpPr>
        <p:spPr>
          <a:xfrm rot="10800000">
            <a:off x="5923080" y="189000"/>
            <a:ext cx="347040" cy="34704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PlaceHolder 1"/>
          <p:cNvSpPr>
            <a:spLocks noGrp="1"/>
          </p:cNvSpPr>
          <p:nvPr>
            <p:ph type="ftr" idx="5"/>
          </p:nvPr>
        </p:nvSpPr>
        <p:spPr>
          <a:xfrm>
            <a:off x="6594120" y="155520"/>
            <a:ext cx="4163760" cy="470520"/>
          </a:xfrm>
          <a:prstGeom prst="rect">
            <a:avLst/>
          </a:prstGeom>
          <a:noFill/>
          <a:ln w="0">
            <a:noFill/>
          </a:ln>
        </p:spPr>
        <p:txBody>
          <a:bodyPr lIns="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3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3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sldNum" idx="6"/>
          </p:nvPr>
        </p:nvSpPr>
        <p:spPr>
          <a:xfrm>
            <a:off x="11143080" y="155520"/>
            <a:ext cx="347040" cy="4705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C63195-2624-4081-8D1A-4B02BF2C5253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Freeform 7"/>
          <p:cNvSpPr/>
          <p:nvPr/>
        </p:nvSpPr>
        <p:spPr>
          <a:xfrm flipH="1" rot="5400000">
            <a:off x="1386360" y="4556880"/>
            <a:ext cx="913320" cy="3688920"/>
          </a:xfrm>
          <a:custGeom>
            <a:avLst/>
            <a:gdLst/>
            <a:ahLst/>
            <a:rect l="l" t="t" r="r" b="b"/>
            <a:pathLst>
              <a:path w="914401" h="3690008">
                <a:moveTo>
                  <a:pt x="914393" y="1625548"/>
                </a:moveTo>
                <a:cubicBezTo>
                  <a:pt x="911641" y="1092628"/>
                  <a:pt x="614720" y="555054"/>
                  <a:pt x="200040" y="164703"/>
                </a:cubicBezTo>
                <a:lnTo>
                  <a:pt x="0" y="0"/>
                </a:lnTo>
                <a:lnTo>
                  <a:pt x="0" y="3690008"/>
                </a:lnTo>
                <a:lnTo>
                  <a:pt x="684950" y="3690008"/>
                </a:lnTo>
                <a:lnTo>
                  <a:pt x="683046" y="3683775"/>
                </a:lnTo>
                <a:cubicBezTo>
                  <a:pt x="661881" y="3627679"/>
                  <a:pt x="637060" y="3572811"/>
                  <a:pt x="608736" y="3519687"/>
                </a:cubicBezTo>
                <a:cubicBezTo>
                  <a:pt x="471578" y="3263358"/>
                  <a:pt x="246982" y="3154469"/>
                  <a:pt x="353078" y="2837178"/>
                </a:cubicBezTo>
                <a:cubicBezTo>
                  <a:pt x="503567" y="2394592"/>
                  <a:pt x="916615" y="2140445"/>
                  <a:pt x="914393" y="1625548"/>
                </a:cubicBezTo>
                <a:close/>
              </a:path>
            </a:pathLst>
          </a:custGeom>
          <a:solidFill>
            <a:schemeClr val="accent3"/>
          </a:solidFill>
          <a:ln w="20389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Block Arc 8"/>
          <p:cNvSpPr/>
          <p:nvPr/>
        </p:nvSpPr>
        <p:spPr>
          <a:xfrm rot="10800000">
            <a:off x="5923080" y="189000"/>
            <a:ext cx="347040" cy="34704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PlaceHolder 1"/>
          <p:cNvSpPr>
            <a:spLocks noGrp="1"/>
          </p:cNvSpPr>
          <p:nvPr>
            <p:ph type="ftr" idx="7"/>
          </p:nvPr>
        </p:nvSpPr>
        <p:spPr>
          <a:xfrm>
            <a:off x="6594120" y="155520"/>
            <a:ext cx="4163760" cy="470520"/>
          </a:xfrm>
          <a:prstGeom prst="rect">
            <a:avLst/>
          </a:prstGeom>
          <a:noFill/>
          <a:ln w="0">
            <a:noFill/>
          </a:ln>
        </p:spPr>
        <p:txBody>
          <a:bodyPr lIns="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3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3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8"/>
          </p:nvPr>
        </p:nvSpPr>
        <p:spPr>
          <a:xfrm>
            <a:off x="11143080" y="155520"/>
            <a:ext cx="347040" cy="4705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EF64A1-A6E7-40D9-B574-A03C52307BFF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Freeform: Shape 20"/>
          <p:cNvSpPr/>
          <p:nvPr/>
        </p:nvSpPr>
        <p:spPr>
          <a:xfrm>
            <a:off x="0" y="3810600"/>
            <a:ext cx="3504600" cy="3046320"/>
          </a:xfrm>
          <a:custGeom>
            <a:avLst/>
            <a:gdLst/>
            <a:ahLst/>
            <a:rect l="l" t="t" r="r" b="b"/>
            <a:pathLst>
              <a:path w="3505512" h="3047438">
                <a:moveTo>
                  <a:pt x="140070" y="84"/>
                </a:moveTo>
                <a:cubicBezTo>
                  <a:pt x="214085" y="1007"/>
                  <a:pt x="293301" y="9629"/>
                  <a:pt x="378078" y="26868"/>
                </a:cubicBezTo>
                <a:cubicBezTo>
                  <a:pt x="1074806" y="168586"/>
                  <a:pt x="1202169" y="1352919"/>
                  <a:pt x="2124544" y="1868599"/>
                </a:cubicBezTo>
                <a:cubicBezTo>
                  <a:pt x="2570800" y="2118122"/>
                  <a:pt x="3301901" y="2354692"/>
                  <a:pt x="3503411" y="3038169"/>
                </a:cubicBezTo>
                <a:lnTo>
                  <a:pt x="3505512" y="3047438"/>
                </a:lnTo>
                <a:lnTo>
                  <a:pt x="0" y="3047438"/>
                </a:lnTo>
                <a:lnTo>
                  <a:pt x="0" y="9356"/>
                </a:lnTo>
                <a:lnTo>
                  <a:pt x="32906" y="4358"/>
                </a:lnTo>
                <a:cubicBezTo>
                  <a:pt x="67357" y="1086"/>
                  <a:pt x="103063" y="-377"/>
                  <a:pt x="140070" y="84"/>
                </a:cubicBezTo>
                <a:close/>
              </a:path>
            </a:pathLst>
          </a:custGeom>
          <a:solidFill>
            <a:schemeClr val="accent5"/>
          </a:solidFill>
          <a:ln w="222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Block Arc 8"/>
          <p:cNvSpPr/>
          <p:nvPr/>
        </p:nvSpPr>
        <p:spPr>
          <a:xfrm rot="10800000">
            <a:off x="5923080" y="189000"/>
            <a:ext cx="347040" cy="34704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PlaceHolder 1"/>
          <p:cNvSpPr>
            <a:spLocks noGrp="1"/>
          </p:cNvSpPr>
          <p:nvPr>
            <p:ph type="ftr" idx="9"/>
          </p:nvPr>
        </p:nvSpPr>
        <p:spPr>
          <a:xfrm>
            <a:off x="6594120" y="155520"/>
            <a:ext cx="4163760" cy="470520"/>
          </a:xfrm>
          <a:prstGeom prst="rect">
            <a:avLst/>
          </a:prstGeom>
          <a:noFill/>
          <a:ln w="0">
            <a:noFill/>
          </a:ln>
        </p:spPr>
        <p:txBody>
          <a:bodyPr lIns="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3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3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10"/>
          </p:nvPr>
        </p:nvSpPr>
        <p:spPr>
          <a:xfrm>
            <a:off x="11143080" y="155520"/>
            <a:ext cx="347040" cy="4705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4AF9440-82C9-4345-A2B3-089EB75DABEC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Freeform: Shape 22"/>
          <p:cNvSpPr/>
          <p:nvPr/>
        </p:nvSpPr>
        <p:spPr>
          <a:xfrm>
            <a:off x="8906400" y="4719960"/>
            <a:ext cx="3284640" cy="2136960"/>
          </a:xfrm>
          <a:custGeom>
            <a:avLst/>
            <a:gdLst/>
            <a:ahLst/>
            <a:rect l="l" t="t" r="r" b="b"/>
            <a:pathLst>
              <a:path w="3285608" h="2137938">
                <a:moveTo>
                  <a:pt x="3285608" y="0"/>
                </a:moveTo>
                <a:lnTo>
                  <a:pt x="3285608" y="2137938"/>
                </a:lnTo>
                <a:lnTo>
                  <a:pt x="0" y="2137938"/>
                </a:lnTo>
                <a:lnTo>
                  <a:pt x="53213" y="2070398"/>
                </a:lnTo>
                <a:cubicBezTo>
                  <a:pt x="428518" y="1649846"/>
                  <a:pt x="1048414" y="1562150"/>
                  <a:pt x="1464698" y="1425184"/>
                </a:cubicBezTo>
                <a:cubicBezTo>
                  <a:pt x="2343037" y="1136242"/>
                  <a:pt x="2721555" y="228637"/>
                  <a:pt x="3278751" y="2109"/>
                </a:cubicBezTo>
                <a:close/>
              </a:path>
            </a:pathLst>
          </a:custGeom>
          <a:solidFill>
            <a:schemeClr val="accent6"/>
          </a:solidFill>
          <a:ln w="2124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Block Arc 8"/>
          <p:cNvSpPr/>
          <p:nvPr/>
        </p:nvSpPr>
        <p:spPr>
          <a:xfrm rot="10800000">
            <a:off x="5923080" y="189000"/>
            <a:ext cx="347040" cy="34704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PlaceHolder 1"/>
          <p:cNvSpPr>
            <a:spLocks noGrp="1"/>
          </p:cNvSpPr>
          <p:nvPr>
            <p:ph type="ftr" idx="11"/>
          </p:nvPr>
        </p:nvSpPr>
        <p:spPr>
          <a:xfrm>
            <a:off x="6594120" y="155520"/>
            <a:ext cx="4163760" cy="470520"/>
          </a:xfrm>
          <a:prstGeom prst="rect">
            <a:avLst/>
          </a:prstGeom>
          <a:noFill/>
          <a:ln w="0">
            <a:noFill/>
          </a:ln>
        </p:spPr>
        <p:txBody>
          <a:bodyPr lIns="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3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3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Num" idx="12"/>
          </p:nvPr>
        </p:nvSpPr>
        <p:spPr>
          <a:xfrm>
            <a:off x="11143080" y="155520"/>
            <a:ext cx="347040" cy="4705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2F57923-4A88-462C-8E39-AE23C70C0456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e6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Freeform 20"/>
          <p:cNvSpPr/>
          <p:nvPr/>
        </p:nvSpPr>
        <p:spPr>
          <a:xfrm rot="16200000">
            <a:off x="44640" y="5587560"/>
            <a:ext cx="1216800" cy="1323720"/>
          </a:xfrm>
          <a:custGeom>
            <a:avLst/>
            <a:gdLst/>
            <a:ahLst/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2" name="Freeform 15"/>
          <p:cNvSpPr/>
          <p:nvPr/>
        </p:nvSpPr>
        <p:spPr>
          <a:xfrm flipH="1" rot="5400000">
            <a:off x="441000" y="-448560"/>
            <a:ext cx="1017000" cy="1918080"/>
          </a:xfrm>
          <a:custGeom>
            <a:avLst/>
            <a:gdLst/>
            <a:ahLst/>
            <a:rect l="l" t="t" r="r" b="b"/>
            <a:pathLst>
              <a:path w="1018073" h="1919124">
                <a:moveTo>
                  <a:pt x="1018073" y="1919124"/>
                </a:moveTo>
                <a:lnTo>
                  <a:pt x="1018073" y="0"/>
                </a:lnTo>
                <a:lnTo>
                  <a:pt x="860680" y="92033"/>
                </a:lnTo>
                <a:cubicBezTo>
                  <a:pt x="468017" y="356206"/>
                  <a:pt x="159674" y="774823"/>
                  <a:pt x="45685" y="1217247"/>
                </a:cubicBezTo>
                <a:cubicBezTo>
                  <a:pt x="-9143" y="1412111"/>
                  <a:pt x="-14542" y="1615180"/>
                  <a:pt x="29068" y="1808525"/>
                </a:cubicBezTo>
                <a:lnTo>
                  <a:pt x="59967" y="1919124"/>
                </a:lnTo>
                <a:close/>
              </a:path>
            </a:pathLst>
          </a:custGeom>
          <a:solidFill>
            <a:schemeClr val="accent5"/>
          </a:solidFill>
          <a:ln w="2027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Freeform: Shape 4"/>
          <p:cNvSpPr/>
          <p:nvPr/>
        </p:nvSpPr>
        <p:spPr>
          <a:xfrm flipH="1" flipV="1">
            <a:off x="10242000" y="0"/>
            <a:ext cx="1947240" cy="1452960"/>
          </a:xfrm>
          <a:custGeom>
            <a:avLst/>
            <a:gdLst/>
            <a:ahLst/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1"/>
          </a:solidFill>
          <a:ln w="15032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Freeform: Shape 5"/>
          <p:cNvSpPr/>
          <p:nvPr/>
        </p:nvSpPr>
        <p:spPr>
          <a:xfrm rot="10800000">
            <a:off x="7249320" y="5856840"/>
            <a:ext cx="4942800" cy="1001160"/>
          </a:xfrm>
          <a:custGeom>
            <a:avLst/>
            <a:gdLst/>
            <a:ahLst/>
            <a:rect l="l" t="t" r="r" b="b"/>
            <a:pathLst>
              <a:path w="4943770" h="1002382">
                <a:moveTo>
                  <a:pt x="0" y="0"/>
                </a:moveTo>
                <a:lnTo>
                  <a:pt x="4943770" y="0"/>
                </a:lnTo>
                <a:lnTo>
                  <a:pt x="4906928" y="44581"/>
                </a:lnTo>
                <a:cubicBezTo>
                  <a:pt x="4311119" y="665259"/>
                  <a:pt x="3275391" y="550750"/>
                  <a:pt x="2525640" y="241508"/>
                </a:cubicBezTo>
                <a:cubicBezTo>
                  <a:pt x="2174456" y="97448"/>
                  <a:pt x="1956229" y="100710"/>
                  <a:pt x="1667268" y="163732"/>
                </a:cubicBezTo>
                <a:cubicBezTo>
                  <a:pt x="1546867" y="189990"/>
                  <a:pt x="1429272" y="233773"/>
                  <a:pt x="1317749" y="293864"/>
                </a:cubicBezTo>
                <a:cubicBezTo>
                  <a:pt x="1050964" y="428937"/>
                  <a:pt x="614633" y="864100"/>
                  <a:pt x="75310" y="989292"/>
                </a:cubicBezTo>
                <a:lnTo>
                  <a:pt x="0" y="1002382"/>
                </a:lnTo>
                <a:close/>
              </a:path>
            </a:pathLst>
          </a:custGeom>
          <a:solidFill>
            <a:schemeClr val="accent6"/>
          </a:solidFill>
          <a:ln w="3482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Block Arc 8"/>
          <p:cNvSpPr/>
          <p:nvPr/>
        </p:nvSpPr>
        <p:spPr>
          <a:xfrm rot="10800000">
            <a:off x="5923080" y="189000"/>
            <a:ext cx="347040" cy="34704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PlaceHolder 1"/>
          <p:cNvSpPr>
            <a:spLocks noGrp="1"/>
          </p:cNvSpPr>
          <p:nvPr>
            <p:ph type="ftr" idx="13"/>
          </p:nvPr>
        </p:nvSpPr>
        <p:spPr>
          <a:xfrm>
            <a:off x="6594120" y="155520"/>
            <a:ext cx="4163760" cy="470520"/>
          </a:xfrm>
          <a:prstGeom prst="rect">
            <a:avLst/>
          </a:prstGeom>
          <a:noFill/>
          <a:ln w="0">
            <a:noFill/>
          </a:ln>
        </p:spPr>
        <p:txBody>
          <a:bodyPr lIns="0" rIns="9000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3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3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14"/>
          </p:nvPr>
        </p:nvSpPr>
        <p:spPr>
          <a:xfrm>
            <a:off x="11143080" y="155520"/>
            <a:ext cx="347040" cy="470520"/>
          </a:xfrm>
          <a:prstGeom prst="rect">
            <a:avLst/>
          </a:prstGeom>
          <a:noFill/>
          <a:ln w="0">
            <a:noFill/>
          </a:ln>
        </p:spPr>
        <p:txBody>
          <a:bodyPr lIns="0" rIns="0" tIns="45000" bIns="4500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78611E-DEC7-4757-BB6F-6D87F66A23A6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09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f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Freeform: Shape 7"/>
          <p:cNvSpPr/>
          <p:nvPr/>
        </p:nvSpPr>
        <p:spPr>
          <a:xfrm>
            <a:off x="10451160" y="0"/>
            <a:ext cx="1739520" cy="2451240"/>
          </a:xfrm>
          <a:custGeom>
            <a:avLst/>
            <a:gdLst/>
            <a:ahLst/>
            <a:rect l="l" t="t" r="r" b="b"/>
            <a:pathLst>
              <a:path w="1740673" h="2452455">
                <a:moveTo>
                  <a:pt x="9752" y="0"/>
                </a:moveTo>
                <a:lnTo>
                  <a:pt x="1740673" y="0"/>
                </a:lnTo>
                <a:lnTo>
                  <a:pt x="1740673" y="2452455"/>
                </a:lnTo>
                <a:lnTo>
                  <a:pt x="1641792" y="2253927"/>
                </a:lnTo>
                <a:cubicBezTo>
                  <a:pt x="1523030" y="2044952"/>
                  <a:pt x="1373754" y="1845991"/>
                  <a:pt x="1168412" y="1679772"/>
                </a:cubicBezTo>
                <a:cubicBezTo>
                  <a:pt x="742644" y="1335088"/>
                  <a:pt x="-7886" y="949509"/>
                  <a:pt x="63" y="135821"/>
                </a:cubicBezTo>
                <a:close/>
              </a:path>
            </a:pathLst>
          </a:custGeom>
          <a:solidFill>
            <a:schemeClr val="accent1"/>
          </a:solidFill>
          <a:ln w="167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7" name="Graphic 6"/>
          <p:cNvSpPr/>
          <p:nvPr/>
        </p:nvSpPr>
        <p:spPr>
          <a:xfrm flipV="1" rot="10800000">
            <a:off x="4606200" y="-360"/>
            <a:ext cx="7493040" cy="1806120"/>
          </a:xfrm>
          <a:custGeom>
            <a:avLst/>
            <a:gdLst/>
            <a:ahLst/>
            <a:rect l="l" t="t" r="r" b="b"/>
            <a:pathLst>
              <a:path w="7493958" h="1807198">
                <a:moveTo>
                  <a:pt x="7493958" y="0"/>
                </a:moveTo>
                <a:lnTo>
                  <a:pt x="0" y="0"/>
                </a:lnTo>
                <a:lnTo>
                  <a:pt x="0" y="1807198"/>
                </a:lnTo>
                <a:lnTo>
                  <a:pt x="7493958" y="1807198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Freeform 24"/>
          <p:cNvSpPr/>
          <p:nvPr/>
        </p:nvSpPr>
        <p:spPr>
          <a:xfrm flipV="1">
            <a:off x="580320" y="5884920"/>
            <a:ext cx="3499920" cy="971280"/>
          </a:xfrm>
          <a:custGeom>
            <a:avLst/>
            <a:gdLst/>
            <a:ahLst/>
            <a:rect l="l" t="t" r="r" b="b"/>
            <a:pathLst>
              <a:path w="3501038" h="972311">
                <a:moveTo>
                  <a:pt x="1750519" y="972311"/>
                </a:moveTo>
                <a:cubicBezTo>
                  <a:pt x="2463681" y="972311"/>
                  <a:pt x="3092449" y="610979"/>
                  <a:pt x="3463737" y="61401"/>
                </a:cubicBezTo>
                <a:lnTo>
                  <a:pt x="3501038" y="0"/>
                </a:lnTo>
                <a:lnTo>
                  <a:pt x="0" y="0"/>
                </a:lnTo>
                <a:lnTo>
                  <a:pt x="37301" y="61401"/>
                </a:lnTo>
                <a:cubicBezTo>
                  <a:pt x="408589" y="610979"/>
                  <a:pt x="1037357" y="972311"/>
                  <a:pt x="1750519" y="9723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9" name="Freeform: Shape 10"/>
          <p:cNvSpPr/>
          <p:nvPr/>
        </p:nvSpPr>
        <p:spPr>
          <a:xfrm>
            <a:off x="8558640" y="4948920"/>
            <a:ext cx="3632040" cy="1908000"/>
          </a:xfrm>
          <a:custGeom>
            <a:avLst/>
            <a:gdLst/>
            <a:ahLst/>
            <a:rect l="l" t="t" r="r" b="b"/>
            <a:pathLst>
              <a:path w="3633200" h="1909181">
                <a:moveTo>
                  <a:pt x="3633200" y="0"/>
                </a:moveTo>
                <a:lnTo>
                  <a:pt x="3633200" y="1909181"/>
                </a:lnTo>
                <a:lnTo>
                  <a:pt x="0" y="1909181"/>
                </a:lnTo>
                <a:lnTo>
                  <a:pt x="93750" y="1811399"/>
                </a:lnTo>
                <a:cubicBezTo>
                  <a:pt x="559335" y="1384673"/>
                  <a:pt x="1301474" y="1240755"/>
                  <a:pt x="1924918" y="1263638"/>
                </a:cubicBezTo>
                <a:cubicBezTo>
                  <a:pt x="2304271" y="1276833"/>
                  <a:pt x="2507796" y="1198020"/>
                  <a:pt x="2756912" y="1038610"/>
                </a:cubicBezTo>
                <a:cubicBezTo>
                  <a:pt x="2860710" y="972190"/>
                  <a:pt x="2955795" y="890308"/>
                  <a:pt x="3039524" y="795240"/>
                </a:cubicBezTo>
                <a:cubicBezTo>
                  <a:pt x="3187383" y="635762"/>
                  <a:pt x="3364245" y="296298"/>
                  <a:pt x="3627562" y="5818"/>
                </a:cubicBezTo>
                <a:close/>
              </a:path>
            </a:pathLst>
          </a:custGeom>
          <a:solidFill>
            <a:schemeClr val="accent5"/>
          </a:solidFill>
          <a:ln w="3166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0" name="Freeform: Shape 11"/>
          <p:cNvSpPr/>
          <p:nvPr/>
        </p:nvSpPr>
        <p:spPr>
          <a:xfrm>
            <a:off x="0" y="0"/>
            <a:ext cx="1990080" cy="4570920"/>
          </a:xfrm>
          <a:custGeom>
            <a:avLst/>
            <a:gdLst/>
            <a:ahLst/>
            <a:rect l="l" t="t" r="r" b="b"/>
            <a:pathLst>
              <a:path w="1991252" h="4572104">
                <a:moveTo>
                  <a:pt x="0" y="2138799"/>
                </a:moveTo>
                <a:lnTo>
                  <a:pt x="6705" y="2143576"/>
                </a:lnTo>
                <a:cubicBezTo>
                  <a:pt x="195773" y="2267705"/>
                  <a:pt x="406581" y="2377529"/>
                  <a:pt x="516530" y="2534582"/>
                </a:cubicBezTo>
                <a:cubicBezTo>
                  <a:pt x="696394" y="2804803"/>
                  <a:pt x="754748" y="3134725"/>
                  <a:pt x="685548" y="3451134"/>
                </a:cubicBezTo>
                <a:cubicBezTo>
                  <a:pt x="607573" y="3849685"/>
                  <a:pt x="375193" y="4238508"/>
                  <a:pt x="60148" y="4521457"/>
                </a:cubicBezTo>
                <a:lnTo>
                  <a:pt x="0" y="4572104"/>
                </a:lnTo>
                <a:close/>
                <a:moveTo>
                  <a:pt x="0" y="0"/>
                </a:moveTo>
                <a:lnTo>
                  <a:pt x="1991252" y="0"/>
                </a:lnTo>
                <a:lnTo>
                  <a:pt x="1947397" y="93155"/>
                </a:lnTo>
                <a:cubicBezTo>
                  <a:pt x="1909773" y="158891"/>
                  <a:pt x="1866874" y="221286"/>
                  <a:pt x="1818489" y="279679"/>
                </a:cubicBezTo>
                <a:cubicBezTo>
                  <a:pt x="1586623" y="558208"/>
                  <a:pt x="1093740" y="786286"/>
                  <a:pt x="763951" y="856979"/>
                </a:cubicBezTo>
                <a:cubicBezTo>
                  <a:pt x="588836" y="892826"/>
                  <a:pt x="291439" y="973000"/>
                  <a:pt x="44441" y="1105345"/>
                </a:cubicBezTo>
                <a:lnTo>
                  <a:pt x="0" y="113337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83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1" name="Block Arc 10"/>
          <p:cNvSpPr/>
          <p:nvPr/>
        </p:nvSpPr>
        <p:spPr>
          <a:xfrm rot="10800000">
            <a:off x="5923080" y="189000"/>
            <a:ext cx="347040" cy="34704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2024-01-29T10:10:21Z</dcterms:created>
  <dc:creator/>
  <dc:description/>
  <dc:language>en-US</dc:language>
  <cp:lastModifiedBy/>
  <dcterms:modified xsi:type="dcterms:W3CDTF">2025-05-09T02:53:54Z</dcterms:modified>
  <cp:revision>4</cp:revision>
  <dc:subject/>
  <dc:title>BUSINESS  MARKETING  MEETING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13</vt:i4>
  </property>
  <property fmtid="{D5CDD505-2E9C-101B-9397-08002B2CF9AE}" pid="5" name="PresentationFormat">
    <vt:lpwstr>Widescreen</vt:lpwstr>
  </property>
  <property fmtid="{D5CDD505-2E9C-101B-9397-08002B2CF9AE}" pid="6" name="Slides">
    <vt:i4>13</vt:i4>
  </property>
</Properties>
</file>