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DA9EB0-2083-4F5B-BF0B-AC2745D9B9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38DECB-456F-4B86-AA55-A919B2F65D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91C551-A2E1-4302-8098-D75BC41BB3F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BAA522-0F88-4545-9F24-4D07E8DDC4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448E57-0204-44C9-BB17-28760994C7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8FFD80-3410-47D8-B42E-ACBE57817C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DA1965-A307-4093-9567-9BB080C62F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7FBC14-56E8-4D7C-A67E-7EBFE38C6F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40000" cy="29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5FE99C-D048-41B3-9435-A22B2144AF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4711F4-8B6C-441C-AE18-AD0A46DC57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8B70E2-6B29-443A-9086-A80666B113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7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A66849-21DF-41E1-B279-E13A294399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6964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270000" y="180000"/>
            <a:ext cx="9540000" cy="48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Click to edit the outline text format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Second Outline Level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en-US" sz="2000" spc="-1" strike="noStrike">
                <a:latin typeface="Arial"/>
              </a:rPr>
              <a:t>Third Outline Level</a:t>
            </a:r>
            <a:endParaRPr b="0" lang="en-US" sz="2000" spc="-1" strike="noStrike">
              <a:latin typeface="Arial"/>
            </a:endParaRPr>
          </a:p>
          <a:p>
            <a:pPr lvl="3" marL="1728000" indent="-216000">
              <a:spcAft>
                <a:spcPts val="420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7920000" y="90000"/>
            <a:ext cx="900000" cy="1170000"/>
          </a:xfrm>
          <a:prstGeom prst="rect">
            <a:avLst/>
          </a:prstGeom>
          <a:solidFill>
            <a:srgbClr val="7d8ae7"/>
          </a:solidFill>
          <a:ln w="10800">
            <a:solidFill>
              <a:srgbClr val="3f52d9"/>
            </a:solidFill>
            <a:round/>
          </a:ln>
          <a:effectLst>
            <a:outerShdw dist="30547" dir="2700000" blurRad="0" rotWithShape="0">
              <a:srgbClr val="c1c7f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0000" y="450000"/>
            <a:ext cx="9090000" cy="63000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dist="30547" dir="2700000" blurRad="0" rotWithShape="0">
              <a:srgbClr val="dcf1c1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700" spc="-1" strike="noStrike">
                <a:latin typeface="Arial"/>
              </a:rPr>
              <a:t>Click to edit the title text format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r">
              <a:buNone/>
            </a:pPr>
            <a:fld id="{B3614AEA-96BC-40BE-8F06-1BD732492FC8}" type="slidenum">
              <a:rPr b="0" lang="en-US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</Template>
  <TotalTime>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2025-05-09T11:24:58Z</dcterms:created>
  <dc:creator/>
  <dc:description/>
  <dc:language>en-US</dc:language>
  <cp:lastModifiedBy/>
  <dcterms:modified xsi:type="dcterms:W3CDTF">2025-05-09T11:28:49Z</dcterms:modified>
  <cp:revision>2</cp:revision>
  <dc:subject/>
  <dc:title>Inspiration</dc:title>
</cp:coreProperties>
</file>