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dt" idx="1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ftr" idx="1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4" name="PlaceHolder 6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9962DBE-8716-42DE-BFD6-55A7206D39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BEB101-0A4B-45B2-9DE7-84373F2A9C3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B99ECA-F720-4718-8998-5D023FA1D97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1A463B-37AE-4180-A388-8FA71542A63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AF11E1-1A4D-459A-B07D-F9B08BE4720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484AAE-C02B-4106-A052-294679DF36E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321F67-4F9C-44F7-9D03-6F4A9D0FFCD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8C8EB9-3846-44FC-AB92-44DC5C36F04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5E8C6E-9620-4040-8D62-BC602CEC2C1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43C69E-38C5-4013-89B2-D1BA73BF005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012FE0-891E-4E51-A4C9-12020E79488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DA6CD1-B178-4892-A314-9F477ED69E9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9813B3-311C-46F2-B7DB-6A6C5AFF938A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EB38D13-311A-42ED-B0AE-43E57CD98FE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BED0519-93EC-4559-B3FC-4E2861958349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20DB2BA-73C5-4A01-A8D2-D0837BB70B34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5E81DF1-E4C9-4595-A75C-93213D796451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115E9A4-705E-4A98-A0ED-F3E361B36212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5C9B37F-6479-41F7-AE57-669B093F1B6C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D294C18-D769-4423-9858-7BC41534353C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1BA4D8C-9AF5-4692-BA72-C473BBFA1E77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199631F-CF5C-46B9-99AA-785C5D3874BD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9B45289-72A7-4586-A350-919952F20966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68D8A3F-A062-4AB5-AC2C-805285D4E18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8FF4662-F59C-40EE-B0D1-8050CD6E46F3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9F8339-A2D2-4A33-86E9-D7B79CD60CB2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C5EC0B-09F5-401A-9ABB-DECA2782D8A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16E423-CD32-4CB2-AE46-1B6103F14A4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EFF55A-5608-4DAF-855A-892CD850C02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14ADDF-94DB-4CFC-AF32-A365DD02738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150D90-FAE8-414E-85D6-BC9F85EC7E5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118200-7EFF-486F-9F86-A10101FF8C7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243929-6CCF-4293-BA8C-7711BBCC6FAA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7722C6-0629-4D26-B3B2-DDE707D4822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5D64A7-3117-48A7-97D0-3290C597BAC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83329E-C4BC-4ACF-BE16-E7E970437D3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30F4F5-8E88-4A60-A03C-C6DD0BA9E64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A0AA94F-95F8-4C03-8B90-9E7F29EF9BD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04C6A8F-2E64-4FDA-8C88-EF87751EE17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D308399-2D0F-4FEC-B011-303FC7B0E033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E908C66-E3D0-4177-8584-C3962EFF5AE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148A2C-4527-4F95-9CB4-D467E9749C7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78B92CF-782D-454A-94B2-8F3EEE23E58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CD8AEF-3872-4A87-98DE-CB54E87A51C7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CA1A0B7-F533-4C75-95EF-EC8F990490E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318D64-7253-43D8-80E4-C5995C2F9831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FA945B-DDB3-4C73-A65A-A60B0915D36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2675E97-5D23-460B-8314-632470E80661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123A6D1-E335-4A0A-A06C-DAC1B6CB553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7689DE-9D9A-4285-A807-C2BB3772C4CD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44E963-3809-4B9D-9155-0527FA5632D3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7ADB40-209B-4FD8-A71B-4C54CF2722C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F87A55-3AF5-4240-8AB9-C341ECC6784E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727339-18DD-4DC2-97DE-A501E856B9CA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99A820-5146-4273-905F-6BF0D79AD638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2B12DF-8859-4B11-A023-B0F4639D1753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E2A1E1-FC1B-48E3-A23D-B1ADA5A9B33E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FFCDA0-934A-43A0-98EB-3FFB0E82435A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96312A-EA4C-46BE-8128-98252266EBA4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1B144F-E56E-4B05-A100-184D6D3ACF23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2B5852-9431-46C0-B02F-087717A5286F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9A30F3-16CF-43F7-A5CD-400219BCF87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0B9C1D-46D7-44D6-9554-466ADB308195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9682A8-10AF-48BF-B53B-9F4A3A34E82C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ECF236-B0EF-4A1A-A310-BB2F8BC06598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474D98-6EBB-4F5A-8792-5F2543E9770A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C0E4E40-2722-404F-873C-D86E53D1D44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939303-4BEC-4C37-8C5E-4917B84EBBF0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385226-7D70-422B-80B9-D5E13BC90BD0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1C375D-BB0A-4C35-A913-67BC11577E83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14A94E-CD18-4CF7-B190-A3B5D634EF5B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3D7B0E-40D3-4123-AEDE-8C0388143A4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BEE305-7BE1-4AA8-A25A-31FEE982D015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C3EC96F-F051-405F-AF27-80142BEE3887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F319E55-14AD-4B54-8D90-BEE58694041F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35CC48E-4306-4A53-B5CE-E6AA63657133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5EA8B11-77B8-4C70-843B-A7ADEE07E018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067716F-CF66-4E0D-8DFE-235CD6F87559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E247056-2271-4BA8-A736-7A148C479D18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B7E2E3A-B619-4BC4-88B8-5F14CFBD1266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0DFF8F9-D6F2-4E7A-A56C-B005BD4DAE3A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699B08C-E7DB-4F69-9824-FCEA03B5E0F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783D159-5A1A-4A31-8996-5B1E8BD53124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C09A680-36B0-4F2E-B436-F5185368434A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9CBAD2B-7065-4F19-8B13-5AC31E67C35F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EB93B7C-56B9-466B-82EA-F4DEAE7848E0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02598B-9741-435B-96FA-68A87163A778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E5F7C2-852E-4AD8-804A-530A6779C057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7108B6-E35F-4686-ACA0-98A192533854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C97DD8-86AF-4D49-AA01-FCAD9E5D9DC0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F61AEA-EB2D-4CCB-B646-29AC5E895EB6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2B8C18-DC38-4EA1-8A3F-69079A41175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68FB0E-09B7-41D5-8833-C1F60506EF68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28AFF8-53E6-4294-9FE0-36FA3377909E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C07D849-665A-45C2-85F3-B4C0611242A7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517FB2-401E-4A28-8456-BDA1F3A0F7FF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66FEFE5-6C42-46FA-AD7F-D21F443F3C3B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A7F1A2-3B4E-48B4-88D5-93C1A9D786EC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16BC64F-51D3-4266-872C-63737C6A26D8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3C62661-F474-438A-8FA5-3A7EDF825DAD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7E6FE16-80AA-472A-9E2A-AC14CBE90E1B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935AEBF-DFDB-434D-AC9C-7040E464418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4C31A8F-9FA0-475F-AEB1-B4767EC7E458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D5C37B1-2EBE-41E9-A9C3-A9E554ADAB23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61E1A5B-8D76-4E3C-B2B5-0714404D0C7E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C565DBD-D537-4617-A539-23B96817DD16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B1398C6-22F6-4B96-A7B5-4629F86309BE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02F1A40-798C-4D1D-96DF-2F1CF037E520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BC43D5C-1673-4B0D-B411-C649A8733F48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4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raphic 5"/>
          <p:cNvSpPr/>
          <p:nvPr/>
        </p:nvSpPr>
        <p:spPr>
          <a:xfrm rot="10431600">
            <a:off x="8398440" y="4155840"/>
            <a:ext cx="3960360" cy="2909520"/>
          </a:xfrm>
          <a:custGeom>
            <a:avLst/>
            <a:gdLst/>
            <a:ahLst/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raphic 6"/>
          <p:cNvSpPr/>
          <p:nvPr/>
        </p:nvSpPr>
        <p:spPr>
          <a:xfrm rot="13235400">
            <a:off x="6807240" y="-837000"/>
            <a:ext cx="7518960" cy="3714840"/>
          </a:xfrm>
          <a:custGeom>
            <a:avLst/>
            <a:gdLst/>
            <a:ahLst/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raphic 7"/>
          <p:cNvSpPr/>
          <p:nvPr/>
        </p:nvSpPr>
        <p:spPr>
          <a:xfrm rot="10800000">
            <a:off x="-238320" y="5718960"/>
            <a:ext cx="7493400" cy="1150560"/>
          </a:xfrm>
          <a:custGeom>
            <a:avLst/>
            <a:gdLst/>
            <a:ahLst/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raphic 8"/>
          <p:cNvSpPr/>
          <p:nvPr/>
        </p:nvSpPr>
        <p:spPr>
          <a:xfrm rot="7076400">
            <a:off x="-2918160" y="601560"/>
            <a:ext cx="7976160" cy="4616640"/>
          </a:xfrm>
          <a:custGeom>
            <a:avLst/>
            <a:gdLst/>
            <a:ahLst/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Freeform 8"/>
          <p:cNvSpPr/>
          <p:nvPr/>
        </p:nvSpPr>
        <p:spPr>
          <a:xfrm>
            <a:off x="1567800" y="0"/>
            <a:ext cx="2937600" cy="613440"/>
          </a:xfrm>
          <a:custGeom>
            <a:avLst/>
            <a:gdLst/>
            <a:ahLst/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Block Arc 11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2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Freeform 19"/>
          <p:cNvSpPr/>
          <p:nvPr/>
        </p:nvSpPr>
        <p:spPr>
          <a:xfrm>
            <a:off x="0" y="0"/>
            <a:ext cx="3384720" cy="491760"/>
          </a:xfrm>
          <a:custGeom>
            <a:avLst/>
            <a:gdLst/>
            <a:ahLst/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Freeform: Shape 4"/>
          <p:cNvSpPr/>
          <p:nvPr/>
        </p:nvSpPr>
        <p:spPr>
          <a:xfrm>
            <a:off x="0" y="5403960"/>
            <a:ext cx="1947600" cy="1453320"/>
          </a:xfrm>
          <a:custGeom>
            <a:avLst/>
            <a:gdLst/>
            <a:ahLst/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Freeform 20"/>
          <p:cNvSpPr/>
          <p:nvPr/>
        </p:nvSpPr>
        <p:spPr>
          <a:xfrm flipV="1" rot="10800000">
            <a:off x="10996200" y="0"/>
            <a:ext cx="1217160" cy="1324080"/>
          </a:xfrm>
          <a:custGeom>
            <a:avLst/>
            <a:gdLst/>
            <a:ahLst/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Freeform 21"/>
          <p:cNvSpPr/>
          <p:nvPr/>
        </p:nvSpPr>
        <p:spPr>
          <a:xfrm>
            <a:off x="9467640" y="6369480"/>
            <a:ext cx="2354760" cy="487800"/>
          </a:xfrm>
          <a:custGeom>
            <a:avLst/>
            <a:gdLst/>
            <a:ahLst/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Block Arc 8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PlaceHolder 1"/>
          <p:cNvSpPr>
            <a:spLocks noGrp="1"/>
          </p:cNvSpPr>
          <p:nvPr>
            <p:ph type="ftr" idx="15"/>
          </p:nvPr>
        </p:nvSpPr>
        <p:spPr>
          <a:xfrm>
            <a:off x="6594120" y="155520"/>
            <a:ext cx="4164120" cy="4708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6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6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ldNum" idx="16"/>
          </p:nvPr>
        </p:nvSpPr>
        <p:spPr>
          <a:xfrm>
            <a:off x="11143080" y="155520"/>
            <a:ext cx="34740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C32546-D256-4CC9-BA32-1F2473705A54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92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Freeform: Shape 22"/>
          <p:cNvSpPr/>
          <p:nvPr/>
        </p:nvSpPr>
        <p:spPr>
          <a:xfrm>
            <a:off x="6576120" y="6244200"/>
            <a:ext cx="5128200" cy="613080"/>
          </a:xfrm>
          <a:custGeom>
            <a:avLst/>
            <a:gdLst/>
            <a:ahLst/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Freeform: Shape 20"/>
          <p:cNvSpPr/>
          <p:nvPr/>
        </p:nvSpPr>
        <p:spPr>
          <a:xfrm>
            <a:off x="11450880" y="3547080"/>
            <a:ext cx="740520" cy="3164040"/>
          </a:xfrm>
          <a:custGeom>
            <a:avLst/>
            <a:gdLst/>
            <a:ahLst/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Block Arc 10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Graphic 4"/>
          <p:cNvSpPr/>
          <p:nvPr/>
        </p:nvSpPr>
        <p:spPr>
          <a:xfrm flipH="1" flipV="1" rot="10800000">
            <a:off x="-9720" y="3945600"/>
            <a:ext cx="2853000" cy="2937240"/>
          </a:xfrm>
          <a:custGeom>
            <a:avLst/>
            <a:gdLst/>
            <a:ahLst/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Freeform: Shape 18"/>
          <p:cNvSpPr/>
          <p:nvPr/>
        </p:nvSpPr>
        <p:spPr>
          <a:xfrm>
            <a:off x="9063360" y="0"/>
            <a:ext cx="3128040" cy="2679120"/>
          </a:xfrm>
          <a:custGeom>
            <a:avLst/>
            <a:gdLst/>
            <a:ahLst/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Freeform: Shape 24"/>
          <p:cNvSpPr/>
          <p:nvPr/>
        </p:nvSpPr>
        <p:spPr>
          <a:xfrm>
            <a:off x="-9720" y="0"/>
            <a:ext cx="2616840" cy="3477960"/>
          </a:xfrm>
          <a:custGeom>
            <a:avLst/>
            <a:gdLst/>
            <a:ahLst/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Block Arc 8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1"/>
          </p:nvPr>
        </p:nvSpPr>
        <p:spPr>
          <a:xfrm>
            <a:off x="6594120" y="155520"/>
            <a:ext cx="4164120" cy="4708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6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6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2"/>
          </p:nvPr>
        </p:nvSpPr>
        <p:spPr>
          <a:xfrm>
            <a:off x="11143080" y="155520"/>
            <a:ext cx="34740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847DCE-3A70-4504-AC1A-F817A71EF315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Block Arc 8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Freeform: Shape 11"/>
          <p:cNvSpPr/>
          <p:nvPr/>
        </p:nvSpPr>
        <p:spPr>
          <a:xfrm>
            <a:off x="0" y="2304720"/>
            <a:ext cx="2954160" cy="4552560"/>
          </a:xfrm>
          <a:custGeom>
            <a:avLst/>
            <a:gdLst/>
            <a:ahLst/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ftr" idx="3"/>
          </p:nvPr>
        </p:nvSpPr>
        <p:spPr>
          <a:xfrm>
            <a:off x="6594120" y="155520"/>
            <a:ext cx="4164120" cy="4708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6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6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4"/>
          </p:nvPr>
        </p:nvSpPr>
        <p:spPr>
          <a:xfrm>
            <a:off x="11143080" y="155520"/>
            <a:ext cx="34740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15379C-3B4F-4313-BAF3-26AC9A72327B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: Shape 11"/>
          <p:cNvSpPr/>
          <p:nvPr/>
        </p:nvSpPr>
        <p:spPr>
          <a:xfrm>
            <a:off x="0" y="4413600"/>
            <a:ext cx="2599560" cy="2443680"/>
          </a:xfrm>
          <a:custGeom>
            <a:avLst/>
            <a:gdLst/>
            <a:ahLst/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Block Arc 8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ftr" idx="5"/>
          </p:nvPr>
        </p:nvSpPr>
        <p:spPr>
          <a:xfrm>
            <a:off x="6594120" y="155520"/>
            <a:ext cx="4164120" cy="4708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6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6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6"/>
          </p:nvPr>
        </p:nvSpPr>
        <p:spPr>
          <a:xfrm>
            <a:off x="11143080" y="155520"/>
            <a:ext cx="34740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A3C670-0F0C-4EAA-B47F-7D86D1BAC640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7"/>
          <p:cNvSpPr/>
          <p:nvPr/>
        </p:nvSpPr>
        <p:spPr>
          <a:xfrm flipH="1" rot="5400000">
            <a:off x="1387080" y="4556520"/>
            <a:ext cx="913680" cy="3689280"/>
          </a:xfrm>
          <a:custGeom>
            <a:avLst/>
            <a:gdLst/>
            <a:ahLst/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Block Arc 8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PlaceHolder 1"/>
          <p:cNvSpPr>
            <a:spLocks noGrp="1"/>
          </p:cNvSpPr>
          <p:nvPr>
            <p:ph type="ftr" idx="7"/>
          </p:nvPr>
        </p:nvSpPr>
        <p:spPr>
          <a:xfrm>
            <a:off x="6594120" y="155520"/>
            <a:ext cx="4164120" cy="4708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6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6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8"/>
          </p:nvPr>
        </p:nvSpPr>
        <p:spPr>
          <a:xfrm>
            <a:off x="11143080" y="155520"/>
            <a:ext cx="34740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F6533C-36AF-434A-BF64-2C2F2EC02E49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: Shape 20"/>
          <p:cNvSpPr/>
          <p:nvPr/>
        </p:nvSpPr>
        <p:spPr>
          <a:xfrm>
            <a:off x="0" y="3810600"/>
            <a:ext cx="3504960" cy="3046680"/>
          </a:xfrm>
          <a:custGeom>
            <a:avLst/>
            <a:gdLst/>
            <a:ahLst/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Block Arc 8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PlaceHolder 1"/>
          <p:cNvSpPr>
            <a:spLocks noGrp="1"/>
          </p:cNvSpPr>
          <p:nvPr>
            <p:ph type="ftr" idx="9"/>
          </p:nvPr>
        </p:nvSpPr>
        <p:spPr>
          <a:xfrm>
            <a:off x="6594120" y="155520"/>
            <a:ext cx="4164120" cy="4708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6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6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10"/>
          </p:nvPr>
        </p:nvSpPr>
        <p:spPr>
          <a:xfrm>
            <a:off x="11143080" y="155520"/>
            <a:ext cx="34740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E350A6-E31C-4605-8FAB-9D8B1A67F008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: Shape 22"/>
          <p:cNvSpPr/>
          <p:nvPr/>
        </p:nvSpPr>
        <p:spPr>
          <a:xfrm>
            <a:off x="8906400" y="4719960"/>
            <a:ext cx="3285000" cy="2137320"/>
          </a:xfrm>
          <a:custGeom>
            <a:avLst/>
            <a:gdLst/>
            <a:ahLst/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Block Arc 8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PlaceHolder 1"/>
          <p:cNvSpPr>
            <a:spLocks noGrp="1"/>
          </p:cNvSpPr>
          <p:nvPr>
            <p:ph type="ftr" idx="11"/>
          </p:nvPr>
        </p:nvSpPr>
        <p:spPr>
          <a:xfrm>
            <a:off x="6594120" y="155520"/>
            <a:ext cx="4164120" cy="4708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6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6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12"/>
          </p:nvPr>
        </p:nvSpPr>
        <p:spPr>
          <a:xfrm>
            <a:off x="11143080" y="155520"/>
            <a:ext cx="34740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F84790-E59E-4BFE-AB02-4DC14B364AF0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6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eeform 20"/>
          <p:cNvSpPr/>
          <p:nvPr/>
        </p:nvSpPr>
        <p:spPr>
          <a:xfrm rot="16200000">
            <a:off x="45000" y="5587200"/>
            <a:ext cx="1217160" cy="1324080"/>
          </a:xfrm>
          <a:custGeom>
            <a:avLst/>
            <a:gdLst/>
            <a:ahLst/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Freeform 15"/>
          <p:cNvSpPr/>
          <p:nvPr/>
        </p:nvSpPr>
        <p:spPr>
          <a:xfrm flipH="1" rot="5400000">
            <a:off x="441360" y="-449280"/>
            <a:ext cx="1017360" cy="1918440"/>
          </a:xfrm>
          <a:custGeom>
            <a:avLst/>
            <a:gdLst/>
            <a:ahLst/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Freeform: Shape 4"/>
          <p:cNvSpPr/>
          <p:nvPr/>
        </p:nvSpPr>
        <p:spPr>
          <a:xfrm flipH="1" flipV="1">
            <a:off x="10242720" y="-360"/>
            <a:ext cx="1947600" cy="1453320"/>
          </a:xfrm>
          <a:custGeom>
            <a:avLst/>
            <a:gdLst/>
            <a:ahLst/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Freeform: Shape 5"/>
          <p:cNvSpPr/>
          <p:nvPr/>
        </p:nvSpPr>
        <p:spPr>
          <a:xfrm rot="10800000">
            <a:off x="7248960" y="5856480"/>
            <a:ext cx="4943160" cy="1001520"/>
          </a:xfrm>
          <a:custGeom>
            <a:avLst/>
            <a:gdLst/>
            <a:ahLst/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Block Arc 8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PlaceHolder 1"/>
          <p:cNvSpPr>
            <a:spLocks noGrp="1"/>
          </p:cNvSpPr>
          <p:nvPr>
            <p:ph type="ftr" idx="13"/>
          </p:nvPr>
        </p:nvSpPr>
        <p:spPr>
          <a:xfrm>
            <a:off x="6594120" y="155520"/>
            <a:ext cx="4164120" cy="47088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6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6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4"/>
          </p:nvPr>
        </p:nvSpPr>
        <p:spPr>
          <a:xfrm>
            <a:off x="11143080" y="155520"/>
            <a:ext cx="347400" cy="4708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93503-5CC3-411B-84DA-0107E60274A2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f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: Shape 7"/>
          <p:cNvSpPr/>
          <p:nvPr/>
        </p:nvSpPr>
        <p:spPr>
          <a:xfrm>
            <a:off x="10451160" y="0"/>
            <a:ext cx="1739880" cy="2451600"/>
          </a:xfrm>
          <a:custGeom>
            <a:avLst/>
            <a:gdLst/>
            <a:ahLst/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Graphic 6"/>
          <p:cNvSpPr/>
          <p:nvPr/>
        </p:nvSpPr>
        <p:spPr>
          <a:xfrm flipV="1" rot="10800000">
            <a:off x="4605840" y="0"/>
            <a:ext cx="7493400" cy="1806480"/>
          </a:xfrm>
          <a:custGeom>
            <a:avLst/>
            <a:gdLst/>
            <a:ahLst/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Freeform 24"/>
          <p:cNvSpPr/>
          <p:nvPr/>
        </p:nvSpPr>
        <p:spPr>
          <a:xfrm flipV="1">
            <a:off x="580320" y="5884920"/>
            <a:ext cx="3500280" cy="971640"/>
          </a:xfrm>
          <a:custGeom>
            <a:avLst/>
            <a:gdLst/>
            <a:ahLst/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Freeform: Shape 10"/>
          <p:cNvSpPr/>
          <p:nvPr/>
        </p:nvSpPr>
        <p:spPr>
          <a:xfrm>
            <a:off x="8558640" y="4948920"/>
            <a:ext cx="3632400" cy="1908360"/>
          </a:xfrm>
          <a:custGeom>
            <a:avLst/>
            <a:gdLst/>
            <a:ahLst/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Freeform: Shape 11"/>
          <p:cNvSpPr/>
          <p:nvPr/>
        </p:nvSpPr>
        <p:spPr>
          <a:xfrm>
            <a:off x="0" y="0"/>
            <a:ext cx="1990440" cy="4571280"/>
          </a:xfrm>
          <a:custGeom>
            <a:avLst/>
            <a:gdLst/>
            <a:ahLst/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Block Arc 10"/>
          <p:cNvSpPr/>
          <p:nvPr/>
        </p:nvSpPr>
        <p:spPr>
          <a:xfrm rot="10800000">
            <a:off x="5922720" y="189000"/>
            <a:ext cx="347400" cy="3474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2024-01-29T10:10:21Z</dcterms:created>
  <dc:creator/>
  <dc:description/>
  <dc:language>en-US</dc:language>
  <cp:lastModifiedBy/>
  <dcterms:modified xsi:type="dcterms:W3CDTF">2025-05-09T02:21:52Z</dcterms:modified>
  <cp:revision>2</cp:revision>
  <dc:subject/>
  <dc:title>BUSINESS  MARKETING 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13</vt:i4>
  </property>
  <property fmtid="{D5CDD505-2E9C-101B-9397-08002B2CF9AE}" pid="5" name="PresentationFormat">
    <vt:lpwstr>Widescreen</vt:lpwstr>
  </property>
  <property fmtid="{D5CDD505-2E9C-101B-9397-08002B2CF9AE}" pid="6" name="Slides">
    <vt:i4>13</vt:i4>
  </property>
</Properties>
</file>