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B395E-97D1-4544-B9CF-4DF111811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4E4FC9-275E-46EE-9802-D26E07EE9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A4B95-D21C-49DD-8057-FAA24EB9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05B5-4DCC-404A-92BF-63173743DAA0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5A5927-5DC7-49C9-B485-CDA216B6D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D5897-A1F7-471F-A397-C9112122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CA87-7638-41CB-907C-5568DE47F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71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BE01F-C320-4750-913F-A2011813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97AFF7-7D4A-450F-BF5D-7727980BE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8A9B9-FD47-4D86-9BC6-865F6950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05B5-4DCC-404A-92BF-63173743DAA0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593C0-2288-4884-AC07-54DAE01F8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5D659C-B6E7-46D5-A9D8-F8669077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CA87-7638-41CB-907C-5568DE47F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2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6875C0-FAD7-476C-8266-DEB564BDC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0028CA-7675-4E5C-90CB-02F19A388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EC75AE-8706-4DE0-B7CA-46FDACCB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05B5-4DCC-404A-92BF-63173743DAA0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FC548-892F-44F8-9965-B125C9EF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E99A3-19DD-448E-95C3-9EFBBAC3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CA87-7638-41CB-907C-5568DE47F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6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21031-7950-46D0-AE9F-9F1BA4C4F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E80DA8-6BCA-46B6-AA99-BBE6D6653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E1D70-551A-451E-862E-8B3BAD61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05B5-4DCC-404A-92BF-63173743DAA0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8BA74-A52E-4D2C-82FE-4156FA12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EE4092-11F4-4E77-852A-074EBB5F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CA87-7638-41CB-907C-5568DE47F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53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CA77A-A8A0-4273-8A3B-EF885219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E12B76-E9D5-43D7-9CE7-B6C8259A3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277A19-7FB5-478B-B1E0-F7728368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05B5-4DCC-404A-92BF-63173743DAA0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13E758-9D8D-4F9C-9B2C-29D0647F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BA49FB-B0A2-4578-857F-95119BBA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CA87-7638-41CB-907C-5568DE47F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66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D892B-B830-4EF6-A7FA-72D7F1EB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57AB5-232D-457C-9A33-79C4B1C34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FC5025-D23C-40FA-AC21-E886A91E2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01AA26-2C00-44D7-A603-76496E7C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05B5-4DCC-404A-92BF-63173743DAA0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7A89CE-CB94-4838-9EB1-D7D96D5A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6CDC76-2316-4DAD-9B57-D4EB63D5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CA87-7638-41CB-907C-5568DE47F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82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80486-1C7C-4897-BFF1-833A0C1FD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737CDA-0094-4D11-929D-00C6FDE6F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C9E594-C536-4BF5-A97D-724ECD954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4B04A3-52D7-4DFD-A7B1-C23CD3727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0BA781-D739-4F83-A390-4F19C1811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C58C56-9C76-4F5F-B943-C8B6DB89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05B5-4DCC-404A-92BF-63173743DAA0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F1546F-306A-40DB-9EAE-5DFFFE98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6E500D-A405-4CBE-94D6-8795AEF7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CA87-7638-41CB-907C-5568DE47F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54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F8D32-C84C-44B4-8F3A-BC580CC4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FDA3FD-C794-4EE4-AB28-1FAC890D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05B5-4DCC-404A-92BF-63173743DAA0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2F4BFA-B8C2-4718-8995-1CF81926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9D8765-E464-4A5B-86C6-EE4A7574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CA87-7638-41CB-907C-5568DE47F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62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12D779-EA87-430B-9EAF-A6DDA9D2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05B5-4DCC-404A-92BF-63173743DAA0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190390-26CF-4B2A-9EFE-D4C15045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47192E-3934-4589-B176-269DC0C3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CA87-7638-41CB-907C-5568DE47F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34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9B4CA-6147-4972-854B-7BA7A0102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07C13F-18E6-447B-8764-9FA6FF1DC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F8087B-2DD9-472E-AE3A-B70EFFD3E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9E5772-846B-45B5-8008-2822ED5F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05B5-4DCC-404A-92BF-63173743DAA0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A30C6D-57CF-4126-BE2A-DC6F5CAA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200ED4-9C75-451A-9F46-AAE06146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CA87-7638-41CB-907C-5568DE47F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57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36DE8-2DD2-49A6-B3FA-3D6CEE6E3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A920B7-61C1-466B-B821-3F8DD6155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5A0E35-0973-40E1-A8A2-25575152D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056611-47E9-48B4-A334-6C5DFF49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05B5-4DCC-404A-92BF-63173743DAA0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F1195C-1A83-456D-8840-A8D8A71E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0BF7FE-C429-4191-8CCE-840581E9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CA87-7638-41CB-907C-5568DE47F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00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176EBF-54CA-40E7-BAAC-E84AB184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E6D38C-E927-4CEB-AEE2-31CF7D133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25CD5-1555-4076-ADE0-4A0D6DD12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105B5-4DCC-404A-92BF-63173743DAA0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1484B-9FC0-4FDD-855D-A2ED9D29E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CEBC3A-B4A4-4D00-9896-F09EE05E7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ECA87-7638-41CB-907C-5568DE47F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37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D7B3E207-5B3D-4EB0-8B7E-EE67620CCB20}"/>
              </a:ext>
            </a:extLst>
          </p:cNvPr>
          <p:cNvSpPr/>
          <p:nvPr/>
        </p:nvSpPr>
        <p:spPr>
          <a:xfrm>
            <a:off x="5736476" y="1571350"/>
            <a:ext cx="2572200" cy="1348530"/>
          </a:xfrm>
          <a:prstGeom prst="roundRect">
            <a:avLst/>
          </a:prstGeom>
          <a:solidFill>
            <a:srgbClr val="E2D5E7"/>
          </a:solidFill>
          <a:ln w="25400" cap="flat" cmpd="sng" algn="ctr">
            <a:solidFill>
              <a:srgbClr val="B29DB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D472980-C9B3-4349-8DDA-DD1AA80A22A2}"/>
              </a:ext>
            </a:extLst>
          </p:cNvPr>
          <p:cNvSpPr txBox="1"/>
          <p:nvPr/>
        </p:nvSpPr>
        <p:spPr>
          <a:xfrm>
            <a:off x="6156601" y="1658172"/>
            <a:ext cx="1939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  <a:latin typeface="微软雅黑"/>
                <a:ea typeface="微软雅黑"/>
              </a:rPr>
              <a:t>虚拟仿真环境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468A9F82-527E-4ACC-B203-66CA054F3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4743"/>
            <a:ext cx="1913195" cy="825961"/>
          </a:xfrm>
          <a:prstGeom prst="rect">
            <a:avLst/>
          </a:prstGeom>
        </p:spPr>
      </p:pic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06AE7DC-2472-40C4-AFE6-D4FBAA5169B6}"/>
              </a:ext>
            </a:extLst>
          </p:cNvPr>
          <p:cNvCxnSpPr>
            <a:cxnSpLocks/>
          </p:cNvCxnSpPr>
          <p:nvPr/>
        </p:nvCxnSpPr>
        <p:spPr>
          <a:xfrm flipV="1">
            <a:off x="8320552" y="2260388"/>
            <a:ext cx="1113150" cy="2958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headEnd type="none"/>
            <a:tailEnd type="stealth" w="lg" len="lg"/>
          </a:ln>
          <a:effectLst/>
        </p:spPr>
      </p:cxn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C1110E37-2B07-49DF-A2B1-7C08B4A2A4C3}"/>
              </a:ext>
            </a:extLst>
          </p:cNvPr>
          <p:cNvSpPr/>
          <p:nvPr/>
        </p:nvSpPr>
        <p:spPr>
          <a:xfrm>
            <a:off x="9445578" y="1567661"/>
            <a:ext cx="1376218" cy="1385454"/>
          </a:xfrm>
          <a:prstGeom prst="flowChartConnector">
            <a:avLst/>
          </a:prstGeom>
          <a:solidFill>
            <a:srgbClr val="D9E8FB"/>
          </a:solidFill>
          <a:ln w="25400" cap="flat" cmpd="sng" algn="ctr">
            <a:solidFill>
              <a:srgbClr val="6487B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07EBC177-4170-470E-A698-7E825EC30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4739" y="2106559"/>
            <a:ext cx="641882" cy="652303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F1E66CE5-F6FF-4381-9722-277AB9448663}"/>
              </a:ext>
            </a:extLst>
          </p:cNvPr>
          <p:cNvSpPr txBox="1"/>
          <p:nvPr/>
        </p:nvSpPr>
        <p:spPr>
          <a:xfrm>
            <a:off x="9779356" y="1662988"/>
            <a:ext cx="737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  <a:latin typeface="微软雅黑"/>
                <a:ea typeface="微软雅黑"/>
              </a:rPr>
              <a:t>模型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B228A68-F2F6-44B3-AC94-43664BC0E906}"/>
              </a:ext>
            </a:extLst>
          </p:cNvPr>
          <p:cNvSpPr/>
          <p:nvPr/>
        </p:nvSpPr>
        <p:spPr>
          <a:xfrm>
            <a:off x="9212246" y="4374723"/>
            <a:ext cx="1810327" cy="1308484"/>
          </a:xfrm>
          <a:prstGeom prst="rect">
            <a:avLst/>
          </a:prstGeom>
          <a:solidFill>
            <a:srgbClr val="EFCA63"/>
          </a:solidFill>
          <a:ln w="25400" cap="flat" cmpd="sng" algn="ctr">
            <a:solidFill>
              <a:srgbClr val="DA772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5607C38-0683-4AAE-B55B-61A574398210}"/>
              </a:ext>
            </a:extLst>
          </p:cNvPr>
          <p:cNvSpPr txBox="1"/>
          <p:nvPr/>
        </p:nvSpPr>
        <p:spPr>
          <a:xfrm>
            <a:off x="9613658" y="4413205"/>
            <a:ext cx="113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  <a:latin typeface="微软雅黑"/>
                <a:ea typeface="微软雅黑"/>
              </a:rPr>
              <a:t>智能体</a:t>
            </a: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476E35A0-6568-46DD-BE28-698603DA54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744" t="36433" r="28532" b="24397"/>
          <a:stretch/>
        </p:blipFill>
        <p:spPr>
          <a:xfrm>
            <a:off x="9322977" y="4994098"/>
            <a:ext cx="747378" cy="498252"/>
          </a:xfrm>
          <a:prstGeom prst="rect">
            <a:avLst/>
          </a:prstGeom>
        </p:spPr>
      </p:pic>
      <p:sp>
        <p:nvSpPr>
          <p:cNvPr id="53" name="流程图: 终止 52">
            <a:extLst>
              <a:ext uri="{FF2B5EF4-FFF2-40B4-BE49-F238E27FC236}">
                <a16:creationId xmlns:a16="http://schemas.microsoft.com/office/drawing/2014/main" id="{00E087FF-E42A-49D2-9C25-CB14F680EE0B}"/>
              </a:ext>
            </a:extLst>
          </p:cNvPr>
          <p:cNvSpPr/>
          <p:nvPr/>
        </p:nvSpPr>
        <p:spPr>
          <a:xfrm>
            <a:off x="3118671" y="3564871"/>
            <a:ext cx="3278906" cy="1223719"/>
          </a:xfrm>
          <a:prstGeom prst="flowChartTerminator">
            <a:avLst/>
          </a:prstGeom>
          <a:solidFill>
            <a:srgbClr val="ECF0F6"/>
          </a:solidFill>
          <a:ln w="2540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52A008DC-BB0B-4101-9413-10E5F6790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28" y="3921387"/>
            <a:ext cx="1609769" cy="864951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C8245ABD-737B-4D48-AC82-6943234EF583}"/>
              </a:ext>
            </a:extLst>
          </p:cNvPr>
          <p:cNvSpPr txBox="1"/>
          <p:nvPr/>
        </p:nvSpPr>
        <p:spPr>
          <a:xfrm>
            <a:off x="4119750" y="3610388"/>
            <a:ext cx="1310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  <a:latin typeface="微软雅黑"/>
                <a:ea typeface="微软雅黑"/>
              </a:rPr>
              <a:t>通信框架</a:t>
            </a:r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2453F8F7-647B-4637-93CD-9CBDB99E967E}"/>
              </a:ext>
            </a:extLst>
          </p:cNvPr>
          <p:cNvCxnSpPr>
            <a:cxnSpLocks/>
            <a:stCxn id="47" idx="4"/>
          </p:cNvCxnSpPr>
          <p:nvPr/>
        </p:nvCxnSpPr>
        <p:spPr>
          <a:xfrm rot="5400000">
            <a:off x="7781700" y="1532048"/>
            <a:ext cx="930921" cy="3773055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headEnd type="none"/>
            <a:tailEnd type="stealth" w="lg" len="lg"/>
          </a:ln>
          <a:effectLst/>
        </p:spPr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D4F20BDC-85B1-42E3-BB38-8BA0C691A2E5}"/>
              </a:ext>
            </a:extLst>
          </p:cNvPr>
          <p:cNvSpPr txBox="1"/>
          <p:nvPr/>
        </p:nvSpPr>
        <p:spPr>
          <a:xfrm>
            <a:off x="7572177" y="3545482"/>
            <a:ext cx="117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prstClr val="black"/>
                </a:solidFill>
                <a:latin typeface="微软雅黑"/>
                <a:ea typeface="微软雅黑"/>
              </a:rPr>
              <a:t>建议动作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6FB1531-8261-4666-AF1F-725F7C765AC5}"/>
              </a:ext>
            </a:extLst>
          </p:cNvPr>
          <p:cNvCxnSpPr>
            <a:cxnSpLocks/>
          </p:cNvCxnSpPr>
          <p:nvPr/>
        </p:nvCxnSpPr>
        <p:spPr>
          <a:xfrm flipV="1">
            <a:off x="6317627" y="4576764"/>
            <a:ext cx="2894619" cy="5718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headEnd type="none"/>
            <a:tailEnd type="stealth" w="lg" len="lg"/>
          </a:ln>
          <a:effectLst/>
        </p:spPr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30A28C1E-43B1-4381-84D5-84D185EA3111}"/>
              </a:ext>
            </a:extLst>
          </p:cNvPr>
          <p:cNvSpPr txBox="1"/>
          <p:nvPr/>
        </p:nvSpPr>
        <p:spPr>
          <a:xfrm>
            <a:off x="6524670" y="4243928"/>
            <a:ext cx="2424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prstClr val="black"/>
                </a:solidFill>
                <a:latin typeface="微软雅黑"/>
                <a:ea typeface="微软雅黑"/>
              </a:rPr>
              <a:t>期望线速度、期望角速度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59EEA1E-7B9B-4215-B383-FBDE0163B6F3}"/>
              </a:ext>
            </a:extLst>
          </p:cNvPr>
          <p:cNvSpPr txBox="1"/>
          <p:nvPr/>
        </p:nvSpPr>
        <p:spPr>
          <a:xfrm>
            <a:off x="8369004" y="2333472"/>
            <a:ext cx="1035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prstClr val="black"/>
                </a:solidFill>
                <a:latin typeface="微软雅黑"/>
                <a:ea typeface="微软雅黑"/>
              </a:rPr>
              <a:t>射线检测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1141936-BA1E-4F27-9681-9F745D727916}"/>
              </a:ext>
            </a:extLst>
          </p:cNvPr>
          <p:cNvSpPr txBox="1"/>
          <p:nvPr/>
        </p:nvSpPr>
        <p:spPr>
          <a:xfrm>
            <a:off x="8308676" y="1873918"/>
            <a:ext cx="1304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prstClr val="black"/>
                </a:solidFill>
                <a:latin typeface="微软雅黑"/>
                <a:ea typeface="微软雅黑"/>
              </a:rPr>
              <a:t>目标点位置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B61D878-34AF-483B-A5A5-ECCBCC0BC71D}"/>
              </a:ext>
            </a:extLst>
          </p:cNvPr>
          <p:cNvSpPr txBox="1"/>
          <p:nvPr/>
        </p:nvSpPr>
        <p:spPr>
          <a:xfrm>
            <a:off x="8320551" y="1575471"/>
            <a:ext cx="1304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prstClr val="black"/>
                </a:solidFill>
                <a:latin typeface="微软雅黑"/>
                <a:ea typeface="微软雅黑"/>
              </a:rPr>
              <a:t>无人艇速度</a:t>
            </a:r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71C4D69D-A473-4789-8010-8268776780CF}"/>
              </a:ext>
            </a:extLst>
          </p:cNvPr>
          <p:cNvCxnSpPr>
            <a:cxnSpLocks/>
            <a:endCxn id="54" idx="2"/>
          </p:cNvCxnSpPr>
          <p:nvPr/>
        </p:nvCxnSpPr>
        <p:spPr>
          <a:xfrm rot="10800000">
            <a:off x="4170414" y="4786339"/>
            <a:ext cx="5041833" cy="391819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headEnd type="none"/>
            <a:tailEnd type="stealth" w="lg" len="lg"/>
          </a:ln>
          <a:effectLst/>
        </p:spPr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05453C6C-1F84-487D-AEE8-EB2FA2DADFD4}"/>
              </a:ext>
            </a:extLst>
          </p:cNvPr>
          <p:cNvSpPr txBox="1"/>
          <p:nvPr/>
        </p:nvSpPr>
        <p:spPr>
          <a:xfrm>
            <a:off x="6468795" y="4824821"/>
            <a:ext cx="1627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prstClr val="black"/>
                </a:solidFill>
                <a:latin typeface="微软雅黑"/>
                <a:ea typeface="微软雅黑"/>
              </a:rPr>
              <a:t>实际位置、姿态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67E84B3-46C1-4A52-8A1E-2119FB076ADF}"/>
              </a:ext>
            </a:extLst>
          </p:cNvPr>
          <p:cNvSpPr txBox="1"/>
          <p:nvPr/>
        </p:nvSpPr>
        <p:spPr>
          <a:xfrm>
            <a:off x="5127194" y="3979668"/>
            <a:ext cx="96880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3F5170"/>
                </a:solidFill>
                <a:latin typeface="微软雅黑"/>
                <a:ea typeface="微软雅黑"/>
              </a:rPr>
              <a:t>C#</a:t>
            </a:r>
            <a:endParaRPr lang="zh-CN" altLang="en-US" sz="4400" dirty="0">
              <a:solidFill>
                <a:srgbClr val="3F5170"/>
              </a:solidFill>
              <a:latin typeface="微软雅黑"/>
              <a:ea typeface="微软雅黑"/>
            </a:endParaRP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F56CC782-950A-45C3-92D1-2A4B5F0167D1}"/>
              </a:ext>
            </a:extLst>
          </p:cNvPr>
          <p:cNvCxnSpPr>
            <a:cxnSpLocks/>
          </p:cNvCxnSpPr>
          <p:nvPr/>
        </p:nvCxnSpPr>
        <p:spPr>
          <a:xfrm flipV="1">
            <a:off x="4170412" y="2510442"/>
            <a:ext cx="1566064" cy="1035041"/>
          </a:xfrm>
          <a:prstGeom prst="bentConnector3">
            <a:avLst>
              <a:gd name="adj1" fmla="val 458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B8B7C381-4E25-47CD-93E6-A7A3385D8B58}"/>
              </a:ext>
            </a:extLst>
          </p:cNvPr>
          <p:cNvSpPr txBox="1"/>
          <p:nvPr/>
        </p:nvSpPr>
        <p:spPr>
          <a:xfrm>
            <a:off x="4119750" y="2164610"/>
            <a:ext cx="1627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prstClr val="black"/>
                </a:solidFill>
                <a:latin typeface="微软雅黑"/>
                <a:ea typeface="微软雅黑"/>
              </a:rPr>
              <a:t>虚拟位置、姿态</a:t>
            </a:r>
          </a:p>
        </p:txBody>
      </p:sp>
      <p:sp>
        <p:nvSpPr>
          <p:cNvPr id="68" name="流程图: 终止 67">
            <a:extLst>
              <a:ext uri="{FF2B5EF4-FFF2-40B4-BE49-F238E27FC236}">
                <a16:creationId xmlns:a16="http://schemas.microsoft.com/office/drawing/2014/main" id="{D3AFB18F-739C-4682-9AD3-974DF69DA9C2}"/>
              </a:ext>
            </a:extLst>
          </p:cNvPr>
          <p:cNvSpPr/>
          <p:nvPr/>
        </p:nvSpPr>
        <p:spPr>
          <a:xfrm>
            <a:off x="1731797" y="1575471"/>
            <a:ext cx="2087167" cy="1104365"/>
          </a:xfrm>
          <a:prstGeom prst="flowChartTerminator">
            <a:avLst/>
          </a:prstGeom>
          <a:solidFill>
            <a:srgbClr val="E3A38A"/>
          </a:solidFill>
          <a:ln w="25400" cap="flat" cmpd="sng" algn="ctr">
            <a:solidFill>
              <a:srgbClr val="A13F0B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1D672E86-52DC-45AA-AE4F-99EB7CF512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765" y="1985080"/>
            <a:ext cx="1419225" cy="733425"/>
          </a:xfrm>
          <a:prstGeom prst="rect">
            <a:avLst/>
          </a:prstGeom>
        </p:spPr>
      </p:pic>
      <p:sp>
        <p:nvSpPr>
          <p:cNvPr id="70" name="文本框 69">
            <a:extLst>
              <a:ext uri="{FF2B5EF4-FFF2-40B4-BE49-F238E27FC236}">
                <a16:creationId xmlns:a16="http://schemas.microsoft.com/office/drawing/2014/main" id="{2936DB11-7094-4A4C-AA1B-0059816B2096}"/>
              </a:ext>
            </a:extLst>
          </p:cNvPr>
          <p:cNvSpPr txBox="1"/>
          <p:nvPr/>
        </p:nvSpPr>
        <p:spPr>
          <a:xfrm>
            <a:off x="1888695" y="1633639"/>
            <a:ext cx="177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  <a:latin typeface="微软雅黑"/>
                <a:ea typeface="微软雅黑"/>
              </a:rPr>
              <a:t>混合现实设备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AFA579B2-E80E-437E-9622-CE70CAFACB66}"/>
              </a:ext>
            </a:extLst>
          </p:cNvPr>
          <p:cNvCxnSpPr>
            <a:cxnSpLocks/>
          </p:cNvCxnSpPr>
          <p:nvPr/>
        </p:nvCxnSpPr>
        <p:spPr>
          <a:xfrm flipH="1">
            <a:off x="3815886" y="1898229"/>
            <a:ext cx="1920590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headEnd type="none"/>
            <a:tailEnd type="stealth" w="lg" len="lg"/>
          </a:ln>
          <a:effectLst/>
        </p:spPr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D3AB722F-3748-4423-B855-6C639A490FB3}"/>
              </a:ext>
            </a:extLst>
          </p:cNvPr>
          <p:cNvSpPr txBox="1"/>
          <p:nvPr/>
        </p:nvSpPr>
        <p:spPr>
          <a:xfrm>
            <a:off x="4313472" y="1520178"/>
            <a:ext cx="1627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prstClr val="black"/>
                </a:solidFill>
                <a:latin typeface="微软雅黑"/>
                <a:ea typeface="微软雅黑"/>
              </a:rPr>
              <a:t>虚拟场景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D72E3FC-1A2C-4773-82BC-983BD9D883C7}"/>
              </a:ext>
            </a:extLst>
          </p:cNvPr>
          <p:cNvSpPr txBox="1"/>
          <p:nvPr/>
        </p:nvSpPr>
        <p:spPr>
          <a:xfrm>
            <a:off x="2513279" y="3057175"/>
            <a:ext cx="4503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prstClr val="black"/>
                </a:solidFill>
                <a:latin typeface="微软雅黑"/>
                <a:ea typeface="微软雅黑"/>
              </a:rPr>
              <a:t>虚</a:t>
            </a:r>
            <a:endParaRPr lang="en-US" altLang="zh-CN" sz="1600" b="1" dirty="0">
              <a:solidFill>
                <a:prstClr val="black"/>
              </a:solidFill>
              <a:latin typeface="微软雅黑"/>
              <a:ea typeface="微软雅黑"/>
            </a:endParaRPr>
          </a:p>
          <a:p>
            <a:r>
              <a:rPr lang="zh-CN" altLang="en-US" sz="1600" b="1" dirty="0">
                <a:solidFill>
                  <a:prstClr val="black"/>
                </a:solidFill>
                <a:latin typeface="微软雅黑"/>
                <a:ea typeface="微软雅黑"/>
              </a:rPr>
              <a:t>拟</a:t>
            </a:r>
            <a:endParaRPr lang="en-US" altLang="zh-CN" sz="1600" b="1" dirty="0">
              <a:solidFill>
                <a:prstClr val="black"/>
              </a:solidFill>
              <a:latin typeface="微软雅黑"/>
              <a:ea typeface="微软雅黑"/>
            </a:endParaRPr>
          </a:p>
          <a:p>
            <a:r>
              <a:rPr lang="zh-CN" altLang="en-US" sz="1600" b="1" dirty="0">
                <a:solidFill>
                  <a:prstClr val="black"/>
                </a:solidFill>
                <a:latin typeface="微软雅黑"/>
                <a:ea typeface="微软雅黑"/>
              </a:rPr>
              <a:t>呈</a:t>
            </a:r>
            <a:endParaRPr lang="en-US" altLang="zh-CN" sz="1600" b="1" dirty="0">
              <a:solidFill>
                <a:prstClr val="black"/>
              </a:solidFill>
              <a:latin typeface="微软雅黑"/>
              <a:ea typeface="微软雅黑"/>
            </a:endParaRPr>
          </a:p>
          <a:p>
            <a:r>
              <a:rPr lang="zh-CN" altLang="en-US" sz="1600" b="1" dirty="0">
                <a:solidFill>
                  <a:prstClr val="black"/>
                </a:solidFill>
                <a:latin typeface="微软雅黑"/>
                <a:ea typeface="微软雅黑"/>
              </a:rPr>
              <a:t>现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4BF4119-2D67-44C4-AAE1-F57AB6681373}"/>
              </a:ext>
            </a:extLst>
          </p:cNvPr>
          <p:cNvCxnSpPr>
            <a:cxnSpLocks/>
          </p:cNvCxnSpPr>
          <p:nvPr/>
        </p:nvCxnSpPr>
        <p:spPr>
          <a:xfrm>
            <a:off x="2498637" y="2718505"/>
            <a:ext cx="0" cy="1894755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headEnd type="none"/>
            <a:tailEnd type="stealth" w="lg" len="lg"/>
          </a:ln>
          <a:effectLst/>
        </p:spPr>
      </p:cxnSp>
      <p:sp>
        <p:nvSpPr>
          <p:cNvPr id="75" name="流程图: 可选过程 74">
            <a:extLst>
              <a:ext uri="{FF2B5EF4-FFF2-40B4-BE49-F238E27FC236}">
                <a16:creationId xmlns:a16="http://schemas.microsoft.com/office/drawing/2014/main" id="{38A0637D-B607-4EEA-83B0-36EC0CDE8B42}"/>
              </a:ext>
            </a:extLst>
          </p:cNvPr>
          <p:cNvSpPr/>
          <p:nvPr/>
        </p:nvSpPr>
        <p:spPr>
          <a:xfrm>
            <a:off x="1943248" y="4624115"/>
            <a:ext cx="1175422" cy="1194796"/>
          </a:xfrm>
          <a:prstGeom prst="flowChartAlternateProcess">
            <a:avLst/>
          </a:prstGeom>
          <a:solidFill>
            <a:sysClr val="window" lastClr="FFFFFF"/>
          </a:solidFill>
          <a:ln w="25400" cap="flat" cmpd="sng" algn="ctr">
            <a:solidFill>
              <a:srgbClr val="A2A2A2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78C68BBE-074D-459F-8611-90BD95822D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4088" y="5092644"/>
            <a:ext cx="965755" cy="640167"/>
          </a:xfrm>
          <a:prstGeom prst="rect">
            <a:avLst/>
          </a:prstGeom>
        </p:spPr>
      </p:pic>
      <p:sp>
        <p:nvSpPr>
          <p:cNvPr id="77" name="文本框 76">
            <a:extLst>
              <a:ext uri="{FF2B5EF4-FFF2-40B4-BE49-F238E27FC236}">
                <a16:creationId xmlns:a16="http://schemas.microsoft.com/office/drawing/2014/main" id="{227EF4B9-FB47-41D8-8D7E-885FDDE32AF5}"/>
              </a:ext>
            </a:extLst>
          </p:cNvPr>
          <p:cNvSpPr txBox="1"/>
          <p:nvPr/>
        </p:nvSpPr>
        <p:spPr>
          <a:xfrm>
            <a:off x="2032820" y="4692534"/>
            <a:ext cx="988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  <a:latin typeface="微软雅黑"/>
                <a:ea typeface="微软雅黑"/>
              </a:rPr>
              <a:t>观察者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EE7F2A6-3C1E-47FD-B505-8E1398F8E971}"/>
              </a:ext>
            </a:extLst>
          </p:cNvPr>
          <p:cNvCxnSpPr>
            <a:cxnSpLocks/>
          </p:cNvCxnSpPr>
          <p:nvPr/>
        </p:nvCxnSpPr>
        <p:spPr>
          <a:xfrm flipH="1">
            <a:off x="3118670" y="5426352"/>
            <a:ext cx="6093576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headEnd type="none"/>
            <a:tailEnd type="stealth" w="lg" len="lg"/>
          </a:ln>
          <a:effectLst/>
        </p:spPr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D5BBC8D3-A1DE-4A11-B493-D5FA5E6AD9C4}"/>
              </a:ext>
            </a:extLst>
          </p:cNvPr>
          <p:cNvSpPr txBox="1"/>
          <p:nvPr/>
        </p:nvSpPr>
        <p:spPr>
          <a:xfrm>
            <a:off x="5680496" y="5465679"/>
            <a:ext cx="1038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prstClr val="black"/>
                </a:solidFill>
                <a:latin typeface="微软雅黑"/>
                <a:ea typeface="微软雅黑"/>
              </a:rPr>
              <a:t>真实呈现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B3B524-00CB-B83B-57F5-5213DE414813}"/>
              </a:ext>
            </a:extLst>
          </p:cNvPr>
          <p:cNvSpPr txBox="1"/>
          <p:nvPr/>
        </p:nvSpPr>
        <p:spPr>
          <a:xfrm>
            <a:off x="4552356" y="2776366"/>
            <a:ext cx="1091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prstClr val="black"/>
                </a:solidFill>
                <a:latin typeface="微软雅黑"/>
                <a:ea typeface="微软雅黑"/>
              </a:rPr>
              <a:t>感知信息</a:t>
            </a: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AF1BA678-36A4-10DD-4CD8-169824AC1A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56168" y="2715875"/>
            <a:ext cx="1384399" cy="824244"/>
          </a:xfrm>
          <a:prstGeom prst="bentConnector3">
            <a:avLst>
              <a:gd name="adj1" fmla="val 100543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03CA14A0-E13E-E5EF-0A45-C6B5A7C0C5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9891" y="4969515"/>
            <a:ext cx="747378" cy="50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0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47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zu bowen</dc:creator>
  <cp:lastModifiedBy>颖 陈</cp:lastModifiedBy>
  <cp:revision>8</cp:revision>
  <dcterms:created xsi:type="dcterms:W3CDTF">2023-06-18T12:21:12Z</dcterms:created>
  <dcterms:modified xsi:type="dcterms:W3CDTF">2023-07-13T14:19:19Z</dcterms:modified>
</cp:coreProperties>
</file>