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7" r:id="rId9"/>
    <p:sldId id="264" r:id="rId10"/>
    <p:sldId id="266" r:id="rId11"/>
    <p:sldId id="268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6099" autoAdjust="0"/>
  </p:normalViewPr>
  <p:slideViewPr>
    <p:cSldViewPr snapToGrid="0">
      <p:cViewPr varScale="1">
        <p:scale>
          <a:sx n="49" d="100"/>
          <a:sy n="49" d="100"/>
        </p:scale>
        <p:origin x="132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C0C482-DB49-40DD-B458-143E7AE48C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FF1A86B-683C-40F2-B92C-8CA88B63D3F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The 5 W’s about Cyber Informed Engineering</a:t>
          </a:r>
          <a:endParaRPr lang="en-US" dirty="0"/>
        </a:p>
      </dgm:t>
    </dgm:pt>
    <dgm:pt modelId="{0AB6661D-4271-4333-A147-0DCE12D65C9A}" type="parTrans" cxnId="{898D7957-4A02-4FA9-94DB-9DE53507DB5B}">
      <dgm:prSet/>
      <dgm:spPr/>
      <dgm:t>
        <a:bodyPr/>
        <a:lstStyle/>
        <a:p>
          <a:endParaRPr lang="en-US"/>
        </a:p>
      </dgm:t>
    </dgm:pt>
    <dgm:pt modelId="{7958BC34-3FC9-4142-ADC8-5FE4F0FFDA2F}" type="sibTrans" cxnId="{898D7957-4A02-4FA9-94DB-9DE53507DB5B}">
      <dgm:prSet/>
      <dgm:spPr/>
      <dgm:t>
        <a:bodyPr/>
        <a:lstStyle/>
        <a:p>
          <a:endParaRPr lang="en-US"/>
        </a:p>
      </dgm:t>
    </dgm:pt>
    <dgm:pt modelId="{FA49F915-716B-4BB1-878A-76EB05B26B4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The Feynman technique on Consequence/Impact Analysis</a:t>
          </a:r>
          <a:endParaRPr lang="en-US" dirty="0"/>
        </a:p>
      </dgm:t>
    </dgm:pt>
    <dgm:pt modelId="{554FC82C-4CDB-4CD1-A587-99D100821D1B}" type="parTrans" cxnId="{98F17F80-6F92-4E91-A139-26EF03048C2E}">
      <dgm:prSet/>
      <dgm:spPr/>
      <dgm:t>
        <a:bodyPr/>
        <a:lstStyle/>
        <a:p>
          <a:endParaRPr lang="en-US"/>
        </a:p>
      </dgm:t>
    </dgm:pt>
    <dgm:pt modelId="{CB0394DB-C793-4190-96FA-85DA8F2C4F01}" type="sibTrans" cxnId="{98F17F80-6F92-4E91-A139-26EF03048C2E}">
      <dgm:prSet/>
      <dgm:spPr/>
      <dgm:t>
        <a:bodyPr/>
        <a:lstStyle/>
        <a:p>
          <a:endParaRPr lang="en-US"/>
        </a:p>
      </dgm:t>
    </dgm:pt>
    <dgm:pt modelId="{DB5D5A30-31A8-4E60-A711-B70159BFF4D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The Feynman technique on Secure By Default and Secure By Design </a:t>
          </a:r>
          <a:endParaRPr lang="en-US" dirty="0"/>
        </a:p>
      </dgm:t>
    </dgm:pt>
    <dgm:pt modelId="{1C897DF5-8189-4A06-A1BC-7685CF4F25D8}" type="parTrans" cxnId="{3BEA2C5D-3A3C-4F03-8723-47BFE1350340}">
      <dgm:prSet/>
      <dgm:spPr/>
      <dgm:t>
        <a:bodyPr/>
        <a:lstStyle/>
        <a:p>
          <a:endParaRPr lang="en-US"/>
        </a:p>
      </dgm:t>
    </dgm:pt>
    <dgm:pt modelId="{88F65EC8-A78B-4105-9164-EDA6A0B165DF}" type="sibTrans" cxnId="{3BEA2C5D-3A3C-4F03-8723-47BFE1350340}">
      <dgm:prSet/>
      <dgm:spPr/>
      <dgm:t>
        <a:bodyPr/>
        <a:lstStyle/>
        <a:p>
          <a:endParaRPr lang="en-US"/>
        </a:p>
      </dgm:t>
    </dgm:pt>
    <dgm:pt modelId="{F5737A48-D8DD-4BE1-A1A8-B95258CBA9D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Conclusion  </a:t>
          </a:r>
          <a:endParaRPr lang="en-US" dirty="0"/>
        </a:p>
      </dgm:t>
    </dgm:pt>
    <dgm:pt modelId="{B947DEAF-4B9C-4874-8C05-4CFFE9603415}" type="parTrans" cxnId="{4748C2DE-0638-4225-BE55-57AA8FE63954}">
      <dgm:prSet/>
      <dgm:spPr/>
      <dgm:t>
        <a:bodyPr/>
        <a:lstStyle/>
        <a:p>
          <a:endParaRPr lang="en-US"/>
        </a:p>
      </dgm:t>
    </dgm:pt>
    <dgm:pt modelId="{F11384B9-2798-45CF-B745-53EFC4278BBC}" type="sibTrans" cxnId="{4748C2DE-0638-4225-BE55-57AA8FE63954}">
      <dgm:prSet/>
      <dgm:spPr/>
      <dgm:t>
        <a:bodyPr/>
        <a:lstStyle/>
        <a:p>
          <a:endParaRPr lang="en-US"/>
        </a:p>
      </dgm:t>
    </dgm:pt>
    <dgm:pt modelId="{8CAA4BB8-05A6-482E-9CE6-28189D2C3DD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Table of Data</a:t>
          </a:r>
          <a:endParaRPr lang="en-US"/>
        </a:p>
      </dgm:t>
    </dgm:pt>
    <dgm:pt modelId="{91F4D11C-2964-453D-8E3B-E53DA9D5368D}" type="parTrans" cxnId="{B56ADF4C-7B18-432E-8E16-2408995C285F}">
      <dgm:prSet/>
      <dgm:spPr/>
      <dgm:t>
        <a:bodyPr/>
        <a:lstStyle/>
        <a:p>
          <a:endParaRPr lang="en-US"/>
        </a:p>
      </dgm:t>
    </dgm:pt>
    <dgm:pt modelId="{B848E382-2946-4634-9FB9-5F3CB64FEECB}" type="sibTrans" cxnId="{B56ADF4C-7B18-432E-8E16-2408995C285F}">
      <dgm:prSet/>
      <dgm:spPr/>
      <dgm:t>
        <a:bodyPr/>
        <a:lstStyle/>
        <a:p>
          <a:endParaRPr lang="en-US"/>
        </a:p>
      </dgm:t>
    </dgm:pt>
    <dgm:pt modelId="{367F161F-936C-4590-9C76-8E2FA2D4528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Q&amp;A</a:t>
          </a:r>
          <a:endParaRPr lang="en-US"/>
        </a:p>
      </dgm:t>
    </dgm:pt>
    <dgm:pt modelId="{A169216B-7866-4E5C-8F62-4E3D64AA5E0D}" type="parTrans" cxnId="{89876C7C-8A75-4159-AD59-87CDF02A3393}">
      <dgm:prSet/>
      <dgm:spPr/>
      <dgm:t>
        <a:bodyPr/>
        <a:lstStyle/>
        <a:p>
          <a:endParaRPr lang="en-US"/>
        </a:p>
      </dgm:t>
    </dgm:pt>
    <dgm:pt modelId="{E868C4BA-FBC4-42D0-B477-6FA471D867FA}" type="sibTrans" cxnId="{89876C7C-8A75-4159-AD59-87CDF02A3393}">
      <dgm:prSet/>
      <dgm:spPr/>
      <dgm:t>
        <a:bodyPr/>
        <a:lstStyle/>
        <a:p>
          <a:endParaRPr lang="en-US"/>
        </a:p>
      </dgm:t>
    </dgm:pt>
    <dgm:pt modelId="{5B3808D8-145F-4134-8F8B-CD8D83FECED9}" type="pres">
      <dgm:prSet presAssocID="{25C0C482-DB49-40DD-B458-143E7AE48C0B}" presName="root" presStyleCnt="0">
        <dgm:presLayoutVars>
          <dgm:dir/>
          <dgm:resizeHandles val="exact"/>
        </dgm:presLayoutVars>
      </dgm:prSet>
      <dgm:spPr/>
    </dgm:pt>
    <dgm:pt modelId="{E5CED8C8-0F8E-4EBA-BC85-957A4CE6F309}" type="pres">
      <dgm:prSet presAssocID="{4FF1A86B-683C-40F2-B92C-8CA88B63D3F8}" presName="compNode" presStyleCnt="0"/>
      <dgm:spPr/>
    </dgm:pt>
    <dgm:pt modelId="{51339A91-C7B3-4089-B912-7C771B337F94}" type="pres">
      <dgm:prSet presAssocID="{4FF1A86B-683C-40F2-B92C-8CA88B63D3F8}" presName="bgRect" presStyleLbl="bgShp" presStyleIdx="0" presStyleCnt="6"/>
      <dgm:spPr/>
    </dgm:pt>
    <dgm:pt modelId="{30BF1A3B-48CC-462E-B403-5560DC9CDFDD}" type="pres">
      <dgm:prSet presAssocID="{4FF1A86B-683C-40F2-B92C-8CA88B63D3F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87217EE-EDDD-47BF-930C-F4CE3C299FE5}" type="pres">
      <dgm:prSet presAssocID="{4FF1A86B-683C-40F2-B92C-8CA88B63D3F8}" presName="spaceRect" presStyleCnt="0"/>
      <dgm:spPr/>
    </dgm:pt>
    <dgm:pt modelId="{E2186C37-8074-47EC-B34B-8BC01972C69A}" type="pres">
      <dgm:prSet presAssocID="{4FF1A86B-683C-40F2-B92C-8CA88B63D3F8}" presName="parTx" presStyleLbl="revTx" presStyleIdx="0" presStyleCnt="6">
        <dgm:presLayoutVars>
          <dgm:chMax val="0"/>
          <dgm:chPref val="0"/>
        </dgm:presLayoutVars>
      </dgm:prSet>
      <dgm:spPr/>
    </dgm:pt>
    <dgm:pt modelId="{2BF3F6A6-56DA-4F90-98D7-BDD8659D5229}" type="pres">
      <dgm:prSet presAssocID="{7958BC34-3FC9-4142-ADC8-5FE4F0FFDA2F}" presName="sibTrans" presStyleCnt="0"/>
      <dgm:spPr/>
    </dgm:pt>
    <dgm:pt modelId="{35568D9C-E940-4382-B080-C2A171CB5868}" type="pres">
      <dgm:prSet presAssocID="{FA49F915-716B-4BB1-878A-76EB05B26B42}" presName="compNode" presStyleCnt="0"/>
      <dgm:spPr/>
    </dgm:pt>
    <dgm:pt modelId="{54903509-F634-48B9-A06D-8829C9215506}" type="pres">
      <dgm:prSet presAssocID="{FA49F915-716B-4BB1-878A-76EB05B26B42}" presName="bgRect" presStyleLbl="bgShp" presStyleIdx="1" presStyleCnt="6"/>
      <dgm:spPr/>
    </dgm:pt>
    <dgm:pt modelId="{2873DDCF-A859-4D51-A3EE-B59EF2F39542}" type="pres">
      <dgm:prSet presAssocID="{FA49F915-716B-4BB1-878A-76EB05B26B4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11ED89F-4634-4E7F-9555-2C2DEC8A0A0D}" type="pres">
      <dgm:prSet presAssocID="{FA49F915-716B-4BB1-878A-76EB05B26B42}" presName="spaceRect" presStyleCnt="0"/>
      <dgm:spPr/>
    </dgm:pt>
    <dgm:pt modelId="{DD3F91D2-D7E9-421A-AE54-7DFE6AD51F61}" type="pres">
      <dgm:prSet presAssocID="{FA49F915-716B-4BB1-878A-76EB05B26B42}" presName="parTx" presStyleLbl="revTx" presStyleIdx="1" presStyleCnt="6">
        <dgm:presLayoutVars>
          <dgm:chMax val="0"/>
          <dgm:chPref val="0"/>
        </dgm:presLayoutVars>
      </dgm:prSet>
      <dgm:spPr/>
    </dgm:pt>
    <dgm:pt modelId="{3BF59C1B-E3DF-4630-9481-8E917E940584}" type="pres">
      <dgm:prSet presAssocID="{CB0394DB-C793-4190-96FA-85DA8F2C4F01}" presName="sibTrans" presStyleCnt="0"/>
      <dgm:spPr/>
    </dgm:pt>
    <dgm:pt modelId="{6CC463A2-311A-4670-8C5A-94FB02A1F6B3}" type="pres">
      <dgm:prSet presAssocID="{DB5D5A30-31A8-4E60-A711-B70159BFF4DE}" presName="compNode" presStyleCnt="0"/>
      <dgm:spPr/>
    </dgm:pt>
    <dgm:pt modelId="{A4F2304B-E4D9-4DBC-B2E0-9C2121931CD7}" type="pres">
      <dgm:prSet presAssocID="{DB5D5A30-31A8-4E60-A711-B70159BFF4DE}" presName="bgRect" presStyleLbl="bgShp" presStyleIdx="2" presStyleCnt="6"/>
      <dgm:spPr/>
    </dgm:pt>
    <dgm:pt modelId="{359622FE-05FE-4FEE-8E10-96B26D97F7F0}" type="pres">
      <dgm:prSet presAssocID="{DB5D5A30-31A8-4E60-A711-B70159BFF4D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73F3270-01EF-402B-BE47-C0E7A0B2C9C2}" type="pres">
      <dgm:prSet presAssocID="{DB5D5A30-31A8-4E60-A711-B70159BFF4DE}" presName="spaceRect" presStyleCnt="0"/>
      <dgm:spPr/>
    </dgm:pt>
    <dgm:pt modelId="{B9270FE9-43EA-4D84-A6FB-F41031AB8C6D}" type="pres">
      <dgm:prSet presAssocID="{DB5D5A30-31A8-4E60-A711-B70159BFF4DE}" presName="parTx" presStyleLbl="revTx" presStyleIdx="2" presStyleCnt="6">
        <dgm:presLayoutVars>
          <dgm:chMax val="0"/>
          <dgm:chPref val="0"/>
        </dgm:presLayoutVars>
      </dgm:prSet>
      <dgm:spPr/>
    </dgm:pt>
    <dgm:pt modelId="{865E702C-66C9-4C4E-9D21-59C55A4AC45B}" type="pres">
      <dgm:prSet presAssocID="{88F65EC8-A78B-4105-9164-EDA6A0B165DF}" presName="sibTrans" presStyleCnt="0"/>
      <dgm:spPr/>
    </dgm:pt>
    <dgm:pt modelId="{884FCF3B-7E44-48F6-A736-1821AE58BD0B}" type="pres">
      <dgm:prSet presAssocID="{F5737A48-D8DD-4BE1-A1A8-B95258CBA9DA}" presName="compNode" presStyleCnt="0"/>
      <dgm:spPr/>
    </dgm:pt>
    <dgm:pt modelId="{240DC8B4-C53C-481C-A1F3-297FB91CCB7F}" type="pres">
      <dgm:prSet presAssocID="{F5737A48-D8DD-4BE1-A1A8-B95258CBA9DA}" presName="bgRect" presStyleLbl="bgShp" presStyleIdx="3" presStyleCnt="6"/>
      <dgm:spPr/>
    </dgm:pt>
    <dgm:pt modelId="{46C2C542-D143-4755-830F-DA950B728C81}" type="pres">
      <dgm:prSet presAssocID="{F5737A48-D8DD-4BE1-A1A8-B95258CBA9D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B6B6E0D7-85B9-48E4-B802-18E6FC89D199}" type="pres">
      <dgm:prSet presAssocID="{F5737A48-D8DD-4BE1-A1A8-B95258CBA9DA}" presName="spaceRect" presStyleCnt="0"/>
      <dgm:spPr/>
    </dgm:pt>
    <dgm:pt modelId="{7F8020F5-D660-4CDF-B080-DCB7A3D1F668}" type="pres">
      <dgm:prSet presAssocID="{F5737A48-D8DD-4BE1-A1A8-B95258CBA9DA}" presName="parTx" presStyleLbl="revTx" presStyleIdx="3" presStyleCnt="6">
        <dgm:presLayoutVars>
          <dgm:chMax val="0"/>
          <dgm:chPref val="0"/>
        </dgm:presLayoutVars>
      </dgm:prSet>
      <dgm:spPr/>
    </dgm:pt>
    <dgm:pt modelId="{0ABF6091-F364-43DC-937E-21CC02039615}" type="pres">
      <dgm:prSet presAssocID="{F11384B9-2798-45CF-B745-53EFC4278BBC}" presName="sibTrans" presStyleCnt="0"/>
      <dgm:spPr/>
    </dgm:pt>
    <dgm:pt modelId="{2593B9A9-F600-4702-A771-3150CCA052C6}" type="pres">
      <dgm:prSet presAssocID="{8CAA4BB8-05A6-482E-9CE6-28189D2C3DD4}" presName="compNode" presStyleCnt="0"/>
      <dgm:spPr/>
    </dgm:pt>
    <dgm:pt modelId="{B8CFE01A-32D2-4AEA-918F-C340FD18AF6B}" type="pres">
      <dgm:prSet presAssocID="{8CAA4BB8-05A6-482E-9CE6-28189D2C3DD4}" presName="bgRect" presStyleLbl="bgShp" presStyleIdx="4" presStyleCnt="6"/>
      <dgm:spPr/>
    </dgm:pt>
    <dgm:pt modelId="{1745E816-0059-41D9-A19B-607680998E0A}" type="pres">
      <dgm:prSet presAssocID="{8CAA4BB8-05A6-482E-9CE6-28189D2C3DD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1BCA5F3-F2DD-40B7-A488-9FA2CBEEDC12}" type="pres">
      <dgm:prSet presAssocID="{8CAA4BB8-05A6-482E-9CE6-28189D2C3DD4}" presName="spaceRect" presStyleCnt="0"/>
      <dgm:spPr/>
    </dgm:pt>
    <dgm:pt modelId="{A56A8056-B87C-4EF3-9717-453DD4D0950A}" type="pres">
      <dgm:prSet presAssocID="{8CAA4BB8-05A6-482E-9CE6-28189D2C3DD4}" presName="parTx" presStyleLbl="revTx" presStyleIdx="4" presStyleCnt="6">
        <dgm:presLayoutVars>
          <dgm:chMax val="0"/>
          <dgm:chPref val="0"/>
        </dgm:presLayoutVars>
      </dgm:prSet>
      <dgm:spPr/>
    </dgm:pt>
    <dgm:pt modelId="{5391B3F6-25AF-47C5-BD39-E28EDDB39585}" type="pres">
      <dgm:prSet presAssocID="{B848E382-2946-4634-9FB9-5F3CB64FEECB}" presName="sibTrans" presStyleCnt="0"/>
      <dgm:spPr/>
    </dgm:pt>
    <dgm:pt modelId="{A058FB79-4C84-4469-9B25-CDB7258F2907}" type="pres">
      <dgm:prSet presAssocID="{367F161F-936C-4590-9C76-8E2FA2D45289}" presName="compNode" presStyleCnt="0"/>
      <dgm:spPr/>
    </dgm:pt>
    <dgm:pt modelId="{B31E7CB6-4D40-4533-89C8-53D6E6CA799E}" type="pres">
      <dgm:prSet presAssocID="{367F161F-936C-4590-9C76-8E2FA2D45289}" presName="bgRect" presStyleLbl="bgShp" presStyleIdx="5" presStyleCnt="6"/>
      <dgm:spPr/>
    </dgm:pt>
    <dgm:pt modelId="{7A752A83-364B-4203-8C67-FBC38EF38028}" type="pres">
      <dgm:prSet presAssocID="{367F161F-936C-4590-9C76-8E2FA2D4528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EEF497B-10F1-4751-A7D1-932758123D82}" type="pres">
      <dgm:prSet presAssocID="{367F161F-936C-4590-9C76-8E2FA2D45289}" presName="spaceRect" presStyleCnt="0"/>
      <dgm:spPr/>
    </dgm:pt>
    <dgm:pt modelId="{3EDB1E07-469A-4583-BECC-1C9940266976}" type="pres">
      <dgm:prSet presAssocID="{367F161F-936C-4590-9C76-8E2FA2D4528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6E8271C-56A2-4486-84BA-A2F8837FA1C4}" type="presOf" srcId="{F5737A48-D8DD-4BE1-A1A8-B95258CBA9DA}" destId="{7F8020F5-D660-4CDF-B080-DCB7A3D1F668}" srcOrd="0" destOrd="0" presId="urn:microsoft.com/office/officeart/2018/2/layout/IconVerticalSolidList"/>
    <dgm:cxn modelId="{D221C51F-7965-4FDA-BFD1-410E6A1AA1AC}" type="presOf" srcId="{367F161F-936C-4590-9C76-8E2FA2D45289}" destId="{3EDB1E07-469A-4583-BECC-1C9940266976}" srcOrd="0" destOrd="0" presId="urn:microsoft.com/office/officeart/2018/2/layout/IconVerticalSolidList"/>
    <dgm:cxn modelId="{EC315634-A04A-41E2-A344-A6A8D0103CF0}" type="presOf" srcId="{FA49F915-716B-4BB1-878A-76EB05B26B42}" destId="{DD3F91D2-D7E9-421A-AE54-7DFE6AD51F61}" srcOrd="0" destOrd="0" presId="urn:microsoft.com/office/officeart/2018/2/layout/IconVerticalSolidList"/>
    <dgm:cxn modelId="{5F3C6C3F-011D-451E-84F4-B69D5A8C5E9C}" type="presOf" srcId="{25C0C482-DB49-40DD-B458-143E7AE48C0B}" destId="{5B3808D8-145F-4134-8F8B-CD8D83FECED9}" srcOrd="0" destOrd="0" presId="urn:microsoft.com/office/officeart/2018/2/layout/IconVerticalSolidList"/>
    <dgm:cxn modelId="{3BEA2C5D-3A3C-4F03-8723-47BFE1350340}" srcId="{25C0C482-DB49-40DD-B458-143E7AE48C0B}" destId="{DB5D5A30-31A8-4E60-A711-B70159BFF4DE}" srcOrd="2" destOrd="0" parTransId="{1C897DF5-8189-4A06-A1BC-7685CF4F25D8}" sibTransId="{88F65EC8-A78B-4105-9164-EDA6A0B165DF}"/>
    <dgm:cxn modelId="{B56ADF4C-7B18-432E-8E16-2408995C285F}" srcId="{25C0C482-DB49-40DD-B458-143E7AE48C0B}" destId="{8CAA4BB8-05A6-482E-9CE6-28189D2C3DD4}" srcOrd="4" destOrd="0" parTransId="{91F4D11C-2964-453D-8E3B-E53DA9D5368D}" sibTransId="{B848E382-2946-4634-9FB9-5F3CB64FEECB}"/>
    <dgm:cxn modelId="{F033B474-5B51-4629-994E-017CF42B066B}" type="presOf" srcId="{8CAA4BB8-05A6-482E-9CE6-28189D2C3DD4}" destId="{A56A8056-B87C-4EF3-9717-453DD4D0950A}" srcOrd="0" destOrd="0" presId="urn:microsoft.com/office/officeart/2018/2/layout/IconVerticalSolidList"/>
    <dgm:cxn modelId="{898D7957-4A02-4FA9-94DB-9DE53507DB5B}" srcId="{25C0C482-DB49-40DD-B458-143E7AE48C0B}" destId="{4FF1A86B-683C-40F2-B92C-8CA88B63D3F8}" srcOrd="0" destOrd="0" parTransId="{0AB6661D-4271-4333-A147-0DCE12D65C9A}" sibTransId="{7958BC34-3FC9-4142-ADC8-5FE4F0FFDA2F}"/>
    <dgm:cxn modelId="{89876C7C-8A75-4159-AD59-87CDF02A3393}" srcId="{25C0C482-DB49-40DD-B458-143E7AE48C0B}" destId="{367F161F-936C-4590-9C76-8E2FA2D45289}" srcOrd="5" destOrd="0" parTransId="{A169216B-7866-4E5C-8F62-4E3D64AA5E0D}" sibTransId="{E868C4BA-FBC4-42D0-B477-6FA471D867FA}"/>
    <dgm:cxn modelId="{98F17F80-6F92-4E91-A139-26EF03048C2E}" srcId="{25C0C482-DB49-40DD-B458-143E7AE48C0B}" destId="{FA49F915-716B-4BB1-878A-76EB05B26B42}" srcOrd="1" destOrd="0" parTransId="{554FC82C-4CDB-4CD1-A587-99D100821D1B}" sibTransId="{CB0394DB-C793-4190-96FA-85DA8F2C4F01}"/>
    <dgm:cxn modelId="{68911F9F-F9D6-4795-AA09-FE7E7C438A66}" type="presOf" srcId="{4FF1A86B-683C-40F2-B92C-8CA88B63D3F8}" destId="{E2186C37-8074-47EC-B34B-8BC01972C69A}" srcOrd="0" destOrd="0" presId="urn:microsoft.com/office/officeart/2018/2/layout/IconVerticalSolidList"/>
    <dgm:cxn modelId="{FA3CD3C1-39DE-4774-ADFF-246B77AED900}" type="presOf" srcId="{DB5D5A30-31A8-4E60-A711-B70159BFF4DE}" destId="{B9270FE9-43EA-4D84-A6FB-F41031AB8C6D}" srcOrd="0" destOrd="0" presId="urn:microsoft.com/office/officeart/2018/2/layout/IconVerticalSolidList"/>
    <dgm:cxn modelId="{4748C2DE-0638-4225-BE55-57AA8FE63954}" srcId="{25C0C482-DB49-40DD-B458-143E7AE48C0B}" destId="{F5737A48-D8DD-4BE1-A1A8-B95258CBA9DA}" srcOrd="3" destOrd="0" parTransId="{B947DEAF-4B9C-4874-8C05-4CFFE9603415}" sibTransId="{F11384B9-2798-45CF-B745-53EFC4278BBC}"/>
    <dgm:cxn modelId="{B72AF143-CA55-4F2C-B78E-9C6C0F26E3EB}" type="presParOf" srcId="{5B3808D8-145F-4134-8F8B-CD8D83FECED9}" destId="{E5CED8C8-0F8E-4EBA-BC85-957A4CE6F309}" srcOrd="0" destOrd="0" presId="urn:microsoft.com/office/officeart/2018/2/layout/IconVerticalSolidList"/>
    <dgm:cxn modelId="{1430B737-9A11-4C2C-8B6F-8DE5A629718E}" type="presParOf" srcId="{E5CED8C8-0F8E-4EBA-BC85-957A4CE6F309}" destId="{51339A91-C7B3-4089-B912-7C771B337F94}" srcOrd="0" destOrd="0" presId="urn:microsoft.com/office/officeart/2018/2/layout/IconVerticalSolidList"/>
    <dgm:cxn modelId="{4EC1F2B3-1FF3-4540-A366-394F61168A0E}" type="presParOf" srcId="{E5CED8C8-0F8E-4EBA-BC85-957A4CE6F309}" destId="{30BF1A3B-48CC-462E-B403-5560DC9CDFDD}" srcOrd="1" destOrd="0" presId="urn:microsoft.com/office/officeart/2018/2/layout/IconVerticalSolidList"/>
    <dgm:cxn modelId="{65F17318-CD41-41F4-A329-D4556B2E7793}" type="presParOf" srcId="{E5CED8C8-0F8E-4EBA-BC85-957A4CE6F309}" destId="{187217EE-EDDD-47BF-930C-F4CE3C299FE5}" srcOrd="2" destOrd="0" presId="urn:microsoft.com/office/officeart/2018/2/layout/IconVerticalSolidList"/>
    <dgm:cxn modelId="{9D3D55EA-6E73-40D6-B6E1-19E461708516}" type="presParOf" srcId="{E5CED8C8-0F8E-4EBA-BC85-957A4CE6F309}" destId="{E2186C37-8074-47EC-B34B-8BC01972C69A}" srcOrd="3" destOrd="0" presId="urn:microsoft.com/office/officeart/2018/2/layout/IconVerticalSolidList"/>
    <dgm:cxn modelId="{21D215CF-33DA-4550-B774-B34E397F795D}" type="presParOf" srcId="{5B3808D8-145F-4134-8F8B-CD8D83FECED9}" destId="{2BF3F6A6-56DA-4F90-98D7-BDD8659D5229}" srcOrd="1" destOrd="0" presId="urn:microsoft.com/office/officeart/2018/2/layout/IconVerticalSolidList"/>
    <dgm:cxn modelId="{A8E74B2D-55E2-433E-ABFC-F932925A6AA6}" type="presParOf" srcId="{5B3808D8-145F-4134-8F8B-CD8D83FECED9}" destId="{35568D9C-E940-4382-B080-C2A171CB5868}" srcOrd="2" destOrd="0" presId="urn:microsoft.com/office/officeart/2018/2/layout/IconVerticalSolidList"/>
    <dgm:cxn modelId="{CA6AA503-3BAD-4552-9742-AF2D7E82E98C}" type="presParOf" srcId="{35568D9C-E940-4382-B080-C2A171CB5868}" destId="{54903509-F634-48B9-A06D-8829C9215506}" srcOrd="0" destOrd="0" presId="urn:microsoft.com/office/officeart/2018/2/layout/IconVerticalSolidList"/>
    <dgm:cxn modelId="{46690B71-F707-43BA-84B8-76B70B2F9A68}" type="presParOf" srcId="{35568D9C-E940-4382-B080-C2A171CB5868}" destId="{2873DDCF-A859-4D51-A3EE-B59EF2F39542}" srcOrd="1" destOrd="0" presId="urn:microsoft.com/office/officeart/2018/2/layout/IconVerticalSolidList"/>
    <dgm:cxn modelId="{2744A9A9-6F90-47FC-880D-01698B34A003}" type="presParOf" srcId="{35568D9C-E940-4382-B080-C2A171CB5868}" destId="{111ED89F-4634-4E7F-9555-2C2DEC8A0A0D}" srcOrd="2" destOrd="0" presId="urn:microsoft.com/office/officeart/2018/2/layout/IconVerticalSolidList"/>
    <dgm:cxn modelId="{FB0EC264-4F0B-4611-AAC7-AF080CEA6FD5}" type="presParOf" srcId="{35568D9C-E940-4382-B080-C2A171CB5868}" destId="{DD3F91D2-D7E9-421A-AE54-7DFE6AD51F61}" srcOrd="3" destOrd="0" presId="urn:microsoft.com/office/officeart/2018/2/layout/IconVerticalSolidList"/>
    <dgm:cxn modelId="{44558B35-329F-4D6B-B7B2-A5255872C033}" type="presParOf" srcId="{5B3808D8-145F-4134-8F8B-CD8D83FECED9}" destId="{3BF59C1B-E3DF-4630-9481-8E917E940584}" srcOrd="3" destOrd="0" presId="urn:microsoft.com/office/officeart/2018/2/layout/IconVerticalSolidList"/>
    <dgm:cxn modelId="{0FEB1A3F-3254-4F17-924A-B7956C5EED30}" type="presParOf" srcId="{5B3808D8-145F-4134-8F8B-CD8D83FECED9}" destId="{6CC463A2-311A-4670-8C5A-94FB02A1F6B3}" srcOrd="4" destOrd="0" presId="urn:microsoft.com/office/officeart/2018/2/layout/IconVerticalSolidList"/>
    <dgm:cxn modelId="{ACA4CD24-F8C5-44CF-AF1C-C28571E2971E}" type="presParOf" srcId="{6CC463A2-311A-4670-8C5A-94FB02A1F6B3}" destId="{A4F2304B-E4D9-4DBC-B2E0-9C2121931CD7}" srcOrd="0" destOrd="0" presId="urn:microsoft.com/office/officeart/2018/2/layout/IconVerticalSolidList"/>
    <dgm:cxn modelId="{22315815-A1D3-4CB7-9C01-7C3295D0E4E5}" type="presParOf" srcId="{6CC463A2-311A-4670-8C5A-94FB02A1F6B3}" destId="{359622FE-05FE-4FEE-8E10-96B26D97F7F0}" srcOrd="1" destOrd="0" presId="urn:microsoft.com/office/officeart/2018/2/layout/IconVerticalSolidList"/>
    <dgm:cxn modelId="{8D7B759B-7B0B-42A7-B1A9-F0CA1BED3D58}" type="presParOf" srcId="{6CC463A2-311A-4670-8C5A-94FB02A1F6B3}" destId="{A73F3270-01EF-402B-BE47-C0E7A0B2C9C2}" srcOrd="2" destOrd="0" presId="urn:microsoft.com/office/officeart/2018/2/layout/IconVerticalSolidList"/>
    <dgm:cxn modelId="{6AF15845-B3CD-47DA-81AD-81000D928812}" type="presParOf" srcId="{6CC463A2-311A-4670-8C5A-94FB02A1F6B3}" destId="{B9270FE9-43EA-4D84-A6FB-F41031AB8C6D}" srcOrd="3" destOrd="0" presId="urn:microsoft.com/office/officeart/2018/2/layout/IconVerticalSolidList"/>
    <dgm:cxn modelId="{87048E9C-7B8B-49BC-8188-04EF7EA6AD57}" type="presParOf" srcId="{5B3808D8-145F-4134-8F8B-CD8D83FECED9}" destId="{865E702C-66C9-4C4E-9D21-59C55A4AC45B}" srcOrd="5" destOrd="0" presId="urn:microsoft.com/office/officeart/2018/2/layout/IconVerticalSolidList"/>
    <dgm:cxn modelId="{C039758E-3110-4BD7-9AB7-5EACF05F3E64}" type="presParOf" srcId="{5B3808D8-145F-4134-8F8B-CD8D83FECED9}" destId="{884FCF3B-7E44-48F6-A736-1821AE58BD0B}" srcOrd="6" destOrd="0" presId="urn:microsoft.com/office/officeart/2018/2/layout/IconVerticalSolidList"/>
    <dgm:cxn modelId="{003397DC-75C0-44F6-A563-CB7ECB1A55C4}" type="presParOf" srcId="{884FCF3B-7E44-48F6-A736-1821AE58BD0B}" destId="{240DC8B4-C53C-481C-A1F3-297FB91CCB7F}" srcOrd="0" destOrd="0" presId="urn:microsoft.com/office/officeart/2018/2/layout/IconVerticalSolidList"/>
    <dgm:cxn modelId="{340CA9B1-DC24-4781-B058-C4180B2FC77A}" type="presParOf" srcId="{884FCF3B-7E44-48F6-A736-1821AE58BD0B}" destId="{46C2C542-D143-4755-830F-DA950B728C81}" srcOrd="1" destOrd="0" presId="urn:microsoft.com/office/officeart/2018/2/layout/IconVerticalSolidList"/>
    <dgm:cxn modelId="{3E2BF918-80E3-4B8F-939F-8B3A4908B630}" type="presParOf" srcId="{884FCF3B-7E44-48F6-A736-1821AE58BD0B}" destId="{B6B6E0D7-85B9-48E4-B802-18E6FC89D199}" srcOrd="2" destOrd="0" presId="urn:microsoft.com/office/officeart/2018/2/layout/IconVerticalSolidList"/>
    <dgm:cxn modelId="{4BD400D7-B2F3-48E6-AD2D-61A26D1F87EE}" type="presParOf" srcId="{884FCF3B-7E44-48F6-A736-1821AE58BD0B}" destId="{7F8020F5-D660-4CDF-B080-DCB7A3D1F668}" srcOrd="3" destOrd="0" presId="urn:microsoft.com/office/officeart/2018/2/layout/IconVerticalSolidList"/>
    <dgm:cxn modelId="{1A827C86-FB8C-47F1-BCD7-FE453E7233F9}" type="presParOf" srcId="{5B3808D8-145F-4134-8F8B-CD8D83FECED9}" destId="{0ABF6091-F364-43DC-937E-21CC02039615}" srcOrd="7" destOrd="0" presId="urn:microsoft.com/office/officeart/2018/2/layout/IconVerticalSolidList"/>
    <dgm:cxn modelId="{0DF1CA34-72D7-4E4A-9CF4-98B2BD485D41}" type="presParOf" srcId="{5B3808D8-145F-4134-8F8B-CD8D83FECED9}" destId="{2593B9A9-F600-4702-A771-3150CCA052C6}" srcOrd="8" destOrd="0" presId="urn:microsoft.com/office/officeart/2018/2/layout/IconVerticalSolidList"/>
    <dgm:cxn modelId="{8CC6CEE2-3941-4C14-8EEF-3E751C074008}" type="presParOf" srcId="{2593B9A9-F600-4702-A771-3150CCA052C6}" destId="{B8CFE01A-32D2-4AEA-918F-C340FD18AF6B}" srcOrd="0" destOrd="0" presId="urn:microsoft.com/office/officeart/2018/2/layout/IconVerticalSolidList"/>
    <dgm:cxn modelId="{39AA3976-1B85-4D5A-8CEA-BCE8962717A8}" type="presParOf" srcId="{2593B9A9-F600-4702-A771-3150CCA052C6}" destId="{1745E816-0059-41D9-A19B-607680998E0A}" srcOrd="1" destOrd="0" presId="urn:microsoft.com/office/officeart/2018/2/layout/IconVerticalSolidList"/>
    <dgm:cxn modelId="{AAC9725A-2963-4054-8A80-2D80D6F6033D}" type="presParOf" srcId="{2593B9A9-F600-4702-A771-3150CCA052C6}" destId="{41BCA5F3-F2DD-40B7-A488-9FA2CBEEDC12}" srcOrd="2" destOrd="0" presId="urn:microsoft.com/office/officeart/2018/2/layout/IconVerticalSolidList"/>
    <dgm:cxn modelId="{03C5594B-3A39-49B7-B455-603F19620838}" type="presParOf" srcId="{2593B9A9-F600-4702-A771-3150CCA052C6}" destId="{A56A8056-B87C-4EF3-9717-453DD4D0950A}" srcOrd="3" destOrd="0" presId="urn:microsoft.com/office/officeart/2018/2/layout/IconVerticalSolidList"/>
    <dgm:cxn modelId="{98016469-6677-47EA-803F-F4781A2BE473}" type="presParOf" srcId="{5B3808D8-145F-4134-8F8B-CD8D83FECED9}" destId="{5391B3F6-25AF-47C5-BD39-E28EDDB39585}" srcOrd="9" destOrd="0" presId="urn:microsoft.com/office/officeart/2018/2/layout/IconVerticalSolidList"/>
    <dgm:cxn modelId="{0E06FB2C-FF07-4FB9-8273-91283DBFA654}" type="presParOf" srcId="{5B3808D8-145F-4134-8F8B-CD8D83FECED9}" destId="{A058FB79-4C84-4469-9B25-CDB7258F2907}" srcOrd="10" destOrd="0" presId="urn:microsoft.com/office/officeart/2018/2/layout/IconVerticalSolidList"/>
    <dgm:cxn modelId="{3E93F845-110E-4966-8224-7966B7DE6761}" type="presParOf" srcId="{A058FB79-4C84-4469-9B25-CDB7258F2907}" destId="{B31E7CB6-4D40-4533-89C8-53D6E6CA799E}" srcOrd="0" destOrd="0" presId="urn:microsoft.com/office/officeart/2018/2/layout/IconVerticalSolidList"/>
    <dgm:cxn modelId="{D4F53CF5-B280-42A9-8EC3-F668B3E7D121}" type="presParOf" srcId="{A058FB79-4C84-4469-9B25-CDB7258F2907}" destId="{7A752A83-364B-4203-8C67-FBC38EF38028}" srcOrd="1" destOrd="0" presId="urn:microsoft.com/office/officeart/2018/2/layout/IconVerticalSolidList"/>
    <dgm:cxn modelId="{9F670AAE-6908-45FD-9063-9A43D8EBF6C7}" type="presParOf" srcId="{A058FB79-4C84-4469-9B25-CDB7258F2907}" destId="{0EEF497B-10F1-4751-A7D1-932758123D82}" srcOrd="2" destOrd="0" presId="urn:microsoft.com/office/officeart/2018/2/layout/IconVerticalSolidList"/>
    <dgm:cxn modelId="{45AF1829-3A9F-4387-8497-CA9A40F3800F}" type="presParOf" srcId="{A058FB79-4C84-4469-9B25-CDB7258F2907}" destId="{3EDB1E07-469A-4583-BECC-1C99402669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2F4484-A134-45B8-8C41-52BE243F69E2}" type="doc">
      <dgm:prSet loTypeId="urn:microsoft.com/office/officeart/2018/2/layout/IconVerticalSolidList" loCatId="icon" qsTypeId="urn:microsoft.com/office/officeart/2005/8/quickstyle/simple3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D5BB8D38-6549-4A6D-B316-8F3A7C30BA1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Software development </a:t>
          </a:r>
          <a:endParaRPr lang="en-US"/>
        </a:p>
      </dgm:t>
    </dgm:pt>
    <dgm:pt modelId="{0F30ACBD-DE48-4986-B673-A9833A94EBDA}" type="parTrans" cxnId="{C4B40A5C-589E-4912-9DE7-5E797D1724C9}">
      <dgm:prSet/>
      <dgm:spPr/>
      <dgm:t>
        <a:bodyPr/>
        <a:lstStyle/>
        <a:p>
          <a:endParaRPr lang="en-US"/>
        </a:p>
      </dgm:t>
    </dgm:pt>
    <dgm:pt modelId="{0A7924F0-35ED-4A0E-B500-00671B87B582}" type="sibTrans" cxnId="{C4B40A5C-589E-4912-9DE7-5E797D1724C9}">
      <dgm:prSet/>
      <dgm:spPr/>
      <dgm:t>
        <a:bodyPr/>
        <a:lstStyle/>
        <a:p>
          <a:endParaRPr lang="en-US"/>
        </a:p>
      </dgm:t>
    </dgm:pt>
    <dgm:pt modelId="{3DFEAA4B-B2EB-442E-93A3-C959F945E14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Hardware design </a:t>
          </a:r>
          <a:endParaRPr lang="en-US"/>
        </a:p>
      </dgm:t>
    </dgm:pt>
    <dgm:pt modelId="{D608F18F-1BBD-4434-8BD0-C7E4F29D53F4}" type="parTrans" cxnId="{D6675807-D343-48D1-A690-C50351D1246E}">
      <dgm:prSet/>
      <dgm:spPr/>
      <dgm:t>
        <a:bodyPr/>
        <a:lstStyle/>
        <a:p>
          <a:endParaRPr lang="en-US"/>
        </a:p>
      </dgm:t>
    </dgm:pt>
    <dgm:pt modelId="{F4E4AEAB-9C5A-4FA7-BE38-5404F04BA635}" type="sibTrans" cxnId="{D6675807-D343-48D1-A690-C50351D1246E}">
      <dgm:prSet/>
      <dgm:spPr/>
      <dgm:t>
        <a:bodyPr/>
        <a:lstStyle/>
        <a:p>
          <a:endParaRPr lang="en-US"/>
        </a:p>
      </dgm:t>
    </dgm:pt>
    <dgm:pt modelId="{819FDE45-1C94-4BC1-B894-22020653F51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Network infrastructure</a:t>
          </a:r>
          <a:endParaRPr lang="en-US"/>
        </a:p>
      </dgm:t>
    </dgm:pt>
    <dgm:pt modelId="{58498228-36F5-4289-B26D-3029840229CC}" type="parTrans" cxnId="{B7D6C925-22C5-4CFC-BD0B-A7839B191725}">
      <dgm:prSet/>
      <dgm:spPr/>
      <dgm:t>
        <a:bodyPr/>
        <a:lstStyle/>
        <a:p>
          <a:endParaRPr lang="en-US"/>
        </a:p>
      </dgm:t>
    </dgm:pt>
    <dgm:pt modelId="{305C0210-0573-4EBF-AAF6-20866C3438A6}" type="sibTrans" cxnId="{B7D6C925-22C5-4CFC-BD0B-A7839B191725}">
      <dgm:prSet/>
      <dgm:spPr/>
      <dgm:t>
        <a:bodyPr/>
        <a:lstStyle/>
        <a:p>
          <a:endParaRPr lang="en-US"/>
        </a:p>
      </dgm:t>
    </dgm:pt>
    <dgm:pt modelId="{B1372C0A-5AB4-4133-A455-91FB7C35FA3D}" type="pres">
      <dgm:prSet presAssocID="{692F4484-A134-45B8-8C41-52BE243F69E2}" presName="root" presStyleCnt="0">
        <dgm:presLayoutVars>
          <dgm:dir/>
          <dgm:resizeHandles val="exact"/>
        </dgm:presLayoutVars>
      </dgm:prSet>
      <dgm:spPr/>
    </dgm:pt>
    <dgm:pt modelId="{282F3EB4-58FA-4F8A-BCB1-92ECEBEFA311}" type="pres">
      <dgm:prSet presAssocID="{D5BB8D38-6549-4A6D-B316-8F3A7C30BA17}" presName="compNode" presStyleCnt="0"/>
      <dgm:spPr/>
    </dgm:pt>
    <dgm:pt modelId="{7FECF62B-D382-4A08-8232-4B8520D1CE1A}" type="pres">
      <dgm:prSet presAssocID="{D5BB8D38-6549-4A6D-B316-8F3A7C30BA17}" presName="bgRect" presStyleLbl="bgShp" presStyleIdx="0" presStyleCnt="3"/>
      <dgm:spPr/>
    </dgm:pt>
    <dgm:pt modelId="{46E04360-36BD-4F75-A25C-E88EF048569D}" type="pres">
      <dgm:prSet presAssocID="{D5BB8D38-6549-4A6D-B316-8F3A7C30BA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4C4C3D2-C01A-4446-86F4-7544122455E8}" type="pres">
      <dgm:prSet presAssocID="{D5BB8D38-6549-4A6D-B316-8F3A7C30BA17}" presName="spaceRect" presStyleCnt="0"/>
      <dgm:spPr/>
    </dgm:pt>
    <dgm:pt modelId="{FA2DA7DD-6CD9-4D8A-B547-C727B74F46E0}" type="pres">
      <dgm:prSet presAssocID="{D5BB8D38-6549-4A6D-B316-8F3A7C30BA17}" presName="parTx" presStyleLbl="revTx" presStyleIdx="0" presStyleCnt="3">
        <dgm:presLayoutVars>
          <dgm:chMax val="0"/>
          <dgm:chPref val="0"/>
        </dgm:presLayoutVars>
      </dgm:prSet>
      <dgm:spPr/>
    </dgm:pt>
    <dgm:pt modelId="{3F95951C-EEE9-4A19-8D25-DC28060F578C}" type="pres">
      <dgm:prSet presAssocID="{0A7924F0-35ED-4A0E-B500-00671B87B582}" presName="sibTrans" presStyleCnt="0"/>
      <dgm:spPr/>
    </dgm:pt>
    <dgm:pt modelId="{A3E0DA25-2515-4FAD-AEB9-A9450F9BE72B}" type="pres">
      <dgm:prSet presAssocID="{3DFEAA4B-B2EB-442E-93A3-C959F945E141}" presName="compNode" presStyleCnt="0"/>
      <dgm:spPr/>
    </dgm:pt>
    <dgm:pt modelId="{BC994BCD-BBA4-4968-979E-F9C37B1C3672}" type="pres">
      <dgm:prSet presAssocID="{3DFEAA4B-B2EB-442E-93A3-C959F945E141}" presName="bgRect" presStyleLbl="bgShp" presStyleIdx="1" presStyleCnt="3"/>
      <dgm:spPr/>
    </dgm:pt>
    <dgm:pt modelId="{C283EEEA-69BE-4A43-A06B-33DEDCEBF25A}" type="pres">
      <dgm:prSet presAssocID="{3DFEAA4B-B2EB-442E-93A3-C959F945E1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DB279255-E621-4F27-B773-2294AFF883D6}" type="pres">
      <dgm:prSet presAssocID="{3DFEAA4B-B2EB-442E-93A3-C959F945E141}" presName="spaceRect" presStyleCnt="0"/>
      <dgm:spPr/>
    </dgm:pt>
    <dgm:pt modelId="{E1951010-0CD6-4921-96E6-8C60981D78C2}" type="pres">
      <dgm:prSet presAssocID="{3DFEAA4B-B2EB-442E-93A3-C959F945E141}" presName="parTx" presStyleLbl="revTx" presStyleIdx="1" presStyleCnt="3">
        <dgm:presLayoutVars>
          <dgm:chMax val="0"/>
          <dgm:chPref val="0"/>
        </dgm:presLayoutVars>
      </dgm:prSet>
      <dgm:spPr/>
    </dgm:pt>
    <dgm:pt modelId="{DDE17A14-44DC-4382-8235-93438D40CBA4}" type="pres">
      <dgm:prSet presAssocID="{F4E4AEAB-9C5A-4FA7-BE38-5404F04BA635}" presName="sibTrans" presStyleCnt="0"/>
      <dgm:spPr/>
    </dgm:pt>
    <dgm:pt modelId="{632EE0D3-0AB9-4764-B4B0-D8C6AF628480}" type="pres">
      <dgm:prSet presAssocID="{819FDE45-1C94-4BC1-B894-22020653F51E}" presName="compNode" presStyleCnt="0"/>
      <dgm:spPr/>
    </dgm:pt>
    <dgm:pt modelId="{AC684D62-EB23-496F-B07D-ECEC46682500}" type="pres">
      <dgm:prSet presAssocID="{819FDE45-1C94-4BC1-B894-22020653F51E}" presName="bgRect" presStyleLbl="bgShp" presStyleIdx="2" presStyleCnt="3"/>
      <dgm:spPr/>
    </dgm:pt>
    <dgm:pt modelId="{D334B1FB-397C-437C-9A95-88F406FD5AA2}" type="pres">
      <dgm:prSet presAssocID="{819FDE45-1C94-4BC1-B894-22020653F5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EADC354F-A20F-4538-A226-06900906EF07}" type="pres">
      <dgm:prSet presAssocID="{819FDE45-1C94-4BC1-B894-22020653F51E}" presName="spaceRect" presStyleCnt="0"/>
      <dgm:spPr/>
    </dgm:pt>
    <dgm:pt modelId="{FBF35717-0387-44C1-911C-84610F4F94B6}" type="pres">
      <dgm:prSet presAssocID="{819FDE45-1C94-4BC1-B894-22020653F51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6675807-D343-48D1-A690-C50351D1246E}" srcId="{692F4484-A134-45B8-8C41-52BE243F69E2}" destId="{3DFEAA4B-B2EB-442E-93A3-C959F945E141}" srcOrd="1" destOrd="0" parTransId="{D608F18F-1BBD-4434-8BD0-C7E4F29D53F4}" sibTransId="{F4E4AEAB-9C5A-4FA7-BE38-5404F04BA635}"/>
    <dgm:cxn modelId="{1A89A31C-D783-4670-B081-28637EFE135C}" type="presOf" srcId="{3DFEAA4B-B2EB-442E-93A3-C959F945E141}" destId="{E1951010-0CD6-4921-96E6-8C60981D78C2}" srcOrd="0" destOrd="0" presId="urn:microsoft.com/office/officeart/2018/2/layout/IconVerticalSolidList"/>
    <dgm:cxn modelId="{B7D6C925-22C5-4CFC-BD0B-A7839B191725}" srcId="{692F4484-A134-45B8-8C41-52BE243F69E2}" destId="{819FDE45-1C94-4BC1-B894-22020653F51E}" srcOrd="2" destOrd="0" parTransId="{58498228-36F5-4289-B26D-3029840229CC}" sibTransId="{305C0210-0573-4EBF-AAF6-20866C3438A6}"/>
    <dgm:cxn modelId="{C4B40A5C-589E-4912-9DE7-5E797D1724C9}" srcId="{692F4484-A134-45B8-8C41-52BE243F69E2}" destId="{D5BB8D38-6549-4A6D-B316-8F3A7C30BA17}" srcOrd="0" destOrd="0" parTransId="{0F30ACBD-DE48-4986-B673-A9833A94EBDA}" sibTransId="{0A7924F0-35ED-4A0E-B500-00671B87B582}"/>
    <dgm:cxn modelId="{772F2D84-A37D-45E3-B2B8-9E2DEECB42DC}" type="presOf" srcId="{D5BB8D38-6549-4A6D-B316-8F3A7C30BA17}" destId="{FA2DA7DD-6CD9-4D8A-B547-C727B74F46E0}" srcOrd="0" destOrd="0" presId="urn:microsoft.com/office/officeart/2018/2/layout/IconVerticalSolidList"/>
    <dgm:cxn modelId="{4AF3BE8E-7500-45A9-A205-FD6034C81BA6}" type="presOf" srcId="{692F4484-A134-45B8-8C41-52BE243F69E2}" destId="{B1372C0A-5AB4-4133-A455-91FB7C35FA3D}" srcOrd="0" destOrd="0" presId="urn:microsoft.com/office/officeart/2018/2/layout/IconVerticalSolidList"/>
    <dgm:cxn modelId="{064407FE-E4BC-4FCF-97A8-BC6C5C2600AD}" type="presOf" srcId="{819FDE45-1C94-4BC1-B894-22020653F51E}" destId="{FBF35717-0387-44C1-911C-84610F4F94B6}" srcOrd="0" destOrd="0" presId="urn:microsoft.com/office/officeart/2018/2/layout/IconVerticalSolidList"/>
    <dgm:cxn modelId="{77179E0A-1C95-4574-BE6B-5206CDE2DABF}" type="presParOf" srcId="{B1372C0A-5AB4-4133-A455-91FB7C35FA3D}" destId="{282F3EB4-58FA-4F8A-BCB1-92ECEBEFA311}" srcOrd="0" destOrd="0" presId="urn:microsoft.com/office/officeart/2018/2/layout/IconVerticalSolidList"/>
    <dgm:cxn modelId="{2DBBB9CF-D832-4F78-8EEB-A2D6582C3CCF}" type="presParOf" srcId="{282F3EB4-58FA-4F8A-BCB1-92ECEBEFA311}" destId="{7FECF62B-D382-4A08-8232-4B8520D1CE1A}" srcOrd="0" destOrd="0" presId="urn:microsoft.com/office/officeart/2018/2/layout/IconVerticalSolidList"/>
    <dgm:cxn modelId="{990422D8-C6C2-4CD4-BF2B-75BAB5187CF7}" type="presParOf" srcId="{282F3EB4-58FA-4F8A-BCB1-92ECEBEFA311}" destId="{46E04360-36BD-4F75-A25C-E88EF048569D}" srcOrd="1" destOrd="0" presId="urn:microsoft.com/office/officeart/2018/2/layout/IconVerticalSolidList"/>
    <dgm:cxn modelId="{CB3DE9A0-72D9-4E6B-974E-4E5D8A98ACB7}" type="presParOf" srcId="{282F3EB4-58FA-4F8A-BCB1-92ECEBEFA311}" destId="{94C4C3D2-C01A-4446-86F4-7544122455E8}" srcOrd="2" destOrd="0" presId="urn:microsoft.com/office/officeart/2018/2/layout/IconVerticalSolidList"/>
    <dgm:cxn modelId="{2475F54E-16AD-422F-891C-404640CA260B}" type="presParOf" srcId="{282F3EB4-58FA-4F8A-BCB1-92ECEBEFA311}" destId="{FA2DA7DD-6CD9-4D8A-B547-C727B74F46E0}" srcOrd="3" destOrd="0" presId="urn:microsoft.com/office/officeart/2018/2/layout/IconVerticalSolidList"/>
    <dgm:cxn modelId="{269C062B-7D23-4E42-B23B-ADF66EBE7587}" type="presParOf" srcId="{B1372C0A-5AB4-4133-A455-91FB7C35FA3D}" destId="{3F95951C-EEE9-4A19-8D25-DC28060F578C}" srcOrd="1" destOrd="0" presId="urn:microsoft.com/office/officeart/2018/2/layout/IconVerticalSolidList"/>
    <dgm:cxn modelId="{12BC61E3-3152-48F6-83F5-2043FF1A1E02}" type="presParOf" srcId="{B1372C0A-5AB4-4133-A455-91FB7C35FA3D}" destId="{A3E0DA25-2515-4FAD-AEB9-A9450F9BE72B}" srcOrd="2" destOrd="0" presId="urn:microsoft.com/office/officeart/2018/2/layout/IconVerticalSolidList"/>
    <dgm:cxn modelId="{F432C48A-894B-443F-9F1A-82CE568E914D}" type="presParOf" srcId="{A3E0DA25-2515-4FAD-AEB9-A9450F9BE72B}" destId="{BC994BCD-BBA4-4968-979E-F9C37B1C3672}" srcOrd="0" destOrd="0" presId="urn:microsoft.com/office/officeart/2018/2/layout/IconVerticalSolidList"/>
    <dgm:cxn modelId="{C98B61C3-9C2E-4475-AD72-680015C4D178}" type="presParOf" srcId="{A3E0DA25-2515-4FAD-AEB9-A9450F9BE72B}" destId="{C283EEEA-69BE-4A43-A06B-33DEDCEBF25A}" srcOrd="1" destOrd="0" presId="urn:microsoft.com/office/officeart/2018/2/layout/IconVerticalSolidList"/>
    <dgm:cxn modelId="{A0E9A66E-4EDB-4DA0-8644-AC59A34221AB}" type="presParOf" srcId="{A3E0DA25-2515-4FAD-AEB9-A9450F9BE72B}" destId="{DB279255-E621-4F27-B773-2294AFF883D6}" srcOrd="2" destOrd="0" presId="urn:microsoft.com/office/officeart/2018/2/layout/IconVerticalSolidList"/>
    <dgm:cxn modelId="{BDE7099F-E170-49AD-9C19-2281E669F464}" type="presParOf" srcId="{A3E0DA25-2515-4FAD-AEB9-A9450F9BE72B}" destId="{E1951010-0CD6-4921-96E6-8C60981D78C2}" srcOrd="3" destOrd="0" presId="urn:microsoft.com/office/officeart/2018/2/layout/IconVerticalSolidList"/>
    <dgm:cxn modelId="{6B107DD8-8093-46AD-BD6F-5A42B775BC0E}" type="presParOf" srcId="{B1372C0A-5AB4-4133-A455-91FB7C35FA3D}" destId="{DDE17A14-44DC-4382-8235-93438D40CBA4}" srcOrd="3" destOrd="0" presId="urn:microsoft.com/office/officeart/2018/2/layout/IconVerticalSolidList"/>
    <dgm:cxn modelId="{5F0F6BAD-58E4-4D26-8120-FC590873166F}" type="presParOf" srcId="{B1372C0A-5AB4-4133-A455-91FB7C35FA3D}" destId="{632EE0D3-0AB9-4764-B4B0-D8C6AF628480}" srcOrd="4" destOrd="0" presId="urn:microsoft.com/office/officeart/2018/2/layout/IconVerticalSolidList"/>
    <dgm:cxn modelId="{6F70953A-788D-4F74-87FF-0C762AE11EB8}" type="presParOf" srcId="{632EE0D3-0AB9-4764-B4B0-D8C6AF628480}" destId="{AC684D62-EB23-496F-B07D-ECEC46682500}" srcOrd="0" destOrd="0" presId="urn:microsoft.com/office/officeart/2018/2/layout/IconVerticalSolidList"/>
    <dgm:cxn modelId="{26630DD5-38B6-445A-BE9E-BC46EF19C275}" type="presParOf" srcId="{632EE0D3-0AB9-4764-B4B0-D8C6AF628480}" destId="{D334B1FB-397C-437C-9A95-88F406FD5AA2}" srcOrd="1" destOrd="0" presId="urn:microsoft.com/office/officeart/2018/2/layout/IconVerticalSolidList"/>
    <dgm:cxn modelId="{62A13054-19DE-4B03-BC66-30E7AEE092E4}" type="presParOf" srcId="{632EE0D3-0AB9-4764-B4B0-D8C6AF628480}" destId="{EADC354F-A20F-4538-A226-06900906EF07}" srcOrd="2" destOrd="0" presId="urn:microsoft.com/office/officeart/2018/2/layout/IconVerticalSolidList"/>
    <dgm:cxn modelId="{F5506C11-ABAF-4BCE-9795-0D36C0CB1881}" type="presParOf" srcId="{632EE0D3-0AB9-4764-B4B0-D8C6AF628480}" destId="{FBF35717-0387-44C1-911C-84610F4F94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413434-A6A7-4E02-9A31-E46ADF6D4ED7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94D62DE-26FB-4E90-AF1F-BCCD07C29F3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200" dirty="0">
              <a:latin typeface="Cambria" panose="02040503050406030204" pitchFamily="18" charset="0"/>
              <a:ea typeface="Cambria" panose="02040503050406030204" pitchFamily="18" charset="0"/>
            </a:rPr>
            <a:t>Initial stages of a project</a:t>
          </a:r>
          <a:endParaRPr lang="en-US" sz="22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F4A41BC-DAB5-4E29-A5A9-CBAAB91AE7AA}" type="parTrans" cxnId="{84198985-765F-419C-9A0D-F6312357F9F3}">
      <dgm:prSet/>
      <dgm:spPr/>
      <dgm:t>
        <a:bodyPr/>
        <a:lstStyle/>
        <a:p>
          <a:endParaRPr lang="en-US"/>
        </a:p>
      </dgm:t>
    </dgm:pt>
    <dgm:pt modelId="{C04C69C3-D678-461F-873F-6EDA1A4CD761}" type="sibTrans" cxnId="{84198985-765F-419C-9A0D-F6312357F9F3}">
      <dgm:prSet/>
      <dgm:spPr/>
      <dgm:t>
        <a:bodyPr/>
        <a:lstStyle/>
        <a:p>
          <a:endParaRPr lang="en-US"/>
        </a:p>
      </dgm:t>
    </dgm:pt>
    <dgm:pt modelId="{A3D2CF53-7179-4F60-8819-12659EB93B9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200" dirty="0">
              <a:latin typeface="Cambria" panose="02040503050406030204" pitchFamily="18" charset="0"/>
              <a:ea typeface="Cambria" panose="02040503050406030204" pitchFamily="18" charset="0"/>
            </a:rPr>
            <a:t>Design</a:t>
          </a:r>
          <a:endParaRPr lang="en-US" sz="22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74A223B-A767-4373-999F-662A994CBE36}" type="parTrans" cxnId="{A643B412-25A9-47A5-B4DC-BFFDF15D37A1}">
      <dgm:prSet/>
      <dgm:spPr/>
      <dgm:t>
        <a:bodyPr/>
        <a:lstStyle/>
        <a:p>
          <a:endParaRPr lang="en-US"/>
        </a:p>
      </dgm:t>
    </dgm:pt>
    <dgm:pt modelId="{E3FDE51E-F73C-4B28-A314-B1ACF2C290B6}" type="sibTrans" cxnId="{A643B412-25A9-47A5-B4DC-BFFDF15D37A1}">
      <dgm:prSet/>
      <dgm:spPr/>
      <dgm:t>
        <a:bodyPr/>
        <a:lstStyle/>
        <a:p>
          <a:endParaRPr lang="en-US"/>
        </a:p>
      </dgm:t>
    </dgm:pt>
    <dgm:pt modelId="{F05A3058-81EF-4DE4-B54C-61CD5AC9A57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200" dirty="0">
              <a:latin typeface="Cambria" panose="02040503050406030204" pitchFamily="18" charset="0"/>
              <a:ea typeface="Cambria" panose="02040503050406030204" pitchFamily="18" charset="0"/>
            </a:rPr>
            <a:t>Development</a:t>
          </a:r>
          <a:r>
            <a:rPr lang="en-GB" sz="2100" dirty="0"/>
            <a:t> </a:t>
          </a:r>
          <a:endParaRPr lang="en-US" sz="2100" dirty="0"/>
        </a:p>
      </dgm:t>
    </dgm:pt>
    <dgm:pt modelId="{B8BA2AA3-053D-4743-AC40-91BCD5DC4D22}" type="parTrans" cxnId="{FE8DD8CA-6AF7-4FA0-8EAD-0CB772B60DCF}">
      <dgm:prSet/>
      <dgm:spPr/>
      <dgm:t>
        <a:bodyPr/>
        <a:lstStyle/>
        <a:p>
          <a:endParaRPr lang="en-US"/>
        </a:p>
      </dgm:t>
    </dgm:pt>
    <dgm:pt modelId="{BB080BE3-6958-4E60-84C9-F2A18BE8FB77}" type="sibTrans" cxnId="{FE8DD8CA-6AF7-4FA0-8EAD-0CB772B60DCF}">
      <dgm:prSet/>
      <dgm:spPr/>
      <dgm:t>
        <a:bodyPr/>
        <a:lstStyle/>
        <a:p>
          <a:endParaRPr lang="en-US"/>
        </a:p>
      </dgm:t>
    </dgm:pt>
    <dgm:pt modelId="{BBF6ECCF-B173-4358-B2C9-64B00A442D2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200" dirty="0">
              <a:latin typeface="Cambria" panose="02040503050406030204" pitchFamily="18" charset="0"/>
              <a:ea typeface="Cambria" panose="02040503050406030204" pitchFamily="18" charset="0"/>
            </a:rPr>
            <a:t>Testing</a:t>
          </a:r>
          <a:r>
            <a:rPr lang="en-GB" sz="21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endParaRPr lang="en-US" sz="21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A6F22A4-E4E4-4F99-9474-B3AC192873ED}" type="parTrans" cxnId="{AE23A6FA-36D1-4A11-BF40-CDE9872698A5}">
      <dgm:prSet/>
      <dgm:spPr/>
      <dgm:t>
        <a:bodyPr/>
        <a:lstStyle/>
        <a:p>
          <a:endParaRPr lang="en-US"/>
        </a:p>
      </dgm:t>
    </dgm:pt>
    <dgm:pt modelId="{515A5F8B-C622-409A-8C38-61F9173EF3B3}" type="sibTrans" cxnId="{AE23A6FA-36D1-4A11-BF40-CDE9872698A5}">
      <dgm:prSet/>
      <dgm:spPr/>
      <dgm:t>
        <a:bodyPr/>
        <a:lstStyle/>
        <a:p>
          <a:endParaRPr lang="en-US"/>
        </a:p>
      </dgm:t>
    </dgm:pt>
    <dgm:pt modelId="{93EF86C3-A53E-4EE6-B431-A96EE7FFACC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200" dirty="0">
              <a:latin typeface="Cambria" panose="02040503050406030204" pitchFamily="18" charset="0"/>
              <a:ea typeface="Cambria" panose="02040503050406030204" pitchFamily="18" charset="0"/>
            </a:rPr>
            <a:t>Deployment</a:t>
          </a:r>
          <a:r>
            <a:rPr lang="en-GB" sz="2100" dirty="0"/>
            <a:t> </a:t>
          </a:r>
          <a:endParaRPr lang="en-US" sz="2100" dirty="0"/>
        </a:p>
      </dgm:t>
    </dgm:pt>
    <dgm:pt modelId="{5A1901C8-5272-4975-8473-5EC4EC5B6235}" type="parTrans" cxnId="{2C6714EF-4234-431A-84D5-326E7E3A7EEC}">
      <dgm:prSet/>
      <dgm:spPr/>
      <dgm:t>
        <a:bodyPr/>
        <a:lstStyle/>
        <a:p>
          <a:endParaRPr lang="en-US"/>
        </a:p>
      </dgm:t>
    </dgm:pt>
    <dgm:pt modelId="{BBB4575F-9726-4170-B741-7F28461E7AA0}" type="sibTrans" cxnId="{2C6714EF-4234-431A-84D5-326E7E3A7EEC}">
      <dgm:prSet/>
      <dgm:spPr/>
      <dgm:t>
        <a:bodyPr/>
        <a:lstStyle/>
        <a:p>
          <a:endParaRPr lang="en-US"/>
        </a:p>
      </dgm:t>
    </dgm:pt>
    <dgm:pt modelId="{F994E180-9E02-4890-AA07-A32B83093DA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200" dirty="0">
              <a:latin typeface="Cambria" panose="02040503050406030204" pitchFamily="18" charset="0"/>
              <a:ea typeface="Cambria" panose="02040503050406030204" pitchFamily="18" charset="0"/>
            </a:rPr>
            <a:t>Maintenance</a:t>
          </a:r>
          <a:endParaRPr lang="en-US" sz="22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463869F-9D60-42E7-B8A1-A27C5062DF8B}" type="parTrans" cxnId="{9F7567C5-5045-4677-9FB0-D0E85D76D91E}">
      <dgm:prSet/>
      <dgm:spPr/>
      <dgm:t>
        <a:bodyPr/>
        <a:lstStyle/>
        <a:p>
          <a:endParaRPr lang="en-US"/>
        </a:p>
      </dgm:t>
    </dgm:pt>
    <dgm:pt modelId="{EAB7FC9A-37C9-4E59-9D9F-A34E667CCCCB}" type="sibTrans" cxnId="{9F7567C5-5045-4677-9FB0-D0E85D76D91E}">
      <dgm:prSet/>
      <dgm:spPr/>
      <dgm:t>
        <a:bodyPr/>
        <a:lstStyle/>
        <a:p>
          <a:endParaRPr lang="en-US"/>
        </a:p>
      </dgm:t>
    </dgm:pt>
    <dgm:pt modelId="{84BC530B-A41A-4D09-BD95-AAC07D700023}" type="pres">
      <dgm:prSet presAssocID="{CE413434-A6A7-4E02-9A31-E46ADF6D4ED7}" presName="root" presStyleCnt="0">
        <dgm:presLayoutVars>
          <dgm:dir/>
          <dgm:resizeHandles val="exact"/>
        </dgm:presLayoutVars>
      </dgm:prSet>
      <dgm:spPr/>
    </dgm:pt>
    <dgm:pt modelId="{ED67B902-4D1F-4E2D-A171-6603F3C0A604}" type="pres">
      <dgm:prSet presAssocID="{094D62DE-26FB-4E90-AF1F-BCCD07C29F35}" presName="compNode" presStyleCnt="0"/>
      <dgm:spPr/>
    </dgm:pt>
    <dgm:pt modelId="{D26244EB-B38C-425E-8E33-1DE5B136CA15}" type="pres">
      <dgm:prSet presAssocID="{094D62DE-26FB-4E90-AF1F-BCCD07C29F3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4E455B3-9A25-48E5-BFF7-424394063BEF}" type="pres">
      <dgm:prSet presAssocID="{094D62DE-26FB-4E90-AF1F-BCCD07C29F35}" presName="spaceRect" presStyleCnt="0"/>
      <dgm:spPr/>
    </dgm:pt>
    <dgm:pt modelId="{33FD3E02-0C6D-4B16-987B-E2E18FE2C23F}" type="pres">
      <dgm:prSet presAssocID="{094D62DE-26FB-4E90-AF1F-BCCD07C29F35}" presName="textRect" presStyleLbl="revTx" presStyleIdx="0" presStyleCnt="6">
        <dgm:presLayoutVars>
          <dgm:chMax val="1"/>
          <dgm:chPref val="1"/>
        </dgm:presLayoutVars>
      </dgm:prSet>
      <dgm:spPr/>
    </dgm:pt>
    <dgm:pt modelId="{93ECBC62-3190-44A0-9A39-D9923D302908}" type="pres">
      <dgm:prSet presAssocID="{C04C69C3-D678-461F-873F-6EDA1A4CD761}" presName="sibTrans" presStyleCnt="0"/>
      <dgm:spPr/>
    </dgm:pt>
    <dgm:pt modelId="{89054282-95A0-4F91-8D64-BB2FE8DF1BCC}" type="pres">
      <dgm:prSet presAssocID="{A3D2CF53-7179-4F60-8819-12659EB93B91}" presName="compNode" presStyleCnt="0"/>
      <dgm:spPr/>
    </dgm:pt>
    <dgm:pt modelId="{4D0234E5-550C-4A72-A4EE-6425FBAD443A}" type="pres">
      <dgm:prSet presAssocID="{A3D2CF53-7179-4F60-8819-12659EB93B9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FB3F9EF7-420E-4531-9DEE-2F61B9E100B4}" type="pres">
      <dgm:prSet presAssocID="{A3D2CF53-7179-4F60-8819-12659EB93B91}" presName="spaceRect" presStyleCnt="0"/>
      <dgm:spPr/>
    </dgm:pt>
    <dgm:pt modelId="{00D9A97A-1B51-453A-B6BB-DCAE9A269F32}" type="pres">
      <dgm:prSet presAssocID="{A3D2CF53-7179-4F60-8819-12659EB93B91}" presName="textRect" presStyleLbl="revTx" presStyleIdx="1" presStyleCnt="6">
        <dgm:presLayoutVars>
          <dgm:chMax val="1"/>
          <dgm:chPref val="1"/>
        </dgm:presLayoutVars>
      </dgm:prSet>
      <dgm:spPr/>
    </dgm:pt>
    <dgm:pt modelId="{A9B26B6D-2F3C-456A-AA3C-023A10792EE3}" type="pres">
      <dgm:prSet presAssocID="{E3FDE51E-F73C-4B28-A314-B1ACF2C290B6}" presName="sibTrans" presStyleCnt="0"/>
      <dgm:spPr/>
    </dgm:pt>
    <dgm:pt modelId="{9B31AC62-180B-4F21-A6CB-6F167CE73075}" type="pres">
      <dgm:prSet presAssocID="{F05A3058-81EF-4DE4-B54C-61CD5AC9A577}" presName="compNode" presStyleCnt="0"/>
      <dgm:spPr/>
    </dgm:pt>
    <dgm:pt modelId="{165C0950-E2D1-446A-850B-40B74E493E66}" type="pres">
      <dgm:prSet presAssocID="{F05A3058-81EF-4DE4-B54C-61CD5AC9A57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4D930A47-EF43-4ACE-B9BD-FD15AF9519C0}" type="pres">
      <dgm:prSet presAssocID="{F05A3058-81EF-4DE4-B54C-61CD5AC9A577}" presName="spaceRect" presStyleCnt="0"/>
      <dgm:spPr/>
    </dgm:pt>
    <dgm:pt modelId="{C7403FB5-A6C9-4722-86B6-50EA94656C1F}" type="pres">
      <dgm:prSet presAssocID="{F05A3058-81EF-4DE4-B54C-61CD5AC9A577}" presName="textRect" presStyleLbl="revTx" presStyleIdx="2" presStyleCnt="6" custScaleX="121120">
        <dgm:presLayoutVars>
          <dgm:chMax val="1"/>
          <dgm:chPref val="1"/>
        </dgm:presLayoutVars>
      </dgm:prSet>
      <dgm:spPr/>
    </dgm:pt>
    <dgm:pt modelId="{77446035-E5C2-4705-A3D9-A2807BD94625}" type="pres">
      <dgm:prSet presAssocID="{BB080BE3-6958-4E60-84C9-F2A18BE8FB77}" presName="sibTrans" presStyleCnt="0"/>
      <dgm:spPr/>
    </dgm:pt>
    <dgm:pt modelId="{E5497588-EA26-4DF3-889F-0D6D76A21516}" type="pres">
      <dgm:prSet presAssocID="{BBF6ECCF-B173-4358-B2C9-64B00A442D24}" presName="compNode" presStyleCnt="0"/>
      <dgm:spPr/>
    </dgm:pt>
    <dgm:pt modelId="{6959B2A5-5E3B-424D-B55C-6009E5D7B28F}" type="pres">
      <dgm:prSet presAssocID="{BBF6ECCF-B173-4358-B2C9-64B00A442D2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2DDD44D2-5DBC-405F-9887-314A22D3EA5D}" type="pres">
      <dgm:prSet presAssocID="{BBF6ECCF-B173-4358-B2C9-64B00A442D24}" presName="spaceRect" presStyleCnt="0"/>
      <dgm:spPr/>
    </dgm:pt>
    <dgm:pt modelId="{F00CB5FA-8795-44CC-8767-ADAB608D24CA}" type="pres">
      <dgm:prSet presAssocID="{BBF6ECCF-B173-4358-B2C9-64B00A442D24}" presName="textRect" presStyleLbl="revTx" presStyleIdx="3" presStyleCnt="6">
        <dgm:presLayoutVars>
          <dgm:chMax val="1"/>
          <dgm:chPref val="1"/>
        </dgm:presLayoutVars>
      </dgm:prSet>
      <dgm:spPr/>
    </dgm:pt>
    <dgm:pt modelId="{BDB8CF03-CE6B-40D2-BEE8-D74CFBC6B6BB}" type="pres">
      <dgm:prSet presAssocID="{515A5F8B-C622-409A-8C38-61F9173EF3B3}" presName="sibTrans" presStyleCnt="0"/>
      <dgm:spPr/>
    </dgm:pt>
    <dgm:pt modelId="{B0973014-C105-453E-98F9-B5C41B4B1C5E}" type="pres">
      <dgm:prSet presAssocID="{93EF86C3-A53E-4EE6-B431-A96EE7FFACC1}" presName="compNode" presStyleCnt="0"/>
      <dgm:spPr/>
    </dgm:pt>
    <dgm:pt modelId="{B925E4D1-F31B-479F-99E0-3A6C12DAA9B3}" type="pres">
      <dgm:prSet presAssocID="{93EF86C3-A53E-4EE6-B431-A96EE7FFACC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ADA7C61-50C4-46B9-A9FC-1BC9BE8D22B8}" type="pres">
      <dgm:prSet presAssocID="{93EF86C3-A53E-4EE6-B431-A96EE7FFACC1}" presName="spaceRect" presStyleCnt="0"/>
      <dgm:spPr/>
    </dgm:pt>
    <dgm:pt modelId="{4EDCEF2C-C4C4-4BCA-8A59-655766A52D0D}" type="pres">
      <dgm:prSet presAssocID="{93EF86C3-A53E-4EE6-B431-A96EE7FFACC1}" presName="textRect" presStyleLbl="revTx" presStyleIdx="4" presStyleCnt="6">
        <dgm:presLayoutVars>
          <dgm:chMax val="1"/>
          <dgm:chPref val="1"/>
        </dgm:presLayoutVars>
      </dgm:prSet>
      <dgm:spPr/>
    </dgm:pt>
    <dgm:pt modelId="{B7D0F286-A9C4-40E4-92EB-D85DE76BF9C5}" type="pres">
      <dgm:prSet presAssocID="{BBB4575F-9726-4170-B741-7F28461E7AA0}" presName="sibTrans" presStyleCnt="0"/>
      <dgm:spPr/>
    </dgm:pt>
    <dgm:pt modelId="{414BFD7C-024A-4549-B88D-8133B66AEA73}" type="pres">
      <dgm:prSet presAssocID="{F994E180-9E02-4890-AA07-A32B83093DAB}" presName="compNode" presStyleCnt="0"/>
      <dgm:spPr/>
    </dgm:pt>
    <dgm:pt modelId="{E314139C-0A73-47DE-BFDB-A7B8C92C3F6C}" type="pres">
      <dgm:prSet presAssocID="{F994E180-9E02-4890-AA07-A32B83093DA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rewdriver"/>
        </a:ext>
      </dgm:extLst>
    </dgm:pt>
    <dgm:pt modelId="{86DF98D1-BD2B-4AB6-8478-6B92548B3831}" type="pres">
      <dgm:prSet presAssocID="{F994E180-9E02-4890-AA07-A32B83093DAB}" presName="spaceRect" presStyleCnt="0"/>
      <dgm:spPr/>
    </dgm:pt>
    <dgm:pt modelId="{9B02BA6C-010F-4DF1-9658-1D36414C7D89}" type="pres">
      <dgm:prSet presAssocID="{F994E180-9E02-4890-AA07-A32B83093DA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D32180F-B10F-446F-B268-7A345FF41E72}" type="presOf" srcId="{F05A3058-81EF-4DE4-B54C-61CD5AC9A577}" destId="{C7403FB5-A6C9-4722-86B6-50EA94656C1F}" srcOrd="0" destOrd="0" presId="urn:microsoft.com/office/officeart/2018/2/layout/IconLabelList"/>
    <dgm:cxn modelId="{A643B412-25A9-47A5-B4DC-BFFDF15D37A1}" srcId="{CE413434-A6A7-4E02-9A31-E46ADF6D4ED7}" destId="{A3D2CF53-7179-4F60-8819-12659EB93B91}" srcOrd="1" destOrd="0" parTransId="{574A223B-A767-4373-999F-662A994CBE36}" sibTransId="{E3FDE51E-F73C-4B28-A314-B1ACF2C290B6}"/>
    <dgm:cxn modelId="{65AA4024-035D-4E79-90FE-636C668988A8}" type="presOf" srcId="{93EF86C3-A53E-4EE6-B431-A96EE7FFACC1}" destId="{4EDCEF2C-C4C4-4BCA-8A59-655766A52D0D}" srcOrd="0" destOrd="0" presId="urn:microsoft.com/office/officeart/2018/2/layout/IconLabelList"/>
    <dgm:cxn modelId="{D004AE4C-DC51-4072-B767-8EF04CBF7C4A}" type="presOf" srcId="{A3D2CF53-7179-4F60-8819-12659EB93B91}" destId="{00D9A97A-1B51-453A-B6BB-DCAE9A269F32}" srcOrd="0" destOrd="0" presId="urn:microsoft.com/office/officeart/2018/2/layout/IconLabelList"/>
    <dgm:cxn modelId="{84198985-765F-419C-9A0D-F6312357F9F3}" srcId="{CE413434-A6A7-4E02-9A31-E46ADF6D4ED7}" destId="{094D62DE-26FB-4E90-AF1F-BCCD07C29F35}" srcOrd="0" destOrd="0" parTransId="{CF4A41BC-DAB5-4E29-A5A9-CBAAB91AE7AA}" sibTransId="{C04C69C3-D678-461F-873F-6EDA1A4CD761}"/>
    <dgm:cxn modelId="{3D57DDAE-7941-4A6D-AB17-0AD49E78E122}" type="presOf" srcId="{F994E180-9E02-4890-AA07-A32B83093DAB}" destId="{9B02BA6C-010F-4DF1-9658-1D36414C7D89}" srcOrd="0" destOrd="0" presId="urn:microsoft.com/office/officeart/2018/2/layout/IconLabelList"/>
    <dgm:cxn modelId="{358A90BD-515E-44A4-A3C7-8E2A37FE354C}" type="presOf" srcId="{BBF6ECCF-B173-4358-B2C9-64B00A442D24}" destId="{F00CB5FA-8795-44CC-8767-ADAB608D24CA}" srcOrd="0" destOrd="0" presId="urn:microsoft.com/office/officeart/2018/2/layout/IconLabelList"/>
    <dgm:cxn modelId="{CCF553C3-3284-4DFD-9BB3-EBD037B8FB9C}" type="presOf" srcId="{CE413434-A6A7-4E02-9A31-E46ADF6D4ED7}" destId="{84BC530B-A41A-4D09-BD95-AAC07D700023}" srcOrd="0" destOrd="0" presId="urn:microsoft.com/office/officeart/2018/2/layout/IconLabelList"/>
    <dgm:cxn modelId="{9F7567C5-5045-4677-9FB0-D0E85D76D91E}" srcId="{CE413434-A6A7-4E02-9A31-E46ADF6D4ED7}" destId="{F994E180-9E02-4890-AA07-A32B83093DAB}" srcOrd="5" destOrd="0" parTransId="{8463869F-9D60-42E7-B8A1-A27C5062DF8B}" sibTransId="{EAB7FC9A-37C9-4E59-9D9F-A34E667CCCCB}"/>
    <dgm:cxn modelId="{FE8DD8CA-6AF7-4FA0-8EAD-0CB772B60DCF}" srcId="{CE413434-A6A7-4E02-9A31-E46ADF6D4ED7}" destId="{F05A3058-81EF-4DE4-B54C-61CD5AC9A577}" srcOrd="2" destOrd="0" parTransId="{B8BA2AA3-053D-4743-AC40-91BCD5DC4D22}" sibTransId="{BB080BE3-6958-4E60-84C9-F2A18BE8FB77}"/>
    <dgm:cxn modelId="{2C6714EF-4234-431A-84D5-326E7E3A7EEC}" srcId="{CE413434-A6A7-4E02-9A31-E46ADF6D4ED7}" destId="{93EF86C3-A53E-4EE6-B431-A96EE7FFACC1}" srcOrd="4" destOrd="0" parTransId="{5A1901C8-5272-4975-8473-5EC4EC5B6235}" sibTransId="{BBB4575F-9726-4170-B741-7F28461E7AA0}"/>
    <dgm:cxn modelId="{0E2CC4F1-2243-47B9-8CB1-12EE92DA9FB1}" type="presOf" srcId="{094D62DE-26FB-4E90-AF1F-BCCD07C29F35}" destId="{33FD3E02-0C6D-4B16-987B-E2E18FE2C23F}" srcOrd="0" destOrd="0" presId="urn:microsoft.com/office/officeart/2018/2/layout/IconLabelList"/>
    <dgm:cxn modelId="{AE23A6FA-36D1-4A11-BF40-CDE9872698A5}" srcId="{CE413434-A6A7-4E02-9A31-E46ADF6D4ED7}" destId="{BBF6ECCF-B173-4358-B2C9-64B00A442D24}" srcOrd="3" destOrd="0" parTransId="{8A6F22A4-E4E4-4F99-9474-B3AC192873ED}" sibTransId="{515A5F8B-C622-409A-8C38-61F9173EF3B3}"/>
    <dgm:cxn modelId="{D6412F98-6F14-4A98-8531-9DDF9F7A8E30}" type="presParOf" srcId="{84BC530B-A41A-4D09-BD95-AAC07D700023}" destId="{ED67B902-4D1F-4E2D-A171-6603F3C0A604}" srcOrd="0" destOrd="0" presId="urn:microsoft.com/office/officeart/2018/2/layout/IconLabelList"/>
    <dgm:cxn modelId="{B2B668C6-DE57-4BEB-BB9A-549B57205692}" type="presParOf" srcId="{ED67B902-4D1F-4E2D-A171-6603F3C0A604}" destId="{D26244EB-B38C-425E-8E33-1DE5B136CA15}" srcOrd="0" destOrd="0" presId="urn:microsoft.com/office/officeart/2018/2/layout/IconLabelList"/>
    <dgm:cxn modelId="{0FA0DC00-AA55-410E-9DA3-4CC4FC56D286}" type="presParOf" srcId="{ED67B902-4D1F-4E2D-A171-6603F3C0A604}" destId="{F4E455B3-9A25-48E5-BFF7-424394063BEF}" srcOrd="1" destOrd="0" presId="urn:microsoft.com/office/officeart/2018/2/layout/IconLabelList"/>
    <dgm:cxn modelId="{DA8FDFB3-0FB2-41C1-808C-C5E5675CC1AF}" type="presParOf" srcId="{ED67B902-4D1F-4E2D-A171-6603F3C0A604}" destId="{33FD3E02-0C6D-4B16-987B-E2E18FE2C23F}" srcOrd="2" destOrd="0" presId="urn:microsoft.com/office/officeart/2018/2/layout/IconLabelList"/>
    <dgm:cxn modelId="{73AB1D60-D335-4CD3-BEE6-3BB1E7433378}" type="presParOf" srcId="{84BC530B-A41A-4D09-BD95-AAC07D700023}" destId="{93ECBC62-3190-44A0-9A39-D9923D302908}" srcOrd="1" destOrd="0" presId="urn:microsoft.com/office/officeart/2018/2/layout/IconLabelList"/>
    <dgm:cxn modelId="{21B28D0B-A88A-454F-BD75-82C9DF4AA48C}" type="presParOf" srcId="{84BC530B-A41A-4D09-BD95-AAC07D700023}" destId="{89054282-95A0-4F91-8D64-BB2FE8DF1BCC}" srcOrd="2" destOrd="0" presId="urn:microsoft.com/office/officeart/2018/2/layout/IconLabelList"/>
    <dgm:cxn modelId="{D48762DC-4E4F-4D6A-B0EF-FAE94B16E73C}" type="presParOf" srcId="{89054282-95A0-4F91-8D64-BB2FE8DF1BCC}" destId="{4D0234E5-550C-4A72-A4EE-6425FBAD443A}" srcOrd="0" destOrd="0" presId="urn:microsoft.com/office/officeart/2018/2/layout/IconLabelList"/>
    <dgm:cxn modelId="{B2EF56D6-FB5C-4E70-B492-F3E895DAEB64}" type="presParOf" srcId="{89054282-95A0-4F91-8D64-BB2FE8DF1BCC}" destId="{FB3F9EF7-420E-4531-9DEE-2F61B9E100B4}" srcOrd="1" destOrd="0" presId="urn:microsoft.com/office/officeart/2018/2/layout/IconLabelList"/>
    <dgm:cxn modelId="{6F367586-B1B3-4DD6-9E54-B22D94A11C6A}" type="presParOf" srcId="{89054282-95A0-4F91-8D64-BB2FE8DF1BCC}" destId="{00D9A97A-1B51-453A-B6BB-DCAE9A269F32}" srcOrd="2" destOrd="0" presId="urn:microsoft.com/office/officeart/2018/2/layout/IconLabelList"/>
    <dgm:cxn modelId="{D6C2CE2E-6EA7-498C-A2F8-2C7B7A06FCDD}" type="presParOf" srcId="{84BC530B-A41A-4D09-BD95-AAC07D700023}" destId="{A9B26B6D-2F3C-456A-AA3C-023A10792EE3}" srcOrd="3" destOrd="0" presId="urn:microsoft.com/office/officeart/2018/2/layout/IconLabelList"/>
    <dgm:cxn modelId="{5B1422AB-37E0-403A-9363-DBF29070ECA5}" type="presParOf" srcId="{84BC530B-A41A-4D09-BD95-AAC07D700023}" destId="{9B31AC62-180B-4F21-A6CB-6F167CE73075}" srcOrd="4" destOrd="0" presId="urn:microsoft.com/office/officeart/2018/2/layout/IconLabelList"/>
    <dgm:cxn modelId="{5EAC1044-B4AA-42EA-B220-B4B23DBF2420}" type="presParOf" srcId="{9B31AC62-180B-4F21-A6CB-6F167CE73075}" destId="{165C0950-E2D1-446A-850B-40B74E493E66}" srcOrd="0" destOrd="0" presId="urn:microsoft.com/office/officeart/2018/2/layout/IconLabelList"/>
    <dgm:cxn modelId="{833DC5CA-B8E2-4CEA-AF59-8E4DCBE4488B}" type="presParOf" srcId="{9B31AC62-180B-4F21-A6CB-6F167CE73075}" destId="{4D930A47-EF43-4ACE-B9BD-FD15AF9519C0}" srcOrd="1" destOrd="0" presId="urn:microsoft.com/office/officeart/2018/2/layout/IconLabelList"/>
    <dgm:cxn modelId="{C145C95D-512E-432D-8460-3B0B7A1B4505}" type="presParOf" srcId="{9B31AC62-180B-4F21-A6CB-6F167CE73075}" destId="{C7403FB5-A6C9-4722-86B6-50EA94656C1F}" srcOrd="2" destOrd="0" presId="urn:microsoft.com/office/officeart/2018/2/layout/IconLabelList"/>
    <dgm:cxn modelId="{77C9780F-1F71-4EE6-8DA8-CCB9EB63E3CC}" type="presParOf" srcId="{84BC530B-A41A-4D09-BD95-AAC07D700023}" destId="{77446035-E5C2-4705-A3D9-A2807BD94625}" srcOrd="5" destOrd="0" presId="urn:microsoft.com/office/officeart/2018/2/layout/IconLabelList"/>
    <dgm:cxn modelId="{536C7417-AF9C-4637-8315-291E3B6C85E9}" type="presParOf" srcId="{84BC530B-A41A-4D09-BD95-AAC07D700023}" destId="{E5497588-EA26-4DF3-889F-0D6D76A21516}" srcOrd="6" destOrd="0" presId="urn:microsoft.com/office/officeart/2018/2/layout/IconLabelList"/>
    <dgm:cxn modelId="{B2CF132A-2D90-4770-AC18-886D0FAD5FFB}" type="presParOf" srcId="{E5497588-EA26-4DF3-889F-0D6D76A21516}" destId="{6959B2A5-5E3B-424D-B55C-6009E5D7B28F}" srcOrd="0" destOrd="0" presId="urn:microsoft.com/office/officeart/2018/2/layout/IconLabelList"/>
    <dgm:cxn modelId="{F03262AA-DC54-460D-8064-7BDF09767553}" type="presParOf" srcId="{E5497588-EA26-4DF3-889F-0D6D76A21516}" destId="{2DDD44D2-5DBC-405F-9887-314A22D3EA5D}" srcOrd="1" destOrd="0" presId="urn:microsoft.com/office/officeart/2018/2/layout/IconLabelList"/>
    <dgm:cxn modelId="{2A48A046-CC2B-4C6C-AFDB-9ED36C16E445}" type="presParOf" srcId="{E5497588-EA26-4DF3-889F-0D6D76A21516}" destId="{F00CB5FA-8795-44CC-8767-ADAB608D24CA}" srcOrd="2" destOrd="0" presId="urn:microsoft.com/office/officeart/2018/2/layout/IconLabelList"/>
    <dgm:cxn modelId="{E0DD6874-7D48-4E37-8322-1C1EDB19011F}" type="presParOf" srcId="{84BC530B-A41A-4D09-BD95-AAC07D700023}" destId="{BDB8CF03-CE6B-40D2-BEE8-D74CFBC6B6BB}" srcOrd="7" destOrd="0" presId="urn:microsoft.com/office/officeart/2018/2/layout/IconLabelList"/>
    <dgm:cxn modelId="{98959314-03C6-4908-8740-49AD820E1A4A}" type="presParOf" srcId="{84BC530B-A41A-4D09-BD95-AAC07D700023}" destId="{B0973014-C105-453E-98F9-B5C41B4B1C5E}" srcOrd="8" destOrd="0" presId="urn:microsoft.com/office/officeart/2018/2/layout/IconLabelList"/>
    <dgm:cxn modelId="{102401DB-F1F5-444B-BD11-86C94C5D52C5}" type="presParOf" srcId="{B0973014-C105-453E-98F9-B5C41B4B1C5E}" destId="{B925E4D1-F31B-479F-99E0-3A6C12DAA9B3}" srcOrd="0" destOrd="0" presId="urn:microsoft.com/office/officeart/2018/2/layout/IconLabelList"/>
    <dgm:cxn modelId="{34FBC30D-1BF1-4213-98A5-DA1FE5F19ECB}" type="presParOf" srcId="{B0973014-C105-453E-98F9-B5C41B4B1C5E}" destId="{BADA7C61-50C4-46B9-A9FC-1BC9BE8D22B8}" srcOrd="1" destOrd="0" presId="urn:microsoft.com/office/officeart/2018/2/layout/IconLabelList"/>
    <dgm:cxn modelId="{AB6100A6-0F1B-4C7E-88F0-0BCD42AEEC66}" type="presParOf" srcId="{B0973014-C105-453E-98F9-B5C41B4B1C5E}" destId="{4EDCEF2C-C4C4-4BCA-8A59-655766A52D0D}" srcOrd="2" destOrd="0" presId="urn:microsoft.com/office/officeart/2018/2/layout/IconLabelList"/>
    <dgm:cxn modelId="{6F98777D-1B72-473A-B4D6-3277895A2369}" type="presParOf" srcId="{84BC530B-A41A-4D09-BD95-AAC07D700023}" destId="{B7D0F286-A9C4-40E4-92EB-D85DE76BF9C5}" srcOrd="9" destOrd="0" presId="urn:microsoft.com/office/officeart/2018/2/layout/IconLabelList"/>
    <dgm:cxn modelId="{68835FD9-1C77-4A22-9FCA-DA4B3F803AD2}" type="presParOf" srcId="{84BC530B-A41A-4D09-BD95-AAC07D700023}" destId="{414BFD7C-024A-4549-B88D-8133B66AEA73}" srcOrd="10" destOrd="0" presId="urn:microsoft.com/office/officeart/2018/2/layout/IconLabelList"/>
    <dgm:cxn modelId="{B54B4C59-512C-49AE-80B1-87AA2312AE96}" type="presParOf" srcId="{414BFD7C-024A-4549-B88D-8133B66AEA73}" destId="{E314139C-0A73-47DE-BFDB-A7B8C92C3F6C}" srcOrd="0" destOrd="0" presId="urn:microsoft.com/office/officeart/2018/2/layout/IconLabelList"/>
    <dgm:cxn modelId="{BA9FB95D-981F-4D6F-9635-4BB108F372BC}" type="presParOf" srcId="{414BFD7C-024A-4549-B88D-8133B66AEA73}" destId="{86DF98D1-BD2B-4AB6-8478-6B92548B3831}" srcOrd="1" destOrd="0" presId="urn:microsoft.com/office/officeart/2018/2/layout/IconLabelList"/>
    <dgm:cxn modelId="{1C48204F-80D6-41CA-9D82-0759DF694C05}" type="presParOf" srcId="{414BFD7C-024A-4549-B88D-8133B66AEA73}" destId="{9B02BA6C-010F-4DF1-9658-1D36414C7D8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39A91-C7B3-4089-B912-7C771B337F94}">
      <dsp:nvSpPr>
        <dsp:cNvPr id="0" name=""/>
        <dsp:cNvSpPr/>
      </dsp:nvSpPr>
      <dsp:spPr>
        <a:xfrm>
          <a:off x="0" y="1790"/>
          <a:ext cx="6900512" cy="7631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F1A3B-48CC-462E-B403-5560DC9CDFDD}">
      <dsp:nvSpPr>
        <dsp:cNvPr id="0" name=""/>
        <dsp:cNvSpPr/>
      </dsp:nvSpPr>
      <dsp:spPr>
        <a:xfrm>
          <a:off x="230841" y="173490"/>
          <a:ext cx="419711" cy="419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86C37-8074-47EC-B34B-8BC01972C69A}">
      <dsp:nvSpPr>
        <dsp:cNvPr id="0" name=""/>
        <dsp:cNvSpPr/>
      </dsp:nvSpPr>
      <dsp:spPr>
        <a:xfrm>
          <a:off x="881393" y="1790"/>
          <a:ext cx="6019118" cy="76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763" tIns="80763" rIns="80763" bIns="8076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The 5 W’s about Cyber Informed Engineering</a:t>
          </a:r>
          <a:endParaRPr lang="en-US" sz="1900" kern="1200" dirty="0"/>
        </a:p>
      </dsp:txBody>
      <dsp:txXfrm>
        <a:off x="881393" y="1790"/>
        <a:ext cx="6019118" cy="763111"/>
      </dsp:txXfrm>
    </dsp:sp>
    <dsp:sp modelId="{54903509-F634-48B9-A06D-8829C9215506}">
      <dsp:nvSpPr>
        <dsp:cNvPr id="0" name=""/>
        <dsp:cNvSpPr/>
      </dsp:nvSpPr>
      <dsp:spPr>
        <a:xfrm>
          <a:off x="0" y="955680"/>
          <a:ext cx="6900512" cy="7631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73DDCF-A859-4D51-A3EE-B59EF2F39542}">
      <dsp:nvSpPr>
        <dsp:cNvPr id="0" name=""/>
        <dsp:cNvSpPr/>
      </dsp:nvSpPr>
      <dsp:spPr>
        <a:xfrm>
          <a:off x="230841" y="1127380"/>
          <a:ext cx="419711" cy="419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F91D2-D7E9-421A-AE54-7DFE6AD51F61}">
      <dsp:nvSpPr>
        <dsp:cNvPr id="0" name=""/>
        <dsp:cNvSpPr/>
      </dsp:nvSpPr>
      <dsp:spPr>
        <a:xfrm>
          <a:off x="881393" y="955680"/>
          <a:ext cx="6019118" cy="76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763" tIns="80763" rIns="80763" bIns="8076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The Feynman technique on Consequence/Impact Analysis</a:t>
          </a:r>
          <a:endParaRPr lang="en-US" sz="1900" kern="1200" dirty="0"/>
        </a:p>
      </dsp:txBody>
      <dsp:txXfrm>
        <a:off x="881393" y="955680"/>
        <a:ext cx="6019118" cy="763111"/>
      </dsp:txXfrm>
    </dsp:sp>
    <dsp:sp modelId="{A4F2304B-E4D9-4DBC-B2E0-9C2121931CD7}">
      <dsp:nvSpPr>
        <dsp:cNvPr id="0" name=""/>
        <dsp:cNvSpPr/>
      </dsp:nvSpPr>
      <dsp:spPr>
        <a:xfrm>
          <a:off x="0" y="1909569"/>
          <a:ext cx="6900512" cy="7631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622FE-05FE-4FEE-8E10-96B26D97F7F0}">
      <dsp:nvSpPr>
        <dsp:cNvPr id="0" name=""/>
        <dsp:cNvSpPr/>
      </dsp:nvSpPr>
      <dsp:spPr>
        <a:xfrm>
          <a:off x="230841" y="2081270"/>
          <a:ext cx="419711" cy="419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70FE9-43EA-4D84-A6FB-F41031AB8C6D}">
      <dsp:nvSpPr>
        <dsp:cNvPr id="0" name=""/>
        <dsp:cNvSpPr/>
      </dsp:nvSpPr>
      <dsp:spPr>
        <a:xfrm>
          <a:off x="881393" y="1909569"/>
          <a:ext cx="6019118" cy="76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763" tIns="80763" rIns="80763" bIns="8076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The Feynman technique on Secure By Default and Secure By Design </a:t>
          </a:r>
          <a:endParaRPr lang="en-US" sz="1900" kern="1200" dirty="0"/>
        </a:p>
      </dsp:txBody>
      <dsp:txXfrm>
        <a:off x="881393" y="1909569"/>
        <a:ext cx="6019118" cy="763111"/>
      </dsp:txXfrm>
    </dsp:sp>
    <dsp:sp modelId="{240DC8B4-C53C-481C-A1F3-297FB91CCB7F}">
      <dsp:nvSpPr>
        <dsp:cNvPr id="0" name=""/>
        <dsp:cNvSpPr/>
      </dsp:nvSpPr>
      <dsp:spPr>
        <a:xfrm>
          <a:off x="0" y="2863459"/>
          <a:ext cx="6900512" cy="7631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C2C542-D143-4755-830F-DA950B728C81}">
      <dsp:nvSpPr>
        <dsp:cNvPr id="0" name=""/>
        <dsp:cNvSpPr/>
      </dsp:nvSpPr>
      <dsp:spPr>
        <a:xfrm>
          <a:off x="230841" y="3035159"/>
          <a:ext cx="419711" cy="4197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020F5-D660-4CDF-B080-DCB7A3D1F668}">
      <dsp:nvSpPr>
        <dsp:cNvPr id="0" name=""/>
        <dsp:cNvSpPr/>
      </dsp:nvSpPr>
      <dsp:spPr>
        <a:xfrm>
          <a:off x="881393" y="2863459"/>
          <a:ext cx="6019118" cy="76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763" tIns="80763" rIns="80763" bIns="8076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Conclusion  </a:t>
          </a:r>
          <a:endParaRPr lang="en-US" sz="1900" kern="1200" dirty="0"/>
        </a:p>
      </dsp:txBody>
      <dsp:txXfrm>
        <a:off x="881393" y="2863459"/>
        <a:ext cx="6019118" cy="763111"/>
      </dsp:txXfrm>
    </dsp:sp>
    <dsp:sp modelId="{B8CFE01A-32D2-4AEA-918F-C340FD18AF6B}">
      <dsp:nvSpPr>
        <dsp:cNvPr id="0" name=""/>
        <dsp:cNvSpPr/>
      </dsp:nvSpPr>
      <dsp:spPr>
        <a:xfrm>
          <a:off x="0" y="3817348"/>
          <a:ext cx="6900512" cy="7631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45E816-0059-41D9-A19B-607680998E0A}">
      <dsp:nvSpPr>
        <dsp:cNvPr id="0" name=""/>
        <dsp:cNvSpPr/>
      </dsp:nvSpPr>
      <dsp:spPr>
        <a:xfrm>
          <a:off x="230841" y="3989049"/>
          <a:ext cx="419711" cy="41971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A8056-B87C-4EF3-9717-453DD4D0950A}">
      <dsp:nvSpPr>
        <dsp:cNvPr id="0" name=""/>
        <dsp:cNvSpPr/>
      </dsp:nvSpPr>
      <dsp:spPr>
        <a:xfrm>
          <a:off x="881393" y="3817348"/>
          <a:ext cx="6019118" cy="76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763" tIns="80763" rIns="80763" bIns="8076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Table of Data</a:t>
          </a:r>
          <a:endParaRPr lang="en-US" sz="1900" kern="1200"/>
        </a:p>
      </dsp:txBody>
      <dsp:txXfrm>
        <a:off x="881393" y="3817348"/>
        <a:ext cx="6019118" cy="763111"/>
      </dsp:txXfrm>
    </dsp:sp>
    <dsp:sp modelId="{B31E7CB6-4D40-4533-89C8-53D6E6CA799E}">
      <dsp:nvSpPr>
        <dsp:cNvPr id="0" name=""/>
        <dsp:cNvSpPr/>
      </dsp:nvSpPr>
      <dsp:spPr>
        <a:xfrm>
          <a:off x="0" y="4771238"/>
          <a:ext cx="6900512" cy="7631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752A83-364B-4203-8C67-FBC38EF38028}">
      <dsp:nvSpPr>
        <dsp:cNvPr id="0" name=""/>
        <dsp:cNvSpPr/>
      </dsp:nvSpPr>
      <dsp:spPr>
        <a:xfrm>
          <a:off x="230841" y="4942938"/>
          <a:ext cx="419711" cy="41971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B1E07-469A-4583-BECC-1C9940266976}">
      <dsp:nvSpPr>
        <dsp:cNvPr id="0" name=""/>
        <dsp:cNvSpPr/>
      </dsp:nvSpPr>
      <dsp:spPr>
        <a:xfrm>
          <a:off x="881393" y="4771238"/>
          <a:ext cx="6019118" cy="76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763" tIns="80763" rIns="80763" bIns="8076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Q&amp;A</a:t>
          </a:r>
          <a:endParaRPr lang="en-US" sz="1900" kern="1200"/>
        </a:p>
      </dsp:txBody>
      <dsp:txXfrm>
        <a:off x="881393" y="4771238"/>
        <a:ext cx="6019118" cy="7631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CF62B-D382-4A08-8232-4B8520D1CE1A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6E04360-36BD-4F75-A25C-E88EF048569D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A2DA7DD-6CD9-4D8A-B547-C727B74F46E0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Software development </a:t>
          </a:r>
          <a:endParaRPr lang="en-US" sz="2500" kern="1200"/>
        </a:p>
      </dsp:txBody>
      <dsp:txXfrm>
        <a:off x="1435590" y="531"/>
        <a:ext cx="9080009" cy="1242935"/>
      </dsp:txXfrm>
    </dsp:sp>
    <dsp:sp modelId="{BC994BCD-BBA4-4968-979E-F9C37B1C3672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83EEEA-69BE-4A43-A06B-33DEDCEBF25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1951010-0CD6-4921-96E6-8C60981D78C2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Hardware design </a:t>
          </a:r>
          <a:endParaRPr lang="en-US" sz="2500" kern="1200"/>
        </a:p>
      </dsp:txBody>
      <dsp:txXfrm>
        <a:off x="1435590" y="1554201"/>
        <a:ext cx="9080009" cy="1242935"/>
      </dsp:txXfrm>
    </dsp:sp>
    <dsp:sp modelId="{AC684D62-EB23-496F-B07D-ECEC46682500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334B1FB-397C-437C-9A95-88F406FD5AA2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BF35717-0387-44C1-911C-84610F4F94B6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Network infrastructure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244EB-B38C-425E-8E33-1DE5B136CA15}">
      <dsp:nvSpPr>
        <dsp:cNvPr id="0" name=""/>
        <dsp:cNvSpPr/>
      </dsp:nvSpPr>
      <dsp:spPr>
        <a:xfrm>
          <a:off x="427285" y="1390695"/>
          <a:ext cx="692929" cy="692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FD3E02-0C6D-4B16-987B-E2E18FE2C23F}">
      <dsp:nvSpPr>
        <dsp:cNvPr id="0" name=""/>
        <dsp:cNvSpPr/>
      </dsp:nvSpPr>
      <dsp:spPr>
        <a:xfrm>
          <a:off x="3828" y="2344705"/>
          <a:ext cx="1539843" cy="61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latin typeface="Cambria" panose="02040503050406030204" pitchFamily="18" charset="0"/>
              <a:ea typeface="Cambria" panose="02040503050406030204" pitchFamily="18" charset="0"/>
            </a:rPr>
            <a:t>Initial stages of a project</a:t>
          </a:r>
          <a:endParaRPr lang="en-US" sz="22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3828" y="2344705"/>
        <a:ext cx="1539843" cy="615937"/>
      </dsp:txXfrm>
    </dsp:sp>
    <dsp:sp modelId="{4D0234E5-550C-4A72-A4EE-6425FBAD443A}">
      <dsp:nvSpPr>
        <dsp:cNvPr id="0" name=""/>
        <dsp:cNvSpPr/>
      </dsp:nvSpPr>
      <dsp:spPr>
        <a:xfrm>
          <a:off x="2236602" y="1390695"/>
          <a:ext cx="692929" cy="692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9A97A-1B51-453A-B6BB-DCAE9A269F32}">
      <dsp:nvSpPr>
        <dsp:cNvPr id="0" name=""/>
        <dsp:cNvSpPr/>
      </dsp:nvSpPr>
      <dsp:spPr>
        <a:xfrm>
          <a:off x="1813145" y="2344705"/>
          <a:ext cx="1539843" cy="61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latin typeface="Cambria" panose="02040503050406030204" pitchFamily="18" charset="0"/>
              <a:ea typeface="Cambria" panose="02040503050406030204" pitchFamily="18" charset="0"/>
            </a:rPr>
            <a:t>Design</a:t>
          </a:r>
          <a:endParaRPr lang="en-US" sz="22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813145" y="2344705"/>
        <a:ext cx="1539843" cy="615937"/>
      </dsp:txXfrm>
    </dsp:sp>
    <dsp:sp modelId="{165C0950-E2D1-446A-850B-40B74E493E66}">
      <dsp:nvSpPr>
        <dsp:cNvPr id="0" name=""/>
        <dsp:cNvSpPr/>
      </dsp:nvSpPr>
      <dsp:spPr>
        <a:xfrm>
          <a:off x="4208525" y="1390695"/>
          <a:ext cx="692929" cy="692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03FB5-A6C9-4722-86B6-50EA94656C1F}">
      <dsp:nvSpPr>
        <dsp:cNvPr id="0" name=""/>
        <dsp:cNvSpPr/>
      </dsp:nvSpPr>
      <dsp:spPr>
        <a:xfrm>
          <a:off x="3622461" y="2344705"/>
          <a:ext cx="1865058" cy="61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latin typeface="Cambria" panose="02040503050406030204" pitchFamily="18" charset="0"/>
              <a:ea typeface="Cambria" panose="02040503050406030204" pitchFamily="18" charset="0"/>
            </a:rPr>
            <a:t>Development</a:t>
          </a:r>
          <a:r>
            <a:rPr lang="en-GB" sz="2100" kern="1200" dirty="0"/>
            <a:t> </a:t>
          </a:r>
          <a:endParaRPr lang="en-US" sz="2100" kern="1200" dirty="0"/>
        </a:p>
      </dsp:txBody>
      <dsp:txXfrm>
        <a:off x="3622461" y="2344705"/>
        <a:ext cx="1865058" cy="615937"/>
      </dsp:txXfrm>
    </dsp:sp>
    <dsp:sp modelId="{6959B2A5-5E3B-424D-B55C-6009E5D7B28F}">
      <dsp:nvSpPr>
        <dsp:cNvPr id="0" name=""/>
        <dsp:cNvSpPr/>
      </dsp:nvSpPr>
      <dsp:spPr>
        <a:xfrm>
          <a:off x="6180449" y="1390695"/>
          <a:ext cx="692929" cy="6929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CB5FA-8795-44CC-8767-ADAB608D24CA}">
      <dsp:nvSpPr>
        <dsp:cNvPr id="0" name=""/>
        <dsp:cNvSpPr/>
      </dsp:nvSpPr>
      <dsp:spPr>
        <a:xfrm>
          <a:off x="5756992" y="2344705"/>
          <a:ext cx="1539843" cy="61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latin typeface="Cambria" panose="02040503050406030204" pitchFamily="18" charset="0"/>
              <a:ea typeface="Cambria" panose="02040503050406030204" pitchFamily="18" charset="0"/>
            </a:rPr>
            <a:t>Testing</a:t>
          </a:r>
          <a:r>
            <a:rPr lang="en-GB" sz="21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endParaRPr lang="en-US" sz="21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5756992" y="2344705"/>
        <a:ext cx="1539843" cy="615937"/>
      </dsp:txXfrm>
    </dsp:sp>
    <dsp:sp modelId="{B925E4D1-F31B-479F-99E0-3A6C12DAA9B3}">
      <dsp:nvSpPr>
        <dsp:cNvPr id="0" name=""/>
        <dsp:cNvSpPr/>
      </dsp:nvSpPr>
      <dsp:spPr>
        <a:xfrm>
          <a:off x="7989766" y="1390695"/>
          <a:ext cx="692929" cy="69292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CEF2C-C4C4-4BCA-8A59-655766A52D0D}">
      <dsp:nvSpPr>
        <dsp:cNvPr id="0" name=""/>
        <dsp:cNvSpPr/>
      </dsp:nvSpPr>
      <dsp:spPr>
        <a:xfrm>
          <a:off x="7566309" y="2344705"/>
          <a:ext cx="1539843" cy="61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latin typeface="Cambria" panose="02040503050406030204" pitchFamily="18" charset="0"/>
              <a:ea typeface="Cambria" panose="02040503050406030204" pitchFamily="18" charset="0"/>
            </a:rPr>
            <a:t>Deployment</a:t>
          </a:r>
          <a:r>
            <a:rPr lang="en-GB" sz="2100" kern="1200" dirty="0"/>
            <a:t> </a:t>
          </a:r>
          <a:endParaRPr lang="en-US" sz="2100" kern="1200" dirty="0"/>
        </a:p>
      </dsp:txBody>
      <dsp:txXfrm>
        <a:off x="7566309" y="2344705"/>
        <a:ext cx="1539843" cy="615937"/>
      </dsp:txXfrm>
    </dsp:sp>
    <dsp:sp modelId="{E314139C-0A73-47DE-BFDB-A7B8C92C3F6C}">
      <dsp:nvSpPr>
        <dsp:cNvPr id="0" name=""/>
        <dsp:cNvSpPr/>
      </dsp:nvSpPr>
      <dsp:spPr>
        <a:xfrm>
          <a:off x="9799082" y="1390695"/>
          <a:ext cx="692929" cy="69292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2BA6C-010F-4DF1-9658-1D36414C7D89}">
      <dsp:nvSpPr>
        <dsp:cNvPr id="0" name=""/>
        <dsp:cNvSpPr/>
      </dsp:nvSpPr>
      <dsp:spPr>
        <a:xfrm>
          <a:off x="9375625" y="2344705"/>
          <a:ext cx="1539843" cy="61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latin typeface="Cambria" panose="02040503050406030204" pitchFamily="18" charset="0"/>
              <a:ea typeface="Cambria" panose="02040503050406030204" pitchFamily="18" charset="0"/>
            </a:rPr>
            <a:t>Maintenance</a:t>
          </a:r>
          <a:endParaRPr lang="en-US" sz="22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9375625" y="2344705"/>
        <a:ext cx="1539843" cy="615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D9F14-FB53-4E4F-8648-5577837BC511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30C83-8DBB-4FD0-AF1E-722CE89F6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01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30C83-8DBB-4FD0-AF1E-722CE89F60F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184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30C83-8DBB-4FD0-AF1E-722CE89F60F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617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30C83-8DBB-4FD0-AF1E-722CE89F60F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212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30C83-8DBB-4FD0-AF1E-722CE89F60F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095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30C83-8DBB-4FD0-AF1E-722CE89F60F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1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30C83-8DBB-4FD0-AF1E-722CE89F60F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96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2EAF-3C01-9D6C-C50C-8AB6EC84E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39F61-0D20-AF98-1A0C-6EB3C6406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426C9-5005-5B38-12AD-23E4464E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E5E7A-6C56-A5D5-B489-05500D36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3C826-C9C6-55FB-1DB2-41854CAF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1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FFFAB-E099-FC7F-D399-11146D9D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A4A6D-F470-35CF-F61E-3CAD52596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7BFF3-7A06-5C86-8514-B8F3332FC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913AF-0B20-65AE-EE39-D9F8737C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86E91-903D-E894-1B0C-1480A35C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3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FC52A8-9958-A357-1EA9-7BD217C83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BEE8C-7010-DF47-2342-890B7DF10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31ECF-CFC3-72D7-B7F2-C851402D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85209-0378-4741-AAAA-BFB3D971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4D1FF-B984-7227-A963-FD2CAF23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5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609BA-218F-C56C-E916-EFAD8CA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BD556-C2CF-1BF6-C2C3-6CC7A3B52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B9788-B7C7-018B-859C-1D541FFBC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77749-910C-DBB9-F279-DB5379BF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75B43-3827-BA22-3F0D-5DB85A87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6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BC1A-6548-4A84-FA7F-A7DA7F09D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760D6-51D0-0FF5-4E8D-8E14F94B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F944B-70C7-59CC-3921-EB0D2CCA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D4891-12BE-9DED-6CB4-F8E35533A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4E84-4357-8035-A912-B9CEEC9F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7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E8F4-3DF9-6398-7A45-E7687BCDD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34B96-5802-99B2-177B-EB649E000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1BAD0-92A0-8890-D97E-6EF8A884C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3209D-9E3D-A840-8C4A-6747EB229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FFE2F-35E7-A86D-C301-160E03E76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13721-3097-3BCA-0DE8-1E8370DA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B120-7973-4074-90B8-25C83826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E3753-54EC-76E3-EDCE-CB0877AAA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94F13-DC41-E0B7-F73B-D6FADE9A4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15292-CF67-6B16-82F7-34C58E8FB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46844-0FCF-C98A-6BDA-C24E7D373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D260D-EF6C-8D86-B240-883A9330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BA568-7714-C4AF-6B93-7E43F113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7C87A-592B-7FB6-84EC-4B235388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9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6DA37-3B7D-E7DC-B99D-FE9ED74F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0B925-D7B4-275C-B089-66A86C3C3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06C97-4116-C511-14D3-DF717522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C37C5-2849-2DC4-4117-DFC80170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2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226E6-94E4-042D-CE0D-FE630636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61BAB-A7F0-F851-98CA-F0209C73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850D1-4B21-93C0-E5BB-22A36E17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9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E392C-497A-3A10-8F32-6E5CBAF4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FB564-0486-6F4E-B948-768DBA1B9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C06EB-8396-4D0A-4317-E95F8C132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EC4AF-2001-1B1A-F259-233A3E4E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AD67D-1DAA-DFE9-A422-ED5257E3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FE835-99C0-04C7-0312-736A2889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7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993A1-49F5-80E5-4008-E1C4F396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DD77FE-C3F2-26AE-CC2A-C0F091E7A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A3C10-0E31-233C-FE1B-6D07498DC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7AF26-A96B-E33C-14C0-4114A099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DEDB5-619B-FE8B-3452-912F41EAA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3C07E-E9CE-77E8-9219-3E472921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6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EC026-338F-4E60-1D86-8672225A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40E4E-0768-4FB8-0185-025ABDA48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33E08-C52E-7A11-BC31-172EFEF9C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7AA7F-BE72-4467-897E-7A302F46504F}" type="datetimeFigureOut">
              <a:rPr lang="en-US" smtClean="0"/>
              <a:pPr/>
              <a:t>9/11/2023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C91A9-71B5-5632-057F-FC4EC8EED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1436E-F940-02AC-FDD4-2F9E3EBD4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6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asv29@hi.i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17E16-C18F-5628-EB8D-94DD7738B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GB" sz="6800">
                <a:latin typeface="Cambria" panose="02040503050406030204" pitchFamily="18" charset="0"/>
                <a:ea typeface="Cambria" panose="02040503050406030204" pitchFamily="18" charset="0"/>
              </a:rPr>
              <a:t>Cyber Informed Engineering</a:t>
            </a:r>
            <a:br>
              <a:rPr lang="en-GB" sz="6800"/>
            </a:br>
            <a:endParaRPr lang="en-GB" sz="6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BE40D-DB34-B203-1897-DB3AE20EF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GB">
                <a:latin typeface="Cambria" panose="02040503050406030204" pitchFamily="18" charset="0"/>
                <a:ea typeface="Cambria" panose="02040503050406030204" pitchFamily="18" charset="0"/>
              </a:rPr>
              <a:t>Ásdís Valtýsdóttir</a:t>
            </a:r>
          </a:p>
          <a:p>
            <a:pPr algn="r"/>
            <a:r>
              <a:rPr lang="en-GB">
                <a:latin typeface="Cambria" panose="02040503050406030204" pitchFamily="18" charset="0"/>
                <a:ea typeface="Cambria" panose="02040503050406030204" pitchFamily="18" charset="0"/>
              </a:rPr>
              <a:t>12</a:t>
            </a:r>
            <a:r>
              <a:rPr lang="en-GB" baseline="30000">
                <a:latin typeface="Cambria" panose="02040503050406030204" pitchFamily="18" charset="0"/>
                <a:ea typeface="Cambria" panose="02040503050406030204" pitchFamily="18" charset="0"/>
              </a:rPr>
              <a:t>th</a:t>
            </a:r>
            <a:r>
              <a:rPr lang="en-GB">
                <a:latin typeface="Cambria" panose="02040503050406030204" pitchFamily="18" charset="0"/>
                <a:ea typeface="Cambria" panose="02040503050406030204" pitchFamily="18" charset="0"/>
              </a:rPr>
              <a:t> of September 2023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802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C7444-5017-7D05-430D-A21C3A151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4200"/>
              <a:t>The Feynman Technique on Secure By Default</a:t>
            </a:r>
          </a:p>
        </p:txBody>
      </p:sp>
      <p:sp>
        <p:nvSpPr>
          <p:cNvPr id="512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FAA99-E279-9669-5BF4-1094C210D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685" y="3071307"/>
            <a:ext cx="4243589" cy="3320668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Treasure chest with a magical lock</a:t>
            </a:r>
          </a:p>
          <a:p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Always locked when you are not around</a:t>
            </a:r>
          </a:p>
          <a:p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Making things safe automatically</a:t>
            </a:r>
          </a:p>
        </p:txBody>
      </p:sp>
      <p:pic>
        <p:nvPicPr>
          <p:cNvPr id="5122" name="Picture 2" descr="Premium Vector | Treasure chest vector isolated illustration closed chest  with lock in cartoon style">
            <a:extLst>
              <a:ext uri="{FF2B5EF4-FFF2-40B4-BE49-F238E27FC236}">
                <a16:creationId xmlns:a16="http://schemas.microsoft.com/office/drawing/2014/main" id="{F5BCA5CC-7247-E213-EEF7-2CEF757558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5523749" y="-79897"/>
            <a:ext cx="6798646" cy="6778103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431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31837-DDA8-360B-EEF9-A9F6045D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pPr algn="ctr"/>
            <a:r>
              <a:rPr lang="en-GB" sz="5400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  <a:br>
              <a:rPr lang="en-GB" sz="5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sz="5400" dirty="0">
                <a:latin typeface="Cambria" panose="02040503050406030204" pitchFamily="18" charset="0"/>
                <a:ea typeface="Cambria" panose="02040503050406030204" pitchFamily="18" charset="0"/>
              </a:rPr>
              <a:t>&amp;</a:t>
            </a:r>
            <a:br>
              <a:rPr lang="en-GB" sz="5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sz="5400" dirty="0"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3FDC-DC64-8697-3D45-E8ACCF8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CIE is a recommended approach to build secure systems from the start</a:t>
            </a:r>
          </a:p>
          <a:p>
            <a:endParaRPr lang="en-GB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Slides from the workshop</a:t>
            </a:r>
          </a:p>
          <a:p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Countering Cyber Sabotage – Chapter 2</a:t>
            </a:r>
          </a:p>
          <a:p>
            <a:endParaRPr lang="en-GB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GB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947825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89F4C-9946-41CB-BB91-D64C9253C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Questions? 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978C767E-E692-CF50-FE96-199A23943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Help">
            <a:extLst>
              <a:ext uri="{FF2B5EF4-FFF2-40B4-BE49-F238E27FC236}">
                <a16:creationId xmlns:a16="http://schemas.microsoft.com/office/drawing/2014/main" id="{E6ED5261-A536-4969-8B40-5FB51A121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22F75D-98A4-25D9-5FCF-8B3760A0667E}"/>
              </a:ext>
            </a:extLst>
          </p:cNvPr>
          <p:cNvSpPr txBox="1"/>
          <p:nvPr/>
        </p:nvSpPr>
        <p:spPr>
          <a:xfrm>
            <a:off x="1841769" y="4805464"/>
            <a:ext cx="4766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Contact information: 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asv29@hi.is</a:t>
            </a:r>
            <a:endParaRPr lang="en-GB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820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89F4C-9946-41CB-BB91-D64C9253C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Thank you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75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6CF01-A71E-8619-E236-FECCA8B9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GB" sz="5400">
                <a:latin typeface="Cambria" panose="02040503050406030204" pitchFamily="18" charset="0"/>
                <a:ea typeface="Cambria" panose="02040503050406030204" pitchFamily="18" charset="0"/>
              </a:rPr>
              <a:t>Statement Of Work: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3435F7-2E62-CBEF-7DBC-1332810049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43740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787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748AB-F1BE-5B35-451E-1A40CCF3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854684"/>
            <a:ext cx="3429000" cy="1719072"/>
          </a:xfrm>
        </p:spPr>
        <p:txBody>
          <a:bodyPr anchor="b">
            <a:noAutofit/>
          </a:bodyPr>
          <a:lstStyle/>
          <a:p>
            <a:br>
              <a:rPr lang="en-GB" sz="3200" dirty="0"/>
            </a:br>
            <a:r>
              <a:rPr lang="en-GB" sz="3200" b="1" dirty="0">
                <a:latin typeface="Cambria" panose="02040503050406030204" pitchFamily="18" charset="0"/>
                <a:ea typeface="Cambria" panose="02040503050406030204" pitchFamily="18" charset="0"/>
              </a:rPr>
              <a:t>Who</a:t>
            </a:r>
            <a:r>
              <a:rPr lang="en-GB" sz="3200" dirty="0">
                <a:latin typeface="Cambria" panose="02040503050406030204" pitchFamily="18" charset="0"/>
                <a:ea typeface="Cambria" panose="02040503050406030204" pitchFamily="18" charset="0"/>
              </a:rPr>
              <a:t> is involved in Cyber Informed Engineering?</a:t>
            </a:r>
            <a:br>
              <a:rPr lang="en-GB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GB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BFD89-EAF2-FF16-E1CC-B012F829A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>
              <a:spcAft>
                <a:spcPts val="800"/>
              </a:spcAft>
            </a:pPr>
            <a:r>
              <a:rPr lang="en-GB" sz="2200" kern="10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Engineers</a:t>
            </a:r>
          </a:p>
          <a:p>
            <a:pPr>
              <a:spcAft>
                <a:spcPts val="800"/>
              </a:spcAft>
            </a:pPr>
            <a:r>
              <a:rPr lang="en-GB" sz="2200" kern="1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GB" sz="2200" kern="10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ybersecurity experts</a:t>
            </a:r>
          </a:p>
          <a:p>
            <a:pPr>
              <a:spcAft>
                <a:spcPts val="800"/>
              </a:spcAft>
            </a:pPr>
            <a:r>
              <a:rPr lang="en-GB" sz="2200" kern="1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GB" sz="2200" kern="10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rchitects </a:t>
            </a:r>
          </a:p>
          <a:p>
            <a:pPr>
              <a:spcAft>
                <a:spcPts val="800"/>
              </a:spcAft>
            </a:pPr>
            <a:r>
              <a:rPr lang="en-GB" sz="2200" kern="1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</a:t>
            </a:r>
            <a:r>
              <a:rPr lang="en-GB" sz="2200" kern="10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esigners </a:t>
            </a:r>
            <a:endParaRPr lang="en-GB" sz="2200" kern="10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2200" kern="10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Other professionals</a:t>
            </a:r>
          </a:p>
          <a:p>
            <a:pPr marL="0" indent="0">
              <a:buNone/>
            </a:pPr>
            <a:endParaRPr lang="en-GB" sz="2200"/>
          </a:p>
        </p:txBody>
      </p:sp>
      <p:pic>
        <p:nvPicPr>
          <p:cNvPr id="2050" name="Picture 2" descr="Team talk Vectors &amp; Illustrations for Free Download | Freepik">
            <a:extLst>
              <a:ext uri="{FF2B5EF4-FFF2-40B4-BE49-F238E27FC236}">
                <a16:creationId xmlns:a16="http://schemas.microsoft.com/office/drawing/2014/main" id="{856CDA01-00FD-44C8-9134-0D512076D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219810"/>
            <a:ext cx="6903720" cy="441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44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A191D-E810-1894-F6BF-CBE83DB8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3800" b="1" dirty="0">
                <a:latin typeface="Cambria" panose="02040503050406030204" pitchFamily="18" charset="0"/>
                <a:ea typeface="Cambria" panose="02040503050406030204" pitchFamily="18" charset="0"/>
              </a:rPr>
              <a:t>What</a:t>
            </a:r>
            <a:r>
              <a:rPr lang="en-GB" sz="3800" dirty="0">
                <a:latin typeface="Cambria" panose="02040503050406030204" pitchFamily="18" charset="0"/>
                <a:ea typeface="Cambria" panose="02040503050406030204" pitchFamily="18" charset="0"/>
              </a:rPr>
              <a:t> is Cyber Informed Engineering?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D7814-D90C-FED2-2F19-B4D622BF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Managing cyber risks from concept to operation</a:t>
            </a:r>
          </a:p>
          <a:p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Be prepared for a cyber-attack from the start</a:t>
            </a:r>
          </a:p>
          <a:p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Design defensively to prevent cyber attacks</a:t>
            </a:r>
          </a:p>
          <a:p>
            <a:endParaRPr lang="en-GB" sz="2200" dirty="0"/>
          </a:p>
        </p:txBody>
      </p:sp>
      <p:pic>
        <p:nvPicPr>
          <p:cNvPr id="1026" name="Picture 2" descr="240+ Self Defense Computer Illustrations, Royalty-Free Vector Graphics &amp;  Clip Art - iStock">
            <a:extLst>
              <a:ext uri="{FF2B5EF4-FFF2-40B4-BE49-F238E27FC236}">
                <a16:creationId xmlns:a16="http://schemas.microsoft.com/office/drawing/2014/main" id="{4DFF9108-C047-7529-D794-3D7D63E853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0" r="17695" b="-1"/>
          <a:stretch/>
        </p:blipFill>
        <p:spPr bwMode="auto">
          <a:xfrm>
            <a:off x="5446157" y="640080"/>
            <a:ext cx="5319997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08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6C9E2-833F-3863-BEF0-5908C6CA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GB" sz="5200" b="1" dirty="0">
                <a:latin typeface="Cambria" panose="02040503050406030204" pitchFamily="18" charset="0"/>
                <a:ea typeface="Cambria" panose="02040503050406030204" pitchFamily="18" charset="0"/>
              </a:rPr>
              <a:t>Where</a:t>
            </a:r>
            <a:r>
              <a:rPr lang="en-GB" sz="5200" dirty="0">
                <a:latin typeface="Cambria" panose="02040503050406030204" pitchFamily="18" charset="0"/>
                <a:ea typeface="Cambria" panose="02040503050406030204" pitchFamily="18" charset="0"/>
              </a:rPr>
              <a:t> is CIE applied?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E54238-81D0-CEAF-7811-A1227A7A2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916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708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9DA2-7C6A-3932-88D0-70FF325B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When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is CIE implemented?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7CF6CC-FCB0-ECEC-11FA-A5BF45330D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075492"/>
              </p:ext>
            </p:extLst>
          </p:nvPr>
        </p:nvGraphicFramePr>
        <p:xfrm>
          <a:off x="838200" y="1825625"/>
          <a:ext cx="1091929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8668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7,700+ Cyber Security Cartoon Stock Photos, Pictures &amp; Royalty-Free Images  - iStock | Protect computer cartoon">
            <a:extLst>
              <a:ext uri="{FF2B5EF4-FFF2-40B4-BE49-F238E27FC236}">
                <a16:creationId xmlns:a16="http://schemas.microsoft.com/office/drawing/2014/main" id="{74A4E677-841C-2098-3F8F-527ED31E27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0" r="6871"/>
          <a:stretch/>
        </p:blipFill>
        <p:spPr bwMode="auto">
          <a:xfrm>
            <a:off x="-1" y="-2"/>
            <a:ext cx="5410198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94D81-267C-45EE-02D1-6AAE5EA80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Cambria" panose="02040503050406030204" pitchFamily="18" charset="0"/>
                <a:ea typeface="Cambria" panose="02040503050406030204" pitchFamily="18" charset="0"/>
              </a:rPr>
              <a:t>Why</a:t>
            </a:r>
            <a:r>
              <a:rPr lang="en-GB" sz="4000" dirty="0">
                <a:latin typeface="Cambria" panose="02040503050406030204" pitchFamily="18" charset="0"/>
                <a:ea typeface="Cambria" panose="02040503050406030204" pitchFamily="18" charset="0"/>
              </a:rPr>
              <a:t> is CIE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B6DCB-AA78-1480-7C6D-BD557B958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 lnSpcReduction="10000"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Crucial approach for building secure systems 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Identifies vulnerabilities in the early stages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Reduces risks of security breaches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Makes engineers aware of cybersecurity</a:t>
            </a:r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9335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5340B-4C9D-26B8-C5CC-84C57940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39" y="1138265"/>
            <a:ext cx="4685650" cy="1401183"/>
          </a:xfrm>
        </p:spPr>
        <p:txBody>
          <a:bodyPr anchor="t">
            <a:noAutofit/>
          </a:bodyPr>
          <a:lstStyle/>
          <a:p>
            <a:r>
              <a:rPr lang="en-GB" sz="3300" dirty="0">
                <a:latin typeface="Cambria" panose="02040503050406030204" pitchFamily="18" charset="0"/>
                <a:ea typeface="Cambria" panose="02040503050406030204" pitchFamily="18" charset="0"/>
              </a:rPr>
              <a:t>The Feynman Technique on Consequence/Impact Analysis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48247-B9F5-872F-73BC-34844CC82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3255065"/>
            <a:ext cx="4544762" cy="3602935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Build a strong tower with limited blocks</a:t>
            </a:r>
          </a:p>
          <a:p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We must be smart about where we put each block</a:t>
            </a:r>
          </a:p>
          <a:p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Think ahead of time</a:t>
            </a:r>
          </a:p>
          <a:p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Plan where to put </a:t>
            </a:r>
            <a:r>
              <a:rPr lang="en-GB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blocks</a:t>
            </a:r>
            <a:r>
              <a:rPr lang="en-GB" sz="2400" dirty="0" err="1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Strong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tower</a:t>
            </a:r>
            <a:endParaRPr lang="en-GB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973E4-7F7C-F523-083E-41E994FA0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226" y="931697"/>
            <a:ext cx="4193044" cy="417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4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8EFD9-B63A-BA2B-630D-1D7882E0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 fontScale="90000"/>
          </a:bodyPr>
          <a:lstStyle/>
          <a:p>
            <a:r>
              <a:rPr lang="en-GB" sz="4000" dirty="0">
                <a:latin typeface="Cambria" panose="02040503050406030204" pitchFamily="18" charset="0"/>
                <a:ea typeface="Cambria" panose="02040503050406030204" pitchFamily="18" charset="0"/>
              </a:rPr>
              <a:t>The Feynman Technique on Secure By Design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84F2B-B7EC-355D-D478-56105C337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Special suit used to protect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Put it on in the beginning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Building computer programs  with safety in mind from the very start, instead of adding features later</a:t>
            </a:r>
          </a:p>
          <a:p>
            <a:endParaRPr lang="en-GB" sz="2000" dirty="0"/>
          </a:p>
        </p:txBody>
      </p:sp>
      <p:pic>
        <p:nvPicPr>
          <p:cNvPr id="4098" name="Picture 2" descr="Premium Vector | Cute super hero flying cartoon illustration. people  profession icon concept">
            <a:extLst>
              <a:ext uri="{FF2B5EF4-FFF2-40B4-BE49-F238E27FC236}">
                <a16:creationId xmlns:a16="http://schemas.microsoft.com/office/drawing/2014/main" id="{7C72BF9D-76A0-FAE1-8B52-C52049705F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7" r="8665" b="-1"/>
          <a:stretch/>
        </p:blipFill>
        <p:spPr bwMode="auto">
          <a:xfrm>
            <a:off x="6857797" y="-10886"/>
            <a:ext cx="5334204" cy="6868886"/>
          </a:xfrm>
          <a:prstGeom prst="rect">
            <a:avLst/>
          </a:prstGeom>
          <a:noFill/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459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</TotalTime>
  <Words>285</Words>
  <Application>Microsoft Office PowerPoint</Application>
  <PresentationFormat>Widescreen</PresentationFormat>
  <Paragraphs>66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Office Theme</vt:lpstr>
      <vt:lpstr>Cyber Informed Engineering </vt:lpstr>
      <vt:lpstr>Statement Of Work:</vt:lpstr>
      <vt:lpstr> Who is involved in Cyber Informed Engineering? </vt:lpstr>
      <vt:lpstr>What is Cyber Informed Engineering?</vt:lpstr>
      <vt:lpstr>Where is CIE applied?</vt:lpstr>
      <vt:lpstr>When is CIE implemented?</vt:lpstr>
      <vt:lpstr>Why is CIE important?</vt:lpstr>
      <vt:lpstr>The Feynman Technique on Consequence/Impact Analysis</vt:lpstr>
      <vt:lpstr>The Feynman Technique on Secure By Design  </vt:lpstr>
      <vt:lpstr>The Feynman Technique on Secure By Default</vt:lpstr>
      <vt:lpstr>Conclusion &amp; Data</vt:lpstr>
      <vt:lpstr>Questions? </vt:lpstr>
      <vt:lpstr>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Informed Engineering </dc:title>
  <dc:creator>Ásdís Valtýsdóttir - HI</dc:creator>
  <cp:lastModifiedBy>Ásdís Valtýsdóttir</cp:lastModifiedBy>
  <cp:revision>13</cp:revision>
  <dcterms:created xsi:type="dcterms:W3CDTF">2023-09-11T19:41:43Z</dcterms:created>
  <dcterms:modified xsi:type="dcterms:W3CDTF">2023-09-12T11:16:53Z</dcterms:modified>
</cp:coreProperties>
</file>