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04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98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05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96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06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5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67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5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411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17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6EAA-D170-421E-872D-6B74E357AC81}" type="datetimeFigureOut">
              <a:rPr lang="de-CH" smtClean="0"/>
              <a:t>09.04.2016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590F-3E0E-41CE-8988-084C70DA6D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82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634756" y="136207"/>
            <a:ext cx="611614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Main</a:t>
            </a:r>
            <a:endParaRPr lang="de-CH" sz="800" dirty="0"/>
          </a:p>
        </p:txBody>
      </p:sp>
      <p:cxnSp>
        <p:nvCxnSpPr>
          <p:cNvPr id="6" name="Gerade Verbindung mit Pfeil 5"/>
          <p:cNvCxnSpPr>
            <a:stCxn id="4" idx="2"/>
            <a:endCxn id="130" idx="0"/>
          </p:cNvCxnSpPr>
          <p:nvPr/>
        </p:nvCxnSpPr>
        <p:spPr>
          <a:xfrm>
            <a:off x="5940563" y="418157"/>
            <a:ext cx="736" cy="10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511565" y="974455"/>
            <a:ext cx="870287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LoggingServer</a:t>
            </a:r>
            <a:endParaRPr lang="de-CH" sz="800" dirty="0"/>
          </a:p>
        </p:txBody>
      </p:sp>
      <p:sp>
        <p:nvSpPr>
          <p:cNvPr id="8" name="Rechteck 7"/>
          <p:cNvSpPr/>
          <p:nvPr/>
        </p:nvSpPr>
        <p:spPr>
          <a:xfrm>
            <a:off x="5435259" y="1425574"/>
            <a:ext cx="1022899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MainLanguageAPI</a:t>
            </a:r>
            <a:r>
              <a:rPr lang="de-CH" sz="800" dirty="0" smtClean="0"/>
              <a:t> </a:t>
            </a:r>
            <a:endParaRPr lang="de-CH" sz="800" dirty="0"/>
          </a:p>
        </p:txBody>
      </p:sp>
      <p:cxnSp>
        <p:nvCxnSpPr>
          <p:cNvPr id="11" name="Gerade Verbindung mit Pfeil 10"/>
          <p:cNvCxnSpPr>
            <a:stCxn id="7" idx="2"/>
          </p:cNvCxnSpPr>
          <p:nvPr/>
        </p:nvCxnSpPr>
        <p:spPr>
          <a:xfrm>
            <a:off x="5946709" y="1256404"/>
            <a:ext cx="0" cy="16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2"/>
          </p:cNvCxnSpPr>
          <p:nvPr/>
        </p:nvCxnSpPr>
        <p:spPr>
          <a:xfrm>
            <a:off x="5946709" y="1707523"/>
            <a:ext cx="0" cy="1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ussdiagramm: Verzweigung 19"/>
          <p:cNvSpPr/>
          <p:nvPr/>
        </p:nvSpPr>
        <p:spPr>
          <a:xfrm>
            <a:off x="5435259" y="1876693"/>
            <a:ext cx="1022900" cy="3556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SqlApi</a:t>
            </a:r>
            <a:r>
              <a:rPr lang="de-CH" sz="800" dirty="0" smtClean="0"/>
              <a:t> </a:t>
            </a:r>
            <a:br>
              <a:rPr lang="de-CH" sz="800" dirty="0" smtClean="0"/>
            </a:br>
            <a:r>
              <a:rPr lang="de-CH" sz="800" dirty="0" smtClean="0"/>
              <a:t>Test</a:t>
            </a:r>
            <a:endParaRPr lang="de-CH" sz="800" dirty="0"/>
          </a:p>
        </p:txBody>
      </p:sp>
      <p:cxnSp>
        <p:nvCxnSpPr>
          <p:cNvPr id="34" name="Gewinkelte Verbindung 33"/>
          <p:cNvCxnSpPr>
            <a:stCxn id="20" idx="3"/>
            <a:endCxn id="39" idx="0"/>
          </p:cNvCxnSpPr>
          <p:nvPr/>
        </p:nvCxnSpPr>
        <p:spPr>
          <a:xfrm flipH="1">
            <a:off x="6034581" y="2054538"/>
            <a:ext cx="423578" cy="4385305"/>
          </a:xfrm>
          <a:prstGeom prst="bentConnector4">
            <a:avLst>
              <a:gd name="adj1" fmla="val -690351"/>
              <a:gd name="adj2" fmla="val 97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523131" y="6439843"/>
            <a:ext cx="1022899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Quit</a:t>
            </a:r>
            <a:endParaRPr lang="de-CH" sz="800" dirty="0"/>
          </a:p>
        </p:txBody>
      </p:sp>
      <p:sp>
        <p:nvSpPr>
          <p:cNvPr id="40" name="Textfeld 39"/>
          <p:cNvSpPr txBox="1"/>
          <p:nvPr/>
        </p:nvSpPr>
        <p:spPr>
          <a:xfrm>
            <a:off x="7044035" y="1876692"/>
            <a:ext cx="696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Not </a:t>
            </a:r>
            <a:r>
              <a:rPr lang="de-CH" sz="800" dirty="0" err="1" smtClean="0"/>
              <a:t>working</a:t>
            </a:r>
            <a:endParaRPr lang="de-CH" sz="800" dirty="0"/>
          </a:p>
        </p:txBody>
      </p:sp>
      <p:sp>
        <p:nvSpPr>
          <p:cNvPr id="62" name="Rechteck 61"/>
          <p:cNvSpPr/>
          <p:nvPr/>
        </p:nvSpPr>
        <p:spPr>
          <a:xfrm>
            <a:off x="5449026" y="3140453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err="1" smtClean="0"/>
              <a:t>WorkerProcess</a:t>
            </a:r>
            <a:endParaRPr lang="de-CH" sz="800" dirty="0"/>
          </a:p>
        </p:txBody>
      </p:sp>
      <p:sp>
        <p:nvSpPr>
          <p:cNvPr id="63" name="Rechteck 62"/>
          <p:cNvSpPr/>
          <p:nvPr/>
        </p:nvSpPr>
        <p:spPr>
          <a:xfrm>
            <a:off x="3968407" y="4935114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err="1" smtClean="0"/>
              <a:t>InputTelegramAPI</a:t>
            </a:r>
            <a:endParaRPr lang="de-CH" sz="800" dirty="0"/>
          </a:p>
        </p:txBody>
      </p:sp>
      <p:sp>
        <p:nvSpPr>
          <p:cNvPr id="64" name="Rechteck 63"/>
          <p:cNvSpPr/>
          <p:nvPr/>
        </p:nvSpPr>
        <p:spPr>
          <a:xfrm>
            <a:off x="7290730" y="4941921"/>
            <a:ext cx="1033746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err="1" smtClean="0"/>
              <a:t>OutputTelegramApi</a:t>
            </a:r>
            <a:endParaRPr lang="de-CH" sz="800" dirty="0"/>
          </a:p>
        </p:txBody>
      </p:sp>
      <p:cxnSp>
        <p:nvCxnSpPr>
          <p:cNvPr id="65" name="Gerade Verbindung mit Pfeil 64"/>
          <p:cNvCxnSpPr>
            <a:endCxn id="62" idx="0"/>
          </p:cNvCxnSpPr>
          <p:nvPr/>
        </p:nvCxnSpPr>
        <p:spPr>
          <a:xfrm>
            <a:off x="5946708" y="2981684"/>
            <a:ext cx="0" cy="15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6034581" y="2293830"/>
            <a:ext cx="60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It</a:t>
            </a:r>
            <a:r>
              <a:rPr lang="de-CH" sz="800" dirty="0" smtClean="0"/>
              <a:t> Works</a:t>
            </a:r>
            <a:endParaRPr lang="de-CH" sz="800" dirty="0"/>
          </a:p>
        </p:txBody>
      </p:sp>
      <p:sp>
        <p:nvSpPr>
          <p:cNvPr id="71" name="Flussdiagramm: Verzweigung 70"/>
          <p:cNvSpPr/>
          <p:nvPr/>
        </p:nvSpPr>
        <p:spPr>
          <a:xfrm>
            <a:off x="5170320" y="2489321"/>
            <a:ext cx="1552776" cy="3868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TelegramAPI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smtClean="0"/>
              <a:t>Test</a:t>
            </a:r>
            <a:endParaRPr lang="de-CH" sz="800" dirty="0"/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5946708" y="2232383"/>
            <a:ext cx="0" cy="24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5960995" y="2874725"/>
            <a:ext cx="60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It</a:t>
            </a:r>
            <a:r>
              <a:rPr lang="de-CH" sz="800" dirty="0" smtClean="0"/>
              <a:t> Works</a:t>
            </a:r>
            <a:endParaRPr lang="de-CH" sz="800" dirty="0"/>
          </a:p>
        </p:txBody>
      </p:sp>
      <p:sp>
        <p:nvSpPr>
          <p:cNvPr id="74" name="Textfeld 73"/>
          <p:cNvSpPr txBox="1"/>
          <p:nvPr/>
        </p:nvSpPr>
        <p:spPr>
          <a:xfrm>
            <a:off x="7044035" y="2467315"/>
            <a:ext cx="696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Not </a:t>
            </a:r>
            <a:r>
              <a:rPr lang="de-CH" sz="800" dirty="0" err="1" smtClean="0"/>
              <a:t>working</a:t>
            </a:r>
            <a:endParaRPr lang="de-CH" sz="800" dirty="0"/>
          </a:p>
        </p:txBody>
      </p:sp>
      <p:cxnSp>
        <p:nvCxnSpPr>
          <p:cNvPr id="75" name="Gerade Verbindung mit Pfeil 74"/>
          <p:cNvCxnSpPr>
            <a:stCxn id="71" idx="3"/>
            <a:endCxn id="39" idx="3"/>
          </p:cNvCxnSpPr>
          <p:nvPr/>
        </p:nvCxnSpPr>
        <p:spPr>
          <a:xfrm flipH="1">
            <a:off x="6546030" y="2682759"/>
            <a:ext cx="177066" cy="3898059"/>
          </a:xfrm>
          <a:prstGeom prst="bentConnector3">
            <a:avLst>
              <a:gd name="adj1" fmla="val -12480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1" idx="2"/>
            <a:endCxn id="62" idx="0"/>
          </p:cNvCxnSpPr>
          <p:nvPr/>
        </p:nvCxnSpPr>
        <p:spPr>
          <a:xfrm>
            <a:off x="5946708" y="2876197"/>
            <a:ext cx="0" cy="26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winkelte Verbindung 95"/>
          <p:cNvCxnSpPr>
            <a:stCxn id="56" idx="2"/>
            <a:endCxn id="55" idx="0"/>
          </p:cNvCxnSpPr>
          <p:nvPr/>
        </p:nvCxnSpPr>
        <p:spPr>
          <a:xfrm rot="16200000" flipH="1">
            <a:off x="6465978" y="3359544"/>
            <a:ext cx="280310" cy="1323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winkelte Verbindung 98"/>
          <p:cNvCxnSpPr>
            <a:stCxn id="53" idx="2"/>
            <a:endCxn id="63" idx="0"/>
          </p:cNvCxnSpPr>
          <p:nvPr/>
        </p:nvCxnSpPr>
        <p:spPr>
          <a:xfrm rot="5400000">
            <a:off x="4214164" y="4682447"/>
            <a:ext cx="504593" cy="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6203101" y="5980631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OutputQueue</a:t>
            </a:r>
            <a:endParaRPr lang="de-CH" sz="800" dirty="0"/>
          </a:p>
        </p:txBody>
      </p:sp>
      <p:sp>
        <p:nvSpPr>
          <p:cNvPr id="101" name="Rechteck 100"/>
          <p:cNvSpPr/>
          <p:nvPr/>
        </p:nvSpPr>
        <p:spPr>
          <a:xfrm>
            <a:off x="4688237" y="5982592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InputQueue</a:t>
            </a:r>
            <a:endParaRPr lang="de-CH" sz="800" dirty="0"/>
          </a:p>
        </p:txBody>
      </p:sp>
      <p:cxnSp>
        <p:nvCxnSpPr>
          <p:cNvPr id="106" name="Gewinkelte Verbindung 105"/>
          <p:cNvCxnSpPr>
            <a:stCxn id="63" idx="3"/>
            <a:endCxn id="101" idx="3"/>
          </p:cNvCxnSpPr>
          <p:nvPr/>
        </p:nvCxnSpPr>
        <p:spPr>
          <a:xfrm>
            <a:off x="4963770" y="5073227"/>
            <a:ext cx="719830" cy="1047478"/>
          </a:xfrm>
          <a:prstGeom prst="bentConnector3">
            <a:avLst>
              <a:gd name="adj1" fmla="val 1317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>
            <a:stCxn id="101" idx="0"/>
            <a:endCxn id="62" idx="1"/>
          </p:cNvCxnSpPr>
          <p:nvPr/>
        </p:nvCxnSpPr>
        <p:spPr>
          <a:xfrm rot="5400000" flipH="1" flipV="1">
            <a:off x="3965459" y="4499026"/>
            <a:ext cx="2704026" cy="263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winkelte Verbindung 109"/>
          <p:cNvCxnSpPr>
            <a:stCxn id="62" idx="3"/>
            <a:endCxn id="100" idx="0"/>
          </p:cNvCxnSpPr>
          <p:nvPr/>
        </p:nvCxnSpPr>
        <p:spPr>
          <a:xfrm>
            <a:off x="6444389" y="3278566"/>
            <a:ext cx="256394" cy="2702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winkelte Verbindung 112"/>
          <p:cNvCxnSpPr>
            <a:stCxn id="100" idx="3"/>
            <a:endCxn id="64" idx="1"/>
          </p:cNvCxnSpPr>
          <p:nvPr/>
        </p:nvCxnSpPr>
        <p:spPr>
          <a:xfrm flipV="1">
            <a:off x="7198464" y="5080034"/>
            <a:ext cx="92266" cy="1038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253381" y="4762974"/>
            <a:ext cx="761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subproesses</a:t>
            </a:r>
            <a:endParaRPr lang="de-CH" sz="800" dirty="0"/>
          </a:p>
        </p:txBody>
      </p:sp>
      <p:sp>
        <p:nvSpPr>
          <p:cNvPr id="117" name="Textfeld 116"/>
          <p:cNvSpPr txBox="1"/>
          <p:nvPr/>
        </p:nvSpPr>
        <p:spPr>
          <a:xfrm>
            <a:off x="5250927" y="5369464"/>
            <a:ext cx="76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Put</a:t>
            </a:r>
            <a:r>
              <a:rPr lang="de-CH" sz="800" dirty="0" smtClean="0"/>
              <a:t> </a:t>
            </a:r>
            <a:r>
              <a:rPr lang="de-CH" sz="800" dirty="0" err="1" smtClean="0"/>
              <a:t>Requests</a:t>
            </a:r>
            <a:r>
              <a:rPr lang="de-CH" sz="800" dirty="0" smtClean="0"/>
              <a:t> </a:t>
            </a:r>
            <a:r>
              <a:rPr lang="de-CH" sz="800" dirty="0" err="1" smtClean="0"/>
              <a:t>into</a:t>
            </a:r>
            <a:r>
              <a:rPr lang="de-CH" sz="800" dirty="0" smtClean="0"/>
              <a:t> </a:t>
            </a:r>
            <a:r>
              <a:rPr lang="de-CH" sz="800" dirty="0" err="1" smtClean="0"/>
              <a:t>the</a:t>
            </a:r>
            <a:r>
              <a:rPr lang="de-CH" sz="800" dirty="0" smtClean="0"/>
              <a:t> Queue</a:t>
            </a:r>
            <a:endParaRPr lang="de-CH" sz="8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4677336" y="5537090"/>
            <a:ext cx="761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Request</a:t>
            </a:r>
            <a:endParaRPr lang="de-CH" sz="8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6017939" y="5212870"/>
            <a:ext cx="76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Put</a:t>
            </a:r>
            <a:r>
              <a:rPr lang="de-CH" sz="800" dirty="0" smtClean="0"/>
              <a:t> </a:t>
            </a:r>
            <a:r>
              <a:rPr lang="de-CH" sz="800" dirty="0" err="1" smtClean="0"/>
              <a:t>processed</a:t>
            </a:r>
            <a:r>
              <a:rPr lang="de-CH" sz="800" dirty="0" smtClean="0"/>
              <a:t> Request back </a:t>
            </a:r>
            <a:r>
              <a:rPr lang="de-CH" sz="800" dirty="0" err="1" smtClean="0"/>
              <a:t>into</a:t>
            </a:r>
            <a:r>
              <a:rPr lang="de-CH" sz="800" dirty="0" smtClean="0"/>
              <a:t> Queue</a:t>
            </a:r>
            <a:endParaRPr lang="de-CH" sz="8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7326050" y="5507202"/>
            <a:ext cx="76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Send </a:t>
            </a:r>
            <a:r>
              <a:rPr lang="de-CH" sz="800" dirty="0" err="1" smtClean="0"/>
              <a:t>Requests</a:t>
            </a:r>
            <a:r>
              <a:rPr lang="de-CH" sz="800" dirty="0" smtClean="0"/>
              <a:t> </a:t>
            </a:r>
            <a:r>
              <a:rPr lang="de-CH" sz="800" dirty="0" err="1" smtClean="0"/>
              <a:t>to</a:t>
            </a:r>
            <a:r>
              <a:rPr lang="de-CH" sz="800" dirty="0" smtClean="0"/>
              <a:t> Telegram</a:t>
            </a:r>
            <a:r>
              <a:rPr lang="de-CH" sz="800" dirty="0"/>
              <a:t>-</a:t>
            </a:r>
            <a:r>
              <a:rPr lang="de-CH" sz="800" dirty="0" err="1" smtClean="0"/>
              <a:t>Serves</a:t>
            </a:r>
            <a:endParaRPr lang="de-CH" sz="800" dirty="0"/>
          </a:p>
        </p:txBody>
      </p:sp>
      <p:sp>
        <p:nvSpPr>
          <p:cNvPr id="130" name="Rechteck 129"/>
          <p:cNvSpPr/>
          <p:nvPr/>
        </p:nvSpPr>
        <p:spPr>
          <a:xfrm>
            <a:off x="5506155" y="522863"/>
            <a:ext cx="870287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> </a:t>
            </a:r>
            <a:r>
              <a:rPr lang="de-CH" sz="800" dirty="0" err="1" smtClean="0"/>
              <a:t>ShutdownEvent</a:t>
            </a:r>
            <a:endParaRPr lang="de-CH" sz="800" dirty="0"/>
          </a:p>
        </p:txBody>
      </p:sp>
      <p:cxnSp>
        <p:nvCxnSpPr>
          <p:cNvPr id="133" name="Gerade Verbindung mit Pfeil 132"/>
          <p:cNvCxnSpPr>
            <a:stCxn id="130" idx="2"/>
            <a:endCxn id="7" idx="0"/>
          </p:cNvCxnSpPr>
          <p:nvPr/>
        </p:nvCxnSpPr>
        <p:spPr>
          <a:xfrm>
            <a:off x="5941299" y="804813"/>
            <a:ext cx="5410" cy="169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winkelte Verbindung 136"/>
          <p:cNvCxnSpPr>
            <a:stCxn id="130" idx="1"/>
            <a:endCxn id="7" idx="1"/>
          </p:cNvCxnSpPr>
          <p:nvPr/>
        </p:nvCxnSpPr>
        <p:spPr>
          <a:xfrm rot="10800000" flipH="1" flipV="1">
            <a:off x="5506155" y="663838"/>
            <a:ext cx="5410" cy="451592"/>
          </a:xfrm>
          <a:prstGeom prst="bentConnector3">
            <a:avLst>
              <a:gd name="adj1" fmla="val -42255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30" idx="1"/>
            <a:endCxn id="62" idx="0"/>
          </p:cNvCxnSpPr>
          <p:nvPr/>
        </p:nvCxnSpPr>
        <p:spPr>
          <a:xfrm rot="10800000" flipH="1" flipV="1">
            <a:off x="5506154" y="663837"/>
            <a:ext cx="440553" cy="2476615"/>
          </a:xfrm>
          <a:prstGeom prst="bentConnector4">
            <a:avLst>
              <a:gd name="adj1" fmla="val -85041"/>
              <a:gd name="adj2" fmla="val 92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winkelte Verbindung 142"/>
          <p:cNvCxnSpPr>
            <a:stCxn id="130" idx="1"/>
            <a:endCxn id="63" idx="2"/>
          </p:cNvCxnSpPr>
          <p:nvPr/>
        </p:nvCxnSpPr>
        <p:spPr>
          <a:xfrm rot="10800000" flipV="1">
            <a:off x="4466089" y="663837"/>
            <a:ext cx="1040066" cy="4547501"/>
          </a:xfrm>
          <a:prstGeom prst="bentConnector4">
            <a:avLst>
              <a:gd name="adj1" fmla="val 46588"/>
              <a:gd name="adj2" fmla="val 1050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Gewinkelte Verbindung 146"/>
          <p:cNvCxnSpPr>
            <a:stCxn id="130" idx="3"/>
            <a:endCxn id="64" idx="2"/>
          </p:cNvCxnSpPr>
          <p:nvPr/>
        </p:nvCxnSpPr>
        <p:spPr>
          <a:xfrm>
            <a:off x="6376442" y="663838"/>
            <a:ext cx="1431161" cy="4554308"/>
          </a:xfrm>
          <a:prstGeom prst="bentConnector4">
            <a:avLst>
              <a:gd name="adj1" fmla="val 38154"/>
              <a:gd name="adj2" fmla="val 105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4169966" y="443764"/>
            <a:ext cx="996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endParaRPr lang="de-CH" sz="800" dirty="0"/>
          </a:p>
        </p:txBody>
      </p:sp>
      <p:sp>
        <p:nvSpPr>
          <p:cNvPr id="151" name="Textfeld 150"/>
          <p:cNvSpPr txBox="1"/>
          <p:nvPr/>
        </p:nvSpPr>
        <p:spPr>
          <a:xfrm>
            <a:off x="6840513" y="415141"/>
            <a:ext cx="981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endParaRPr lang="de-CH" sz="800" dirty="0"/>
          </a:p>
        </p:txBody>
      </p:sp>
      <p:cxnSp>
        <p:nvCxnSpPr>
          <p:cNvPr id="158" name="Gewinkelte Verbindung 157"/>
          <p:cNvCxnSpPr>
            <a:stCxn id="63" idx="1"/>
            <a:endCxn id="39" idx="1"/>
          </p:cNvCxnSpPr>
          <p:nvPr/>
        </p:nvCxnSpPr>
        <p:spPr>
          <a:xfrm rot="10800000" flipH="1" flipV="1">
            <a:off x="3968407" y="5073226"/>
            <a:ext cx="1554724" cy="1507591"/>
          </a:xfrm>
          <a:prstGeom prst="bentConnector3">
            <a:avLst>
              <a:gd name="adj1" fmla="val -14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winkelte Verbindung 183"/>
          <p:cNvCxnSpPr>
            <a:stCxn id="64" idx="3"/>
            <a:endCxn id="39" idx="3"/>
          </p:cNvCxnSpPr>
          <p:nvPr/>
        </p:nvCxnSpPr>
        <p:spPr>
          <a:xfrm flipH="1">
            <a:off x="6546030" y="5080034"/>
            <a:ext cx="1778446" cy="1500784"/>
          </a:xfrm>
          <a:prstGeom prst="bentConnector3">
            <a:avLst>
              <a:gd name="adj1" fmla="val -12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winkelte Verbindung 4"/>
          <p:cNvCxnSpPr>
            <a:stCxn id="62" idx="3"/>
            <a:endCxn id="64" idx="0"/>
          </p:cNvCxnSpPr>
          <p:nvPr/>
        </p:nvCxnSpPr>
        <p:spPr>
          <a:xfrm>
            <a:off x="6444389" y="3278566"/>
            <a:ext cx="1363214" cy="1663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6820529" y="3292329"/>
            <a:ext cx="915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Workload</a:t>
            </a:r>
            <a:r>
              <a:rPr lang="de-CH" sz="800" dirty="0" smtClean="0"/>
              <a:t> </a:t>
            </a:r>
            <a:r>
              <a:rPr lang="de-CH" sz="800" dirty="0" err="1" smtClean="0"/>
              <a:t>done</a:t>
            </a:r>
            <a:endParaRPr lang="de-CH" sz="800" dirty="0"/>
          </a:p>
        </p:txBody>
      </p:sp>
      <p:sp>
        <p:nvSpPr>
          <p:cNvPr id="53" name="Rechteck 52"/>
          <p:cNvSpPr/>
          <p:nvPr/>
        </p:nvSpPr>
        <p:spPr>
          <a:xfrm>
            <a:off x="3969148" y="4154296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InputQueue</a:t>
            </a:r>
            <a:endParaRPr lang="de-CH" sz="800" dirty="0"/>
          </a:p>
        </p:txBody>
      </p:sp>
      <p:sp>
        <p:nvSpPr>
          <p:cNvPr id="55" name="Rechteck 54"/>
          <p:cNvSpPr/>
          <p:nvPr/>
        </p:nvSpPr>
        <p:spPr>
          <a:xfrm>
            <a:off x="6770362" y="4161610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OutputQueue</a:t>
            </a:r>
            <a:endParaRPr lang="de-CH" sz="800" dirty="0"/>
          </a:p>
        </p:txBody>
      </p:sp>
      <p:sp>
        <p:nvSpPr>
          <p:cNvPr id="56" name="Rechteck 55"/>
          <p:cNvSpPr/>
          <p:nvPr/>
        </p:nvSpPr>
        <p:spPr>
          <a:xfrm>
            <a:off x="5446541" y="3605075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Init</a:t>
            </a:r>
            <a:r>
              <a:rPr lang="de-CH" sz="800" dirty="0" smtClean="0"/>
              <a:t/>
            </a:r>
            <a:br>
              <a:rPr lang="de-CH" sz="800" dirty="0" smtClean="0"/>
            </a:br>
            <a:r>
              <a:rPr lang="de-CH" sz="800" dirty="0" smtClean="0"/>
              <a:t>Queues</a:t>
            </a:r>
            <a:endParaRPr lang="de-CH" sz="800" dirty="0"/>
          </a:p>
        </p:txBody>
      </p:sp>
      <p:cxnSp>
        <p:nvCxnSpPr>
          <p:cNvPr id="48" name="Gewinkelte Verbindung 47"/>
          <p:cNvCxnSpPr>
            <a:stCxn id="56" idx="2"/>
            <a:endCxn id="53" idx="0"/>
          </p:cNvCxnSpPr>
          <p:nvPr/>
        </p:nvCxnSpPr>
        <p:spPr>
          <a:xfrm rot="5400000">
            <a:off x="5069029" y="3279102"/>
            <a:ext cx="272996" cy="1477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55" idx="2"/>
            <a:endCxn id="64" idx="0"/>
          </p:cNvCxnSpPr>
          <p:nvPr/>
        </p:nvCxnSpPr>
        <p:spPr>
          <a:xfrm rot="16200000" flipH="1">
            <a:off x="7285780" y="4420098"/>
            <a:ext cx="504086" cy="539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winkelte Verbindung 65"/>
          <p:cNvCxnSpPr>
            <a:stCxn id="62" idx="2"/>
            <a:endCxn id="56" idx="0"/>
          </p:cNvCxnSpPr>
          <p:nvPr/>
        </p:nvCxnSpPr>
        <p:spPr>
          <a:xfrm rot="5400000">
            <a:off x="5851268" y="3509634"/>
            <a:ext cx="188397" cy="2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4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525460" y="2260696"/>
            <a:ext cx="1136978" cy="581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WorkerProcess</a:t>
            </a:r>
            <a:r>
              <a:rPr lang="de-CH" sz="800" dirty="0" smtClean="0"/>
              <a:t> / </a:t>
            </a:r>
            <a:r>
              <a:rPr lang="de-CH" sz="800" dirty="0"/>
              <a:t/>
            </a:r>
            <a:br>
              <a:rPr lang="de-CH" sz="800" dirty="0"/>
            </a:br>
            <a:r>
              <a:rPr lang="de-CH" sz="800" dirty="0" err="1" smtClean="0"/>
              <a:t>MasterWorkerProcess</a:t>
            </a:r>
            <a:endParaRPr lang="de-CH" sz="800" dirty="0"/>
          </a:p>
          <a:p>
            <a:pPr algn="ctr"/>
            <a:endParaRPr lang="de-CH" sz="800" dirty="0"/>
          </a:p>
        </p:txBody>
      </p:sp>
      <p:sp>
        <p:nvSpPr>
          <p:cNvPr id="6" name="Rechteck 5"/>
          <p:cNvSpPr/>
          <p:nvPr/>
        </p:nvSpPr>
        <p:spPr>
          <a:xfrm>
            <a:off x="5658804" y="1493446"/>
            <a:ext cx="870287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ShutdownEvent</a:t>
            </a:r>
            <a:endParaRPr lang="de-CH" sz="800" dirty="0"/>
          </a:p>
        </p:txBody>
      </p:sp>
      <p:sp>
        <p:nvSpPr>
          <p:cNvPr id="7" name="Rechteck 6"/>
          <p:cNvSpPr/>
          <p:nvPr/>
        </p:nvSpPr>
        <p:spPr>
          <a:xfrm>
            <a:off x="1929542" y="4389879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InputTelegramAPI</a:t>
            </a:r>
            <a:endParaRPr lang="de-CH" sz="800" dirty="0"/>
          </a:p>
        </p:txBody>
      </p:sp>
      <p:sp>
        <p:nvSpPr>
          <p:cNvPr id="8" name="Rechteck 7"/>
          <p:cNvSpPr/>
          <p:nvPr/>
        </p:nvSpPr>
        <p:spPr>
          <a:xfrm>
            <a:off x="9228713" y="4389879"/>
            <a:ext cx="1033746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smtClean="0"/>
              <a:t>OutputTelegramApi</a:t>
            </a:r>
            <a:endParaRPr lang="de-CH" sz="800" dirty="0"/>
          </a:p>
        </p:txBody>
      </p:sp>
      <p:sp>
        <p:nvSpPr>
          <p:cNvPr id="10" name="Rechteck 9"/>
          <p:cNvSpPr/>
          <p:nvPr/>
        </p:nvSpPr>
        <p:spPr>
          <a:xfrm>
            <a:off x="7964767" y="3791356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OutputQueue</a:t>
            </a:r>
            <a:endParaRPr lang="de-CH" sz="800" dirty="0"/>
          </a:p>
        </p:txBody>
      </p:sp>
      <p:sp>
        <p:nvSpPr>
          <p:cNvPr id="11" name="Rechteck 10"/>
          <p:cNvSpPr/>
          <p:nvPr/>
        </p:nvSpPr>
        <p:spPr>
          <a:xfrm>
            <a:off x="3632636" y="3786010"/>
            <a:ext cx="995363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InputQueue</a:t>
            </a:r>
            <a:endParaRPr lang="de-CH" sz="800" dirty="0"/>
          </a:p>
        </p:txBody>
      </p:sp>
      <p:cxnSp>
        <p:nvCxnSpPr>
          <p:cNvPr id="13" name="Gewinkelte Verbindung 12"/>
          <p:cNvCxnSpPr>
            <a:stCxn id="6" idx="2"/>
            <a:endCxn id="7" idx="1"/>
          </p:cNvCxnSpPr>
          <p:nvPr/>
        </p:nvCxnSpPr>
        <p:spPr>
          <a:xfrm rot="5400000">
            <a:off x="2635447" y="1069491"/>
            <a:ext cx="2752596" cy="4164406"/>
          </a:xfrm>
          <a:prstGeom prst="bentConnector4">
            <a:avLst>
              <a:gd name="adj1" fmla="val 6797"/>
              <a:gd name="adj2" fmla="val 1054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6" idx="2"/>
            <a:endCxn id="5" idx="0"/>
          </p:cNvCxnSpPr>
          <p:nvPr/>
        </p:nvCxnSpPr>
        <p:spPr>
          <a:xfrm rot="16200000" flipH="1">
            <a:off x="5851298" y="2018045"/>
            <a:ext cx="4853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6" idx="2"/>
            <a:endCxn id="8" idx="3"/>
          </p:cNvCxnSpPr>
          <p:nvPr/>
        </p:nvCxnSpPr>
        <p:spPr>
          <a:xfrm rot="16200000" flipH="1">
            <a:off x="6801905" y="1067438"/>
            <a:ext cx="2752596" cy="4168511"/>
          </a:xfrm>
          <a:prstGeom prst="bentConnector4">
            <a:avLst>
              <a:gd name="adj1" fmla="val 6797"/>
              <a:gd name="adj2" fmla="val 1054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7334094" y="1739488"/>
            <a:ext cx="1196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cxnSp>
        <p:nvCxnSpPr>
          <p:cNvPr id="33" name="Gewinkelte Verbindung 32"/>
          <p:cNvCxnSpPr>
            <a:stCxn id="7" idx="0"/>
            <a:endCxn id="11" idx="1"/>
          </p:cNvCxnSpPr>
          <p:nvPr/>
        </p:nvCxnSpPr>
        <p:spPr>
          <a:xfrm rot="5400000" flipH="1" flipV="1">
            <a:off x="2797052" y="3554295"/>
            <a:ext cx="465756" cy="120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7964767" y="2246634"/>
            <a:ext cx="995363" cy="609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N * </a:t>
            </a:r>
            <a:r>
              <a:rPr lang="de-CH" sz="800" dirty="0" err="1" smtClean="0"/>
              <a:t>WorkerProcesses</a:t>
            </a:r>
            <a:r>
              <a:rPr lang="de-CH" sz="800" dirty="0" smtClean="0"/>
              <a:t> / </a:t>
            </a:r>
            <a:r>
              <a:rPr lang="de-CH" sz="800" dirty="0" err="1" smtClean="0"/>
              <a:t>SqlConnection</a:t>
            </a:r>
            <a:endParaRPr lang="de-CH" sz="800" dirty="0"/>
          </a:p>
        </p:txBody>
      </p:sp>
      <p:cxnSp>
        <p:nvCxnSpPr>
          <p:cNvPr id="59" name="Gewinkelte Verbindung 58"/>
          <p:cNvCxnSpPr>
            <a:stCxn id="10" idx="3"/>
            <a:endCxn id="8" idx="0"/>
          </p:cNvCxnSpPr>
          <p:nvPr/>
        </p:nvCxnSpPr>
        <p:spPr>
          <a:xfrm>
            <a:off x="8960130" y="3929469"/>
            <a:ext cx="785456" cy="460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524486" y="1743076"/>
            <a:ext cx="121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sp>
        <p:nvSpPr>
          <p:cNvPr id="61" name="Textfeld 60"/>
          <p:cNvSpPr txBox="1"/>
          <p:nvPr/>
        </p:nvSpPr>
        <p:spPr>
          <a:xfrm>
            <a:off x="6740239" y="2018045"/>
            <a:ext cx="98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WorkerPool</a:t>
            </a:r>
            <a:r>
              <a:rPr lang="de-CH" sz="800" dirty="0" smtClean="0"/>
              <a:t> </a:t>
            </a:r>
            <a:r>
              <a:rPr lang="de-CH" sz="800" dirty="0" err="1" smtClean="0"/>
              <a:t>Processes</a:t>
            </a:r>
            <a:r>
              <a:rPr lang="de-CH" sz="800" dirty="0" smtClean="0"/>
              <a:t> </a:t>
            </a:r>
            <a:r>
              <a:rPr lang="de-CH" sz="800" dirty="0" err="1" smtClean="0"/>
              <a:t>shutdown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sp>
        <p:nvSpPr>
          <p:cNvPr id="76" name="Rechteck 75"/>
          <p:cNvSpPr/>
          <p:nvPr/>
        </p:nvSpPr>
        <p:spPr>
          <a:xfrm>
            <a:off x="5580169" y="5082605"/>
            <a:ext cx="1022899" cy="28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 smtClean="0"/>
              <a:t>Quit</a:t>
            </a:r>
            <a:endParaRPr lang="de-CH" sz="800" dirty="0"/>
          </a:p>
        </p:txBody>
      </p:sp>
      <p:cxnSp>
        <p:nvCxnSpPr>
          <p:cNvPr id="83" name="Gewinkelte Verbindung 82"/>
          <p:cNvCxnSpPr>
            <a:stCxn id="7" idx="2"/>
            <a:endCxn id="76" idx="1"/>
          </p:cNvCxnSpPr>
          <p:nvPr/>
        </p:nvCxnSpPr>
        <p:spPr>
          <a:xfrm rot="16200000" flipH="1">
            <a:off x="3724958" y="3368369"/>
            <a:ext cx="557476" cy="3152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winkelte Verbindung 84"/>
          <p:cNvCxnSpPr>
            <a:stCxn id="8" idx="2"/>
            <a:endCxn id="76" idx="3"/>
          </p:cNvCxnSpPr>
          <p:nvPr/>
        </p:nvCxnSpPr>
        <p:spPr>
          <a:xfrm rot="5400000">
            <a:off x="7895589" y="3373583"/>
            <a:ext cx="557476" cy="314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6857431" y="3022743"/>
            <a:ext cx="953326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Wait</a:t>
            </a:r>
            <a:r>
              <a:rPr lang="de-CH" sz="800" dirty="0" smtClean="0"/>
              <a:t> </a:t>
            </a:r>
            <a:r>
              <a:rPr lang="de-CH" sz="800" dirty="0" err="1"/>
              <a:t>for</a:t>
            </a:r>
            <a:r>
              <a:rPr lang="de-CH" sz="800" dirty="0"/>
              <a:t> </a:t>
            </a:r>
            <a:r>
              <a:rPr lang="de-CH" sz="800" dirty="0" err="1"/>
              <a:t>finishing</a:t>
            </a:r>
            <a:r>
              <a:rPr lang="de-CH" sz="800" dirty="0"/>
              <a:t> </a:t>
            </a:r>
            <a:r>
              <a:rPr lang="de-CH" sz="800" dirty="0" err="1" smtClean="0"/>
              <a:t>workload</a:t>
            </a:r>
            <a:endParaRPr lang="de-CH" sz="800" dirty="0"/>
          </a:p>
        </p:txBody>
      </p:sp>
      <p:cxnSp>
        <p:nvCxnSpPr>
          <p:cNvPr id="25" name="Gewinkelte Verbindung 24"/>
          <p:cNvCxnSpPr>
            <a:stCxn id="11" idx="3"/>
            <a:endCxn id="5" idx="1"/>
          </p:cNvCxnSpPr>
          <p:nvPr/>
        </p:nvCxnSpPr>
        <p:spPr>
          <a:xfrm flipV="1">
            <a:off x="4627999" y="2551504"/>
            <a:ext cx="897461" cy="1372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winkelte Verbindung 68"/>
          <p:cNvCxnSpPr>
            <a:stCxn id="5" idx="3"/>
            <a:endCxn id="37" idx="0"/>
          </p:cNvCxnSpPr>
          <p:nvPr/>
        </p:nvCxnSpPr>
        <p:spPr>
          <a:xfrm flipV="1">
            <a:off x="6662438" y="2246634"/>
            <a:ext cx="1800011" cy="304870"/>
          </a:xfrm>
          <a:prstGeom prst="bentConnector4">
            <a:avLst>
              <a:gd name="adj1" fmla="val 7248"/>
              <a:gd name="adj2" fmla="val 1749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winkelte Verbindung 90"/>
          <p:cNvCxnSpPr>
            <a:stCxn id="37" idx="3"/>
            <a:endCxn id="10" idx="0"/>
          </p:cNvCxnSpPr>
          <p:nvPr/>
        </p:nvCxnSpPr>
        <p:spPr>
          <a:xfrm flipH="1">
            <a:off x="8462449" y="2551505"/>
            <a:ext cx="497681" cy="1239851"/>
          </a:xfrm>
          <a:prstGeom prst="bentConnector4">
            <a:avLst>
              <a:gd name="adj1" fmla="val -33174"/>
              <a:gd name="adj2" fmla="val 90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9120606" y="2885091"/>
            <a:ext cx="981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Processed</a:t>
            </a:r>
            <a:r>
              <a:rPr lang="de-CH" sz="800" dirty="0" smtClean="0"/>
              <a:t> </a:t>
            </a:r>
            <a:r>
              <a:rPr lang="de-CH" sz="800" dirty="0" err="1" smtClean="0"/>
              <a:t>Workload</a:t>
            </a:r>
            <a:endParaRPr lang="de-CH" sz="800" dirty="0"/>
          </a:p>
        </p:txBody>
      </p:sp>
      <p:cxnSp>
        <p:nvCxnSpPr>
          <p:cNvPr id="97" name="Gewinkelte Verbindung 96"/>
          <p:cNvCxnSpPr>
            <a:stCxn id="5" idx="3"/>
            <a:endCxn id="37" idx="1"/>
          </p:cNvCxnSpPr>
          <p:nvPr/>
        </p:nvCxnSpPr>
        <p:spPr>
          <a:xfrm>
            <a:off x="6662438" y="2551504"/>
            <a:ext cx="1302329" cy="1"/>
          </a:xfrm>
          <a:prstGeom prst="bentConnector3">
            <a:avLst>
              <a:gd name="adj1" fmla="val 48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6337176" y="3947793"/>
            <a:ext cx="1129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Workload</a:t>
            </a:r>
            <a:r>
              <a:rPr lang="de-CH" sz="800" dirty="0" smtClean="0"/>
              <a:t> </a:t>
            </a:r>
            <a:r>
              <a:rPr lang="de-CH" sz="800" dirty="0" err="1" smtClean="0"/>
              <a:t>done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sp>
        <p:nvSpPr>
          <p:cNvPr id="112" name="Textfeld 111"/>
          <p:cNvSpPr txBox="1"/>
          <p:nvPr/>
        </p:nvSpPr>
        <p:spPr>
          <a:xfrm>
            <a:off x="4458540" y="2882079"/>
            <a:ext cx="981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Workload</a:t>
            </a:r>
            <a:endParaRPr lang="de-CH" sz="800" dirty="0"/>
          </a:p>
        </p:txBody>
      </p:sp>
      <p:cxnSp>
        <p:nvCxnSpPr>
          <p:cNvPr id="114" name="Gewinkelte Verbindung 113"/>
          <p:cNvCxnSpPr>
            <a:stCxn id="37" idx="2"/>
            <a:endCxn id="105" idx="3"/>
          </p:cNvCxnSpPr>
          <p:nvPr/>
        </p:nvCxnSpPr>
        <p:spPr>
          <a:xfrm rot="5400000">
            <a:off x="7968781" y="2698351"/>
            <a:ext cx="335645" cy="651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winkelte Verbindung 117"/>
          <p:cNvCxnSpPr>
            <a:stCxn id="105" idx="1"/>
            <a:endCxn id="5" idx="0"/>
          </p:cNvCxnSpPr>
          <p:nvPr/>
        </p:nvCxnSpPr>
        <p:spPr>
          <a:xfrm rot="10800000">
            <a:off x="6093949" y="2260696"/>
            <a:ext cx="763482" cy="931324"/>
          </a:xfrm>
          <a:prstGeom prst="bentConnector4">
            <a:avLst>
              <a:gd name="adj1" fmla="val 19424"/>
              <a:gd name="adj2" fmla="val 1211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winkelte Verbindung 121"/>
          <p:cNvCxnSpPr>
            <a:stCxn id="5" idx="2"/>
            <a:endCxn id="76" idx="0"/>
          </p:cNvCxnSpPr>
          <p:nvPr/>
        </p:nvCxnSpPr>
        <p:spPr>
          <a:xfrm rot="5400000">
            <a:off x="4972637" y="3961293"/>
            <a:ext cx="2240294" cy="2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>
            <a:stCxn id="5" idx="2"/>
            <a:endCxn id="10" idx="1"/>
          </p:cNvCxnSpPr>
          <p:nvPr/>
        </p:nvCxnSpPr>
        <p:spPr>
          <a:xfrm rot="16200000" flipH="1">
            <a:off x="6485779" y="2450481"/>
            <a:ext cx="1087158" cy="1870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954286" y="2734294"/>
            <a:ext cx="981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Workload</a:t>
            </a:r>
            <a:endParaRPr lang="de-CH" sz="800" dirty="0"/>
          </a:p>
        </p:txBody>
      </p:sp>
      <p:cxnSp>
        <p:nvCxnSpPr>
          <p:cNvPr id="9" name="Gewinkelte Verbindung 8"/>
          <p:cNvCxnSpPr>
            <a:stCxn id="11" idx="3"/>
            <a:endCxn id="10" idx="0"/>
          </p:cNvCxnSpPr>
          <p:nvPr/>
        </p:nvCxnSpPr>
        <p:spPr>
          <a:xfrm flipV="1">
            <a:off x="4627999" y="3791356"/>
            <a:ext cx="3834450" cy="132767"/>
          </a:xfrm>
          <a:prstGeom prst="bentConnector4">
            <a:avLst>
              <a:gd name="adj1" fmla="val 22271"/>
              <a:gd name="adj2" fmla="val 1865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337176" y="3686058"/>
            <a:ext cx="1129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Connectionlost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sp>
        <p:nvSpPr>
          <p:cNvPr id="39" name="Textfeld 38"/>
          <p:cNvSpPr txBox="1"/>
          <p:nvPr/>
        </p:nvSpPr>
        <p:spPr>
          <a:xfrm>
            <a:off x="4079435" y="3123675"/>
            <a:ext cx="1129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err="1" smtClean="0"/>
              <a:t>Connectionlost</a:t>
            </a:r>
            <a:r>
              <a:rPr lang="de-CH" sz="800" dirty="0" smtClean="0"/>
              <a:t> </a:t>
            </a:r>
            <a:r>
              <a:rPr lang="de-CH" sz="800" dirty="0" err="1" smtClean="0"/>
              <a:t>event</a:t>
            </a:r>
            <a:endParaRPr lang="de-CH" sz="800" dirty="0"/>
          </a:p>
        </p:txBody>
      </p:sp>
      <p:cxnSp>
        <p:nvCxnSpPr>
          <p:cNvPr id="16" name="Gewinkelte Verbindung 15"/>
          <p:cNvCxnSpPr>
            <a:stCxn id="11" idx="3"/>
            <a:endCxn id="5" idx="1"/>
          </p:cNvCxnSpPr>
          <p:nvPr/>
        </p:nvCxnSpPr>
        <p:spPr>
          <a:xfrm flipV="1">
            <a:off x="4627999" y="2551504"/>
            <a:ext cx="897461" cy="1372619"/>
          </a:xfrm>
          <a:prstGeom prst="bentConnector3">
            <a:avLst>
              <a:gd name="adj1" fmla="val 616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5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45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Adrian Hornung</dc:creator>
  <cp:lastModifiedBy>Adrian Hornung</cp:lastModifiedBy>
  <cp:revision>68</cp:revision>
  <dcterms:created xsi:type="dcterms:W3CDTF">2016-04-03T17:47:00Z</dcterms:created>
  <dcterms:modified xsi:type="dcterms:W3CDTF">2016-04-09T15:40:41Z</dcterms:modified>
</cp:coreProperties>
</file>