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6EAA-D170-421E-872D-6B74E357AC81}" type="datetimeFigureOut">
              <a:rPr lang="de-CH" smtClean="0"/>
              <a:t>04.04.2016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590F-3E0E-41CE-8988-084C70DA6D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404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6EAA-D170-421E-872D-6B74E357AC81}" type="datetimeFigureOut">
              <a:rPr lang="de-CH" smtClean="0"/>
              <a:t>04.04.2016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590F-3E0E-41CE-8988-084C70DA6D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498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6EAA-D170-421E-872D-6B74E357AC81}" type="datetimeFigureOut">
              <a:rPr lang="de-CH" smtClean="0"/>
              <a:t>04.04.2016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590F-3E0E-41CE-8988-084C70DA6D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005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6EAA-D170-421E-872D-6B74E357AC81}" type="datetimeFigureOut">
              <a:rPr lang="de-CH" smtClean="0"/>
              <a:t>04.04.2016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590F-3E0E-41CE-8988-084C70DA6D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964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6EAA-D170-421E-872D-6B74E357AC81}" type="datetimeFigureOut">
              <a:rPr lang="de-CH" smtClean="0"/>
              <a:t>04.04.2016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590F-3E0E-41CE-8988-084C70DA6D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606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6EAA-D170-421E-872D-6B74E357AC81}" type="datetimeFigureOut">
              <a:rPr lang="de-CH" smtClean="0"/>
              <a:t>04.04.2016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590F-3E0E-41CE-8988-084C70DA6D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953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6EAA-D170-421E-872D-6B74E357AC81}" type="datetimeFigureOut">
              <a:rPr lang="de-CH" smtClean="0"/>
              <a:t>04.04.2016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590F-3E0E-41CE-8988-084C70DA6D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267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6EAA-D170-421E-872D-6B74E357AC81}" type="datetimeFigureOut">
              <a:rPr lang="de-CH" smtClean="0"/>
              <a:t>04.04.2016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590F-3E0E-41CE-8988-084C70DA6D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754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6EAA-D170-421E-872D-6B74E357AC81}" type="datetimeFigureOut">
              <a:rPr lang="de-CH" smtClean="0"/>
              <a:t>04.04.2016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590F-3E0E-41CE-8988-084C70DA6D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57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6EAA-D170-421E-872D-6B74E357AC81}" type="datetimeFigureOut">
              <a:rPr lang="de-CH" smtClean="0"/>
              <a:t>04.04.2016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590F-3E0E-41CE-8988-084C70DA6D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411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6EAA-D170-421E-872D-6B74E357AC81}" type="datetimeFigureOut">
              <a:rPr lang="de-CH" smtClean="0"/>
              <a:t>04.04.2016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590F-3E0E-41CE-8988-084C70DA6D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170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26EAA-D170-421E-872D-6B74E357AC81}" type="datetimeFigureOut">
              <a:rPr lang="de-CH" smtClean="0"/>
              <a:t>04.04.2016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1590F-3E0E-41CE-8988-084C70DA6D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282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480019" y="165135"/>
            <a:ext cx="611614" cy="281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smtClean="0"/>
              <a:t>Main</a:t>
            </a:r>
            <a:endParaRPr lang="de-CH" sz="800" dirty="0"/>
          </a:p>
        </p:txBody>
      </p:sp>
      <p:cxnSp>
        <p:nvCxnSpPr>
          <p:cNvPr id="6" name="Gerade Verbindung mit Pfeil 5"/>
          <p:cNvCxnSpPr>
            <a:stCxn id="4" idx="2"/>
            <a:endCxn id="130" idx="0"/>
          </p:cNvCxnSpPr>
          <p:nvPr/>
        </p:nvCxnSpPr>
        <p:spPr>
          <a:xfrm>
            <a:off x="5785826" y="447085"/>
            <a:ext cx="736" cy="10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5356828" y="1003383"/>
            <a:ext cx="870287" cy="281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Init</a:t>
            </a:r>
            <a:r>
              <a:rPr lang="de-CH" sz="800" dirty="0" smtClean="0"/>
              <a:t> </a:t>
            </a:r>
            <a:r>
              <a:rPr lang="de-CH" sz="800" dirty="0" err="1" smtClean="0"/>
              <a:t>LoggingServer</a:t>
            </a:r>
            <a:endParaRPr lang="de-CH" sz="800" dirty="0"/>
          </a:p>
        </p:txBody>
      </p:sp>
      <p:sp>
        <p:nvSpPr>
          <p:cNvPr id="8" name="Rechteck 7"/>
          <p:cNvSpPr/>
          <p:nvPr/>
        </p:nvSpPr>
        <p:spPr>
          <a:xfrm>
            <a:off x="5280522" y="1454502"/>
            <a:ext cx="1022899" cy="281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Init</a:t>
            </a:r>
            <a:r>
              <a:rPr lang="de-CH" sz="800" dirty="0" smtClean="0"/>
              <a:t> </a:t>
            </a:r>
            <a:r>
              <a:rPr lang="de-CH" sz="800" dirty="0" err="1" smtClean="0"/>
              <a:t>MainLanguageAPI</a:t>
            </a:r>
            <a:r>
              <a:rPr lang="de-CH" sz="800" dirty="0" smtClean="0"/>
              <a:t> </a:t>
            </a:r>
            <a:endParaRPr lang="de-CH" sz="800" dirty="0"/>
          </a:p>
        </p:txBody>
      </p:sp>
      <p:cxnSp>
        <p:nvCxnSpPr>
          <p:cNvPr id="11" name="Gerade Verbindung mit Pfeil 10"/>
          <p:cNvCxnSpPr>
            <a:stCxn id="7" idx="2"/>
          </p:cNvCxnSpPr>
          <p:nvPr/>
        </p:nvCxnSpPr>
        <p:spPr>
          <a:xfrm>
            <a:off x="5791972" y="1285332"/>
            <a:ext cx="0" cy="169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2"/>
          </p:cNvCxnSpPr>
          <p:nvPr/>
        </p:nvCxnSpPr>
        <p:spPr>
          <a:xfrm>
            <a:off x="5791972" y="1736451"/>
            <a:ext cx="0" cy="16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ussdiagramm: Verzweigung 19"/>
          <p:cNvSpPr/>
          <p:nvPr/>
        </p:nvSpPr>
        <p:spPr>
          <a:xfrm>
            <a:off x="5280522" y="1905621"/>
            <a:ext cx="1022900" cy="35569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SqlApi</a:t>
            </a:r>
            <a:r>
              <a:rPr lang="de-CH" sz="800" dirty="0" smtClean="0"/>
              <a:t> </a:t>
            </a:r>
            <a:br>
              <a:rPr lang="de-CH" sz="800" dirty="0" smtClean="0"/>
            </a:br>
            <a:r>
              <a:rPr lang="de-CH" sz="800" dirty="0" smtClean="0"/>
              <a:t>Test</a:t>
            </a:r>
            <a:endParaRPr lang="de-CH" sz="800" dirty="0"/>
          </a:p>
        </p:txBody>
      </p:sp>
      <p:cxnSp>
        <p:nvCxnSpPr>
          <p:cNvPr id="34" name="Gewinkelte Verbindung 33"/>
          <p:cNvCxnSpPr>
            <a:stCxn id="20" idx="3"/>
            <a:endCxn id="39" idx="0"/>
          </p:cNvCxnSpPr>
          <p:nvPr/>
        </p:nvCxnSpPr>
        <p:spPr>
          <a:xfrm flipH="1">
            <a:off x="5879844" y="2083466"/>
            <a:ext cx="423578" cy="4385305"/>
          </a:xfrm>
          <a:prstGeom prst="bentConnector4">
            <a:avLst>
              <a:gd name="adj1" fmla="val -690351"/>
              <a:gd name="adj2" fmla="val 974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5368394" y="6468771"/>
            <a:ext cx="1022899" cy="281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Quit</a:t>
            </a:r>
            <a:endParaRPr lang="de-CH" sz="800" dirty="0"/>
          </a:p>
        </p:txBody>
      </p:sp>
      <p:sp>
        <p:nvSpPr>
          <p:cNvPr id="40" name="Textfeld 39"/>
          <p:cNvSpPr txBox="1"/>
          <p:nvPr/>
        </p:nvSpPr>
        <p:spPr>
          <a:xfrm>
            <a:off x="6889298" y="1905620"/>
            <a:ext cx="696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smtClean="0"/>
              <a:t>Not </a:t>
            </a:r>
            <a:r>
              <a:rPr lang="de-CH" sz="800" dirty="0" err="1" smtClean="0"/>
              <a:t>working</a:t>
            </a:r>
            <a:endParaRPr lang="de-CH" sz="800" dirty="0"/>
          </a:p>
        </p:txBody>
      </p:sp>
      <p:sp>
        <p:nvSpPr>
          <p:cNvPr id="47" name="Rechteck 46"/>
          <p:cNvSpPr/>
          <p:nvPr/>
        </p:nvSpPr>
        <p:spPr>
          <a:xfrm>
            <a:off x="5293658" y="3584992"/>
            <a:ext cx="995363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InputQueue</a:t>
            </a:r>
            <a:endParaRPr lang="de-CH" sz="800" dirty="0"/>
          </a:p>
        </p:txBody>
      </p:sp>
      <p:sp>
        <p:nvSpPr>
          <p:cNvPr id="51" name="Rechteck 50"/>
          <p:cNvSpPr/>
          <p:nvPr/>
        </p:nvSpPr>
        <p:spPr>
          <a:xfrm>
            <a:off x="5293658" y="4019986"/>
            <a:ext cx="995363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OutputQueue</a:t>
            </a:r>
            <a:endParaRPr lang="de-CH" sz="800" dirty="0"/>
          </a:p>
        </p:txBody>
      </p:sp>
      <p:sp>
        <p:nvSpPr>
          <p:cNvPr id="62" name="Rechteck 61"/>
          <p:cNvSpPr/>
          <p:nvPr/>
        </p:nvSpPr>
        <p:spPr>
          <a:xfrm>
            <a:off x="5293658" y="4454980"/>
            <a:ext cx="995363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Init</a:t>
            </a:r>
            <a:r>
              <a:rPr lang="de-CH" sz="800" dirty="0" smtClean="0"/>
              <a:t/>
            </a:r>
            <a:br>
              <a:rPr lang="de-CH" sz="800" dirty="0" smtClean="0"/>
            </a:br>
            <a:r>
              <a:rPr lang="de-CH" sz="800" dirty="0" err="1" smtClean="0"/>
              <a:t>WorkerProcess</a:t>
            </a:r>
            <a:endParaRPr lang="de-CH" sz="800" dirty="0"/>
          </a:p>
        </p:txBody>
      </p:sp>
      <p:sp>
        <p:nvSpPr>
          <p:cNvPr id="63" name="Rechteck 62"/>
          <p:cNvSpPr/>
          <p:nvPr/>
        </p:nvSpPr>
        <p:spPr>
          <a:xfrm>
            <a:off x="3813670" y="4964042"/>
            <a:ext cx="995363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Init</a:t>
            </a:r>
            <a:r>
              <a:rPr lang="de-CH" sz="800" dirty="0" smtClean="0"/>
              <a:t/>
            </a:r>
            <a:br>
              <a:rPr lang="de-CH" sz="800" dirty="0" smtClean="0"/>
            </a:br>
            <a:r>
              <a:rPr lang="de-CH" sz="800" dirty="0" err="1" smtClean="0"/>
              <a:t>InputTelegramAPI</a:t>
            </a:r>
            <a:endParaRPr lang="de-CH" sz="800" dirty="0"/>
          </a:p>
        </p:txBody>
      </p:sp>
      <p:sp>
        <p:nvSpPr>
          <p:cNvPr id="64" name="Rechteck 63"/>
          <p:cNvSpPr/>
          <p:nvPr/>
        </p:nvSpPr>
        <p:spPr>
          <a:xfrm>
            <a:off x="7035111" y="4964042"/>
            <a:ext cx="1033746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Init</a:t>
            </a:r>
            <a:r>
              <a:rPr lang="de-CH" sz="800" dirty="0" smtClean="0"/>
              <a:t/>
            </a:r>
            <a:br>
              <a:rPr lang="de-CH" sz="800" dirty="0" smtClean="0"/>
            </a:br>
            <a:r>
              <a:rPr lang="de-CH" sz="800" dirty="0" err="1" smtClean="0"/>
              <a:t>OutputTelegramApi</a:t>
            </a:r>
            <a:endParaRPr lang="de-CH" sz="800" dirty="0"/>
          </a:p>
        </p:txBody>
      </p:sp>
      <p:cxnSp>
        <p:nvCxnSpPr>
          <p:cNvPr id="65" name="Gerade Verbindung mit Pfeil 64"/>
          <p:cNvCxnSpPr>
            <a:stCxn id="51" idx="2"/>
            <a:endCxn id="62" idx="0"/>
          </p:cNvCxnSpPr>
          <p:nvPr/>
        </p:nvCxnSpPr>
        <p:spPr>
          <a:xfrm>
            <a:off x="5791340" y="4296211"/>
            <a:ext cx="0" cy="15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feld 68"/>
          <p:cNvSpPr txBox="1"/>
          <p:nvPr/>
        </p:nvSpPr>
        <p:spPr>
          <a:xfrm>
            <a:off x="5879844" y="2322758"/>
            <a:ext cx="606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It</a:t>
            </a:r>
            <a:r>
              <a:rPr lang="de-CH" sz="800" dirty="0" smtClean="0"/>
              <a:t> Works</a:t>
            </a:r>
            <a:endParaRPr lang="de-CH" sz="800" dirty="0"/>
          </a:p>
        </p:txBody>
      </p:sp>
      <p:sp>
        <p:nvSpPr>
          <p:cNvPr id="71" name="Flussdiagramm: Verzweigung 70"/>
          <p:cNvSpPr/>
          <p:nvPr/>
        </p:nvSpPr>
        <p:spPr>
          <a:xfrm>
            <a:off x="5015583" y="2518249"/>
            <a:ext cx="1552776" cy="38687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TelegramAPI</a:t>
            </a:r>
            <a:r>
              <a:rPr lang="de-CH" sz="800" dirty="0" smtClean="0"/>
              <a:t/>
            </a:r>
            <a:br>
              <a:rPr lang="de-CH" sz="800" dirty="0" smtClean="0"/>
            </a:br>
            <a:r>
              <a:rPr lang="de-CH" sz="800" dirty="0" smtClean="0"/>
              <a:t>Test</a:t>
            </a:r>
            <a:endParaRPr lang="de-CH" sz="800" dirty="0"/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5791971" y="2261311"/>
            <a:ext cx="0" cy="245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5806258" y="2903653"/>
            <a:ext cx="606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It</a:t>
            </a:r>
            <a:r>
              <a:rPr lang="de-CH" sz="800" dirty="0" smtClean="0"/>
              <a:t> Works</a:t>
            </a:r>
            <a:endParaRPr lang="de-CH" sz="800" dirty="0"/>
          </a:p>
        </p:txBody>
      </p:sp>
      <p:sp>
        <p:nvSpPr>
          <p:cNvPr id="74" name="Textfeld 73"/>
          <p:cNvSpPr txBox="1"/>
          <p:nvPr/>
        </p:nvSpPr>
        <p:spPr>
          <a:xfrm>
            <a:off x="6889298" y="2496243"/>
            <a:ext cx="696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smtClean="0"/>
              <a:t>Not </a:t>
            </a:r>
            <a:r>
              <a:rPr lang="de-CH" sz="800" dirty="0" err="1" smtClean="0"/>
              <a:t>working</a:t>
            </a:r>
            <a:endParaRPr lang="de-CH" sz="800" dirty="0"/>
          </a:p>
        </p:txBody>
      </p:sp>
      <p:cxnSp>
        <p:nvCxnSpPr>
          <p:cNvPr id="75" name="Gerade Verbindung mit Pfeil 74"/>
          <p:cNvCxnSpPr>
            <a:stCxn id="71" idx="3"/>
            <a:endCxn id="39" idx="3"/>
          </p:cNvCxnSpPr>
          <p:nvPr/>
        </p:nvCxnSpPr>
        <p:spPr>
          <a:xfrm flipH="1">
            <a:off x="6391293" y="2711687"/>
            <a:ext cx="177066" cy="3898059"/>
          </a:xfrm>
          <a:prstGeom prst="bentConnector3">
            <a:avLst>
              <a:gd name="adj1" fmla="val -12480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/>
          <p:nvPr/>
        </p:nvCxnSpPr>
        <p:spPr>
          <a:xfrm>
            <a:off x="5801229" y="2905125"/>
            <a:ext cx="0" cy="245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5294289" y="3142623"/>
            <a:ext cx="995363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Init</a:t>
            </a:r>
            <a:r>
              <a:rPr lang="de-CH" sz="800" dirty="0" smtClean="0"/>
              <a:t/>
            </a:r>
            <a:br>
              <a:rPr lang="de-CH" sz="800" dirty="0" smtClean="0"/>
            </a:br>
            <a:r>
              <a:rPr lang="de-CH" sz="800" dirty="0" smtClean="0"/>
              <a:t>Queues</a:t>
            </a:r>
            <a:endParaRPr lang="de-CH" sz="800" dirty="0"/>
          </a:p>
        </p:txBody>
      </p:sp>
      <p:cxnSp>
        <p:nvCxnSpPr>
          <p:cNvPr id="81" name="Gerade Verbindung mit Pfeil 80"/>
          <p:cNvCxnSpPr>
            <a:stCxn id="47" idx="2"/>
            <a:endCxn id="51" idx="0"/>
          </p:cNvCxnSpPr>
          <p:nvPr/>
        </p:nvCxnSpPr>
        <p:spPr>
          <a:xfrm>
            <a:off x="5791340" y="3861217"/>
            <a:ext cx="0" cy="15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80" idx="2"/>
            <a:endCxn id="47" idx="0"/>
          </p:cNvCxnSpPr>
          <p:nvPr/>
        </p:nvCxnSpPr>
        <p:spPr>
          <a:xfrm flipH="1">
            <a:off x="5791340" y="3418848"/>
            <a:ext cx="631" cy="16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winkelte Verbindung 95"/>
          <p:cNvCxnSpPr>
            <a:stCxn id="62" idx="2"/>
            <a:endCxn id="64" idx="0"/>
          </p:cNvCxnSpPr>
          <p:nvPr/>
        </p:nvCxnSpPr>
        <p:spPr>
          <a:xfrm rot="16200000" flipH="1">
            <a:off x="6555244" y="3967301"/>
            <a:ext cx="232837" cy="17606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Gewinkelte Verbindung 98"/>
          <p:cNvCxnSpPr>
            <a:stCxn id="62" idx="2"/>
            <a:endCxn id="63" idx="0"/>
          </p:cNvCxnSpPr>
          <p:nvPr/>
        </p:nvCxnSpPr>
        <p:spPr>
          <a:xfrm rot="5400000">
            <a:off x="4934928" y="4107629"/>
            <a:ext cx="232837" cy="14799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hteck 99"/>
          <p:cNvSpPr/>
          <p:nvPr/>
        </p:nvSpPr>
        <p:spPr>
          <a:xfrm>
            <a:off x="6048364" y="6009559"/>
            <a:ext cx="995363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OutputQueue</a:t>
            </a:r>
            <a:endParaRPr lang="de-CH" sz="800" dirty="0"/>
          </a:p>
        </p:txBody>
      </p:sp>
      <p:sp>
        <p:nvSpPr>
          <p:cNvPr id="101" name="Rechteck 100"/>
          <p:cNvSpPr/>
          <p:nvPr/>
        </p:nvSpPr>
        <p:spPr>
          <a:xfrm>
            <a:off x="4533500" y="6011520"/>
            <a:ext cx="995363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InputQueue</a:t>
            </a:r>
            <a:endParaRPr lang="de-CH" sz="800" dirty="0"/>
          </a:p>
        </p:txBody>
      </p:sp>
      <p:cxnSp>
        <p:nvCxnSpPr>
          <p:cNvPr id="106" name="Gewinkelte Verbindung 105"/>
          <p:cNvCxnSpPr>
            <a:stCxn id="63" idx="3"/>
            <a:endCxn id="101" idx="3"/>
          </p:cNvCxnSpPr>
          <p:nvPr/>
        </p:nvCxnSpPr>
        <p:spPr>
          <a:xfrm>
            <a:off x="4809033" y="5102155"/>
            <a:ext cx="719830" cy="1047478"/>
          </a:xfrm>
          <a:prstGeom prst="bentConnector3">
            <a:avLst>
              <a:gd name="adj1" fmla="val 1317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Gewinkelte Verbindung 107"/>
          <p:cNvCxnSpPr>
            <a:stCxn id="101" idx="0"/>
            <a:endCxn id="62" idx="1"/>
          </p:cNvCxnSpPr>
          <p:nvPr/>
        </p:nvCxnSpPr>
        <p:spPr>
          <a:xfrm rot="5400000" flipH="1" flipV="1">
            <a:off x="4453207" y="5171069"/>
            <a:ext cx="1418427" cy="2624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Gewinkelte Verbindung 109"/>
          <p:cNvCxnSpPr>
            <a:stCxn id="62" idx="3"/>
            <a:endCxn id="100" idx="0"/>
          </p:cNvCxnSpPr>
          <p:nvPr/>
        </p:nvCxnSpPr>
        <p:spPr>
          <a:xfrm>
            <a:off x="6289021" y="4593093"/>
            <a:ext cx="257025" cy="1416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Gewinkelte Verbindung 112"/>
          <p:cNvCxnSpPr>
            <a:stCxn id="100" idx="3"/>
            <a:endCxn id="64" idx="1"/>
          </p:cNvCxnSpPr>
          <p:nvPr/>
        </p:nvCxnSpPr>
        <p:spPr>
          <a:xfrm flipH="1" flipV="1">
            <a:off x="7035111" y="5102155"/>
            <a:ext cx="8616" cy="1045517"/>
          </a:xfrm>
          <a:prstGeom prst="bentConnector5">
            <a:avLst>
              <a:gd name="adj1" fmla="val -1680362"/>
              <a:gd name="adj2" fmla="val 50000"/>
              <a:gd name="adj3" fmla="val 27532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5498764" y="4798207"/>
            <a:ext cx="761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Init</a:t>
            </a:r>
            <a:r>
              <a:rPr lang="de-CH" sz="800" dirty="0" smtClean="0"/>
              <a:t> </a:t>
            </a:r>
            <a:r>
              <a:rPr lang="de-CH" sz="800" dirty="0" err="1" smtClean="0"/>
              <a:t>subproesses</a:t>
            </a:r>
            <a:endParaRPr lang="de-CH" sz="800" dirty="0"/>
          </a:p>
        </p:txBody>
      </p:sp>
      <p:sp>
        <p:nvSpPr>
          <p:cNvPr id="117" name="Textfeld 116"/>
          <p:cNvSpPr txBox="1"/>
          <p:nvPr/>
        </p:nvSpPr>
        <p:spPr>
          <a:xfrm>
            <a:off x="5096190" y="5398392"/>
            <a:ext cx="761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Put</a:t>
            </a:r>
            <a:r>
              <a:rPr lang="de-CH" sz="800" dirty="0" smtClean="0"/>
              <a:t> </a:t>
            </a:r>
            <a:r>
              <a:rPr lang="de-CH" sz="800" dirty="0" err="1" smtClean="0"/>
              <a:t>Requests</a:t>
            </a:r>
            <a:r>
              <a:rPr lang="de-CH" sz="800" dirty="0" smtClean="0"/>
              <a:t> </a:t>
            </a:r>
            <a:r>
              <a:rPr lang="de-CH" sz="800" dirty="0" err="1" smtClean="0"/>
              <a:t>into</a:t>
            </a:r>
            <a:r>
              <a:rPr lang="de-CH" sz="800" dirty="0" smtClean="0"/>
              <a:t> </a:t>
            </a:r>
            <a:r>
              <a:rPr lang="de-CH" sz="800" dirty="0" err="1" smtClean="0"/>
              <a:t>the</a:t>
            </a:r>
            <a:r>
              <a:rPr lang="de-CH" sz="800" dirty="0" smtClean="0"/>
              <a:t> Queue</a:t>
            </a:r>
            <a:endParaRPr lang="de-CH" sz="8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4522599" y="5566018"/>
            <a:ext cx="761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Process</a:t>
            </a:r>
            <a:r>
              <a:rPr lang="de-CH" sz="800" dirty="0" smtClean="0"/>
              <a:t> Request</a:t>
            </a:r>
            <a:endParaRPr lang="de-CH" sz="800" dirty="0"/>
          </a:p>
        </p:txBody>
      </p:sp>
      <p:sp>
        <p:nvSpPr>
          <p:cNvPr id="125" name="Textfeld 124"/>
          <p:cNvSpPr txBox="1"/>
          <p:nvPr/>
        </p:nvSpPr>
        <p:spPr>
          <a:xfrm>
            <a:off x="5863202" y="5241798"/>
            <a:ext cx="76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Put</a:t>
            </a:r>
            <a:r>
              <a:rPr lang="de-CH" sz="800" dirty="0" smtClean="0"/>
              <a:t> </a:t>
            </a:r>
            <a:r>
              <a:rPr lang="de-CH" sz="800" dirty="0" err="1" smtClean="0"/>
              <a:t>processed</a:t>
            </a:r>
            <a:r>
              <a:rPr lang="de-CH" sz="800" dirty="0" smtClean="0"/>
              <a:t> Request back </a:t>
            </a:r>
            <a:r>
              <a:rPr lang="de-CH" sz="800" dirty="0" err="1" smtClean="0"/>
              <a:t>into</a:t>
            </a:r>
            <a:r>
              <a:rPr lang="de-CH" sz="800" dirty="0" smtClean="0"/>
              <a:t> Queue</a:t>
            </a:r>
            <a:endParaRPr lang="de-CH" sz="800" dirty="0"/>
          </a:p>
        </p:txBody>
      </p:sp>
      <p:sp>
        <p:nvSpPr>
          <p:cNvPr id="126" name="Textfeld 125"/>
          <p:cNvSpPr txBox="1"/>
          <p:nvPr/>
        </p:nvSpPr>
        <p:spPr>
          <a:xfrm>
            <a:off x="7171313" y="5536130"/>
            <a:ext cx="76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smtClean="0"/>
              <a:t>Send </a:t>
            </a:r>
            <a:r>
              <a:rPr lang="de-CH" sz="800" dirty="0" err="1" smtClean="0"/>
              <a:t>Requests</a:t>
            </a:r>
            <a:r>
              <a:rPr lang="de-CH" sz="800" dirty="0" smtClean="0"/>
              <a:t> </a:t>
            </a:r>
            <a:r>
              <a:rPr lang="de-CH" sz="800" dirty="0" err="1" smtClean="0"/>
              <a:t>to</a:t>
            </a:r>
            <a:r>
              <a:rPr lang="de-CH" sz="800" dirty="0" smtClean="0"/>
              <a:t> Telegram</a:t>
            </a:r>
            <a:r>
              <a:rPr lang="de-CH" sz="800" dirty="0"/>
              <a:t>-</a:t>
            </a:r>
            <a:r>
              <a:rPr lang="de-CH" sz="800" dirty="0" err="1" smtClean="0"/>
              <a:t>Serves</a:t>
            </a:r>
            <a:endParaRPr lang="de-CH" sz="800" dirty="0"/>
          </a:p>
        </p:txBody>
      </p:sp>
      <p:sp>
        <p:nvSpPr>
          <p:cNvPr id="130" name="Rechteck 129"/>
          <p:cNvSpPr/>
          <p:nvPr/>
        </p:nvSpPr>
        <p:spPr>
          <a:xfrm>
            <a:off x="5351418" y="551791"/>
            <a:ext cx="870287" cy="281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Init</a:t>
            </a:r>
            <a:r>
              <a:rPr lang="de-CH" sz="800" dirty="0" smtClean="0"/>
              <a:t> </a:t>
            </a:r>
            <a:r>
              <a:rPr lang="de-CH" sz="800" dirty="0" err="1" smtClean="0"/>
              <a:t>ShutdownEvent</a:t>
            </a:r>
            <a:endParaRPr lang="de-CH" sz="800" dirty="0"/>
          </a:p>
        </p:txBody>
      </p:sp>
      <p:cxnSp>
        <p:nvCxnSpPr>
          <p:cNvPr id="133" name="Gerade Verbindung mit Pfeil 132"/>
          <p:cNvCxnSpPr>
            <a:stCxn id="130" idx="2"/>
            <a:endCxn id="7" idx="0"/>
          </p:cNvCxnSpPr>
          <p:nvPr/>
        </p:nvCxnSpPr>
        <p:spPr>
          <a:xfrm>
            <a:off x="5786562" y="833741"/>
            <a:ext cx="5410" cy="169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winkelte Verbindung 136"/>
          <p:cNvCxnSpPr>
            <a:stCxn id="130" idx="1"/>
            <a:endCxn id="7" idx="1"/>
          </p:cNvCxnSpPr>
          <p:nvPr/>
        </p:nvCxnSpPr>
        <p:spPr>
          <a:xfrm rot="10800000" flipH="1" flipV="1">
            <a:off x="5351418" y="692766"/>
            <a:ext cx="5410" cy="451592"/>
          </a:xfrm>
          <a:prstGeom prst="bentConnector3">
            <a:avLst>
              <a:gd name="adj1" fmla="val -42255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Gewinkelte Verbindung 138"/>
          <p:cNvCxnSpPr>
            <a:stCxn id="130" idx="1"/>
            <a:endCxn id="62" idx="0"/>
          </p:cNvCxnSpPr>
          <p:nvPr/>
        </p:nvCxnSpPr>
        <p:spPr>
          <a:xfrm rot="10800000" flipH="1" flipV="1">
            <a:off x="5351418" y="692766"/>
            <a:ext cx="439922" cy="3762214"/>
          </a:xfrm>
          <a:prstGeom prst="bentConnector4">
            <a:avLst>
              <a:gd name="adj1" fmla="val -154448"/>
              <a:gd name="adj2" fmla="val 974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Gewinkelte Verbindung 142"/>
          <p:cNvCxnSpPr>
            <a:stCxn id="130" idx="1"/>
            <a:endCxn id="63" idx="2"/>
          </p:cNvCxnSpPr>
          <p:nvPr/>
        </p:nvCxnSpPr>
        <p:spPr>
          <a:xfrm rot="10800000" flipV="1">
            <a:off x="4311352" y="692765"/>
            <a:ext cx="1040066" cy="4547501"/>
          </a:xfrm>
          <a:prstGeom prst="bentConnector4">
            <a:avLst>
              <a:gd name="adj1" fmla="val 46588"/>
              <a:gd name="adj2" fmla="val 1050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Gewinkelte Verbindung 146"/>
          <p:cNvCxnSpPr>
            <a:stCxn id="130" idx="3"/>
            <a:endCxn id="64" idx="2"/>
          </p:cNvCxnSpPr>
          <p:nvPr/>
        </p:nvCxnSpPr>
        <p:spPr>
          <a:xfrm>
            <a:off x="6221705" y="692766"/>
            <a:ext cx="1330279" cy="4547501"/>
          </a:xfrm>
          <a:prstGeom prst="bentConnector4">
            <a:avLst>
              <a:gd name="adj1" fmla="val 163465"/>
              <a:gd name="adj2" fmla="val 1050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Textfeld 149"/>
          <p:cNvSpPr txBox="1"/>
          <p:nvPr/>
        </p:nvSpPr>
        <p:spPr>
          <a:xfrm>
            <a:off x="4015229" y="472692"/>
            <a:ext cx="9961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Process</a:t>
            </a:r>
            <a:r>
              <a:rPr lang="de-CH" sz="800" dirty="0" smtClean="0"/>
              <a:t> </a:t>
            </a:r>
            <a:r>
              <a:rPr lang="de-CH" sz="800" dirty="0" err="1" smtClean="0"/>
              <a:t>shutdown</a:t>
            </a:r>
            <a:endParaRPr lang="de-CH" sz="800" dirty="0"/>
          </a:p>
        </p:txBody>
      </p:sp>
      <p:sp>
        <p:nvSpPr>
          <p:cNvPr id="151" name="Textfeld 150"/>
          <p:cNvSpPr txBox="1"/>
          <p:nvPr/>
        </p:nvSpPr>
        <p:spPr>
          <a:xfrm>
            <a:off x="6685776" y="444069"/>
            <a:ext cx="9813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Process</a:t>
            </a:r>
            <a:r>
              <a:rPr lang="de-CH" sz="800" dirty="0" smtClean="0"/>
              <a:t> </a:t>
            </a:r>
            <a:r>
              <a:rPr lang="de-CH" sz="800" dirty="0" err="1" smtClean="0"/>
              <a:t>shutdown</a:t>
            </a:r>
            <a:endParaRPr lang="de-CH" sz="800" dirty="0"/>
          </a:p>
        </p:txBody>
      </p:sp>
      <p:cxnSp>
        <p:nvCxnSpPr>
          <p:cNvPr id="158" name="Gewinkelte Verbindung 157"/>
          <p:cNvCxnSpPr>
            <a:stCxn id="63" idx="1"/>
            <a:endCxn id="39" idx="1"/>
          </p:cNvCxnSpPr>
          <p:nvPr/>
        </p:nvCxnSpPr>
        <p:spPr>
          <a:xfrm rot="10800000" flipH="1" flipV="1">
            <a:off x="3813670" y="5102154"/>
            <a:ext cx="1554724" cy="1507591"/>
          </a:xfrm>
          <a:prstGeom prst="bentConnector3">
            <a:avLst>
              <a:gd name="adj1" fmla="val -147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Gewinkelte Verbindung 183"/>
          <p:cNvCxnSpPr>
            <a:stCxn id="64" idx="3"/>
            <a:endCxn id="39" idx="3"/>
          </p:cNvCxnSpPr>
          <p:nvPr/>
        </p:nvCxnSpPr>
        <p:spPr>
          <a:xfrm flipH="1">
            <a:off x="6391293" y="5102155"/>
            <a:ext cx="1677564" cy="1507591"/>
          </a:xfrm>
          <a:prstGeom prst="bentConnector3">
            <a:avLst>
              <a:gd name="adj1" fmla="val -329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44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Breitbild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Adrian Hornung</dc:creator>
  <cp:lastModifiedBy>Adrian Hornung</cp:lastModifiedBy>
  <cp:revision>31</cp:revision>
  <dcterms:created xsi:type="dcterms:W3CDTF">2016-04-03T17:47:00Z</dcterms:created>
  <dcterms:modified xsi:type="dcterms:W3CDTF">2016-04-04T07:12:07Z</dcterms:modified>
</cp:coreProperties>
</file>